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5"/>
  </p:notesMasterIdLst>
  <p:handoutMasterIdLst>
    <p:handoutMasterId r:id="rId46"/>
  </p:handoutMasterIdLst>
  <p:sldIdLst>
    <p:sldId id="567" r:id="rId5"/>
    <p:sldId id="833" r:id="rId6"/>
    <p:sldId id="834" r:id="rId7"/>
    <p:sldId id="577" r:id="rId8"/>
    <p:sldId id="579" r:id="rId9"/>
    <p:sldId id="574" r:id="rId10"/>
    <p:sldId id="1137" r:id="rId11"/>
    <p:sldId id="1138" r:id="rId12"/>
    <p:sldId id="1139" r:id="rId13"/>
    <p:sldId id="1140" r:id="rId14"/>
    <p:sldId id="1141" r:id="rId15"/>
    <p:sldId id="1142" r:id="rId16"/>
    <p:sldId id="632" r:id="rId17"/>
    <p:sldId id="873" r:id="rId18"/>
    <p:sldId id="874" r:id="rId19"/>
    <p:sldId id="793" r:id="rId20"/>
    <p:sldId id="826" r:id="rId21"/>
    <p:sldId id="1143" r:id="rId22"/>
    <p:sldId id="1144" r:id="rId23"/>
    <p:sldId id="1145" r:id="rId24"/>
    <p:sldId id="1146" r:id="rId25"/>
    <p:sldId id="796" r:id="rId26"/>
    <p:sldId id="918" r:id="rId27"/>
    <p:sldId id="1125" r:id="rId28"/>
    <p:sldId id="1147" r:id="rId29"/>
    <p:sldId id="797" r:id="rId30"/>
    <p:sldId id="825" r:id="rId31"/>
    <p:sldId id="1148" r:id="rId32"/>
    <p:sldId id="1149" r:id="rId33"/>
    <p:sldId id="814" r:id="rId34"/>
    <p:sldId id="847" r:id="rId35"/>
    <p:sldId id="848" r:id="rId36"/>
    <p:sldId id="771" r:id="rId37"/>
    <p:sldId id="1004" r:id="rId38"/>
    <p:sldId id="1047" r:id="rId39"/>
    <p:sldId id="1133" r:id="rId40"/>
    <p:sldId id="1036" r:id="rId41"/>
    <p:sldId id="1150" r:id="rId42"/>
    <p:sldId id="818" r:id="rId43"/>
    <p:sldId id="1151" r:id="rId44"/>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6">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7A72"/>
    <a:srgbClr val="BE9080"/>
    <a:srgbClr val="FF7A0F"/>
    <a:srgbClr val="8FB935"/>
    <a:srgbClr val="EFD215"/>
    <a:srgbClr val="ADDCFF"/>
    <a:srgbClr val="002A92"/>
    <a:srgbClr val="75D8E9"/>
    <a:srgbClr val="001A66"/>
    <a:srgbClr val="58A6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5261" autoAdjust="0"/>
    <p:restoredTop sz="96056"/>
  </p:normalViewPr>
  <p:slideViewPr>
    <p:cSldViewPr>
      <p:cViewPr varScale="1">
        <p:scale>
          <a:sx n="91" d="100"/>
          <a:sy n="91" d="100"/>
        </p:scale>
        <p:origin x="208" y="776"/>
      </p:cViewPr>
      <p:guideLst>
        <p:guide orient="horz" pos="2176"/>
        <p:guide pos="3839"/>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2965" y="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D1258C-73C3-491F-9EB8-535317784D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DF2AD8F-279A-42DE-A6F5-624D7EFC52E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D82F6A-B6D4-4BAF-A720-0B2BD02D258A}" type="datetimeFigureOut">
              <a:rPr lang="en-US" smtClean="0"/>
              <a:t>6/5/26</a:t>
            </a:fld>
            <a:endParaRPr lang="en-US" dirty="0"/>
          </a:p>
        </p:txBody>
      </p:sp>
      <p:sp>
        <p:nvSpPr>
          <p:cNvPr id="4" name="Footer Placeholder 3">
            <a:extLst>
              <a:ext uri="{FF2B5EF4-FFF2-40B4-BE49-F238E27FC236}">
                <a16:creationId xmlns:a16="http://schemas.microsoft.com/office/drawing/2014/main" id="{0BEB6143-B04E-4293-B930-7BAA58E920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7380EB-8097-47C8-AB4A-6EEA9D88D6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70773E-52BF-4D5F-9E36-469C76FF0F40}" type="slidenum">
              <a:rPr lang="en-US" smtClean="0"/>
              <a:t>‹#›</a:t>
            </a:fld>
            <a:endParaRPr lang="en-US" dirty="0"/>
          </a:p>
        </p:txBody>
      </p:sp>
    </p:spTree>
    <p:extLst>
      <p:ext uri="{BB962C8B-B14F-4D97-AF65-F5344CB8AC3E}">
        <p14:creationId xmlns:p14="http://schemas.microsoft.com/office/powerpoint/2010/main" val="28399814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FBD400-178C-4E46-8B1C-98070CB60EB4}" type="datetimeFigureOut">
              <a:rPr lang="en-US" smtClean="0"/>
              <a:pPr/>
              <a:t>6/5/26</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FCC8D5-6D68-A443-97C0-91AE5977134B}" type="slidenum">
              <a:rPr lang="en-US" smtClean="0"/>
              <a:pPr/>
              <a:t>‹#›</a:t>
            </a:fld>
            <a:endParaRPr lang="en-US" dirty="0"/>
          </a:p>
        </p:txBody>
      </p:sp>
    </p:spTree>
    <p:extLst>
      <p:ext uri="{BB962C8B-B14F-4D97-AF65-F5344CB8AC3E}">
        <p14:creationId xmlns:p14="http://schemas.microsoft.com/office/powerpoint/2010/main" val="16215584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CBF01-7CEA-4733-8D54-5072A1BC1B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AC5D9-E480-78A8-988C-4AA73356B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949638-05DA-1D90-35FD-51BA2323CB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3C8250-2168-FB42-B5D1-03F7AF68A920}"/>
              </a:ext>
            </a:extLst>
          </p:cNvPr>
          <p:cNvSpPr>
            <a:spLocks noGrp="1"/>
          </p:cNvSpPr>
          <p:nvPr>
            <p:ph type="sldNum" sz="quarter" idx="5"/>
          </p:nvPr>
        </p:nvSpPr>
        <p:spPr/>
        <p:txBody>
          <a:bodyPr/>
          <a:lstStyle/>
          <a:p>
            <a:fld id="{B0FCC8D5-6D68-A443-97C0-91AE5977134B}" type="slidenum">
              <a:rPr lang="en-US" smtClean="0"/>
              <a:pPr/>
              <a:t>34</a:t>
            </a:fld>
            <a:endParaRPr lang="en-US" dirty="0"/>
          </a:p>
        </p:txBody>
      </p:sp>
    </p:spTree>
    <p:extLst>
      <p:ext uri="{BB962C8B-B14F-4D97-AF65-F5344CB8AC3E}">
        <p14:creationId xmlns:p14="http://schemas.microsoft.com/office/powerpoint/2010/main" val="1072533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9D16E-9812-ED53-682E-81B7A0976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2AF5D3-A23A-0F9F-02E9-95A806639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77437F-7E1C-B5E5-7A60-A7BECB6A4E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8CBCAC-A7D2-ED2C-0C23-DCD7F16CC65E}"/>
              </a:ext>
            </a:extLst>
          </p:cNvPr>
          <p:cNvSpPr>
            <a:spLocks noGrp="1"/>
          </p:cNvSpPr>
          <p:nvPr>
            <p:ph type="sldNum" sz="quarter" idx="5"/>
          </p:nvPr>
        </p:nvSpPr>
        <p:spPr/>
        <p:txBody>
          <a:bodyPr/>
          <a:lstStyle/>
          <a:p>
            <a:fld id="{B0FCC8D5-6D68-A443-97C0-91AE5977134B}" type="slidenum">
              <a:rPr lang="en-US" smtClean="0"/>
              <a:pPr/>
              <a:t>35</a:t>
            </a:fld>
            <a:endParaRPr lang="en-US" dirty="0"/>
          </a:p>
        </p:txBody>
      </p:sp>
    </p:spTree>
    <p:extLst>
      <p:ext uri="{BB962C8B-B14F-4D97-AF65-F5344CB8AC3E}">
        <p14:creationId xmlns:p14="http://schemas.microsoft.com/office/powerpoint/2010/main" val="1103371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56782-70D9-A99F-7A84-9ADCD2734B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9746E-A254-8BE9-1489-9C0B263472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7AED7-7576-248E-F5E4-994E34433D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B072BE-9D81-D20B-22BD-DF76C8DF1B84}"/>
              </a:ext>
            </a:extLst>
          </p:cNvPr>
          <p:cNvSpPr>
            <a:spLocks noGrp="1"/>
          </p:cNvSpPr>
          <p:nvPr>
            <p:ph type="sldNum" sz="quarter" idx="5"/>
          </p:nvPr>
        </p:nvSpPr>
        <p:spPr/>
        <p:txBody>
          <a:bodyPr/>
          <a:lstStyle/>
          <a:p>
            <a:fld id="{B0FCC8D5-6D68-A443-97C0-91AE5977134B}" type="slidenum">
              <a:rPr lang="en-US" smtClean="0"/>
              <a:pPr/>
              <a:t>36</a:t>
            </a:fld>
            <a:endParaRPr lang="en-US" dirty="0"/>
          </a:p>
        </p:txBody>
      </p:sp>
    </p:spTree>
    <p:extLst>
      <p:ext uri="{BB962C8B-B14F-4D97-AF65-F5344CB8AC3E}">
        <p14:creationId xmlns:p14="http://schemas.microsoft.com/office/powerpoint/2010/main" val="2488403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CA57E-BA62-FE4C-30F4-5D109AC890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7A1B92-4002-D8FE-2647-380F7AAE63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6B9DDC-533D-466C-0B31-C3F9CA0837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4B75C5-8FC4-9DE4-A816-15F90F944C38}"/>
              </a:ext>
            </a:extLst>
          </p:cNvPr>
          <p:cNvSpPr>
            <a:spLocks noGrp="1"/>
          </p:cNvSpPr>
          <p:nvPr>
            <p:ph type="sldNum" sz="quarter" idx="5"/>
          </p:nvPr>
        </p:nvSpPr>
        <p:spPr/>
        <p:txBody>
          <a:bodyPr/>
          <a:lstStyle/>
          <a:p>
            <a:fld id="{B0FCC8D5-6D68-A443-97C0-91AE5977134B}" type="slidenum">
              <a:rPr lang="en-US" smtClean="0"/>
              <a:pPr/>
              <a:t>37</a:t>
            </a:fld>
            <a:endParaRPr lang="en-US" dirty="0"/>
          </a:p>
        </p:txBody>
      </p:sp>
    </p:spTree>
    <p:extLst>
      <p:ext uri="{BB962C8B-B14F-4D97-AF65-F5344CB8AC3E}">
        <p14:creationId xmlns:p14="http://schemas.microsoft.com/office/powerpoint/2010/main" val="1259023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9CB66-6E01-7864-5009-63C1274418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FF0FB2-60E3-498B-3ED8-87A87C9CA2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D977CF-59E3-B480-7BA2-2B3B9D76786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D4BA66-F75D-6A0D-881E-B4E093EAE88A}"/>
              </a:ext>
            </a:extLst>
          </p:cNvPr>
          <p:cNvSpPr>
            <a:spLocks noGrp="1"/>
          </p:cNvSpPr>
          <p:nvPr>
            <p:ph type="sldNum" sz="quarter" idx="5"/>
          </p:nvPr>
        </p:nvSpPr>
        <p:spPr/>
        <p:txBody>
          <a:bodyPr/>
          <a:lstStyle/>
          <a:p>
            <a:fld id="{B0FCC8D5-6D68-A443-97C0-91AE5977134B}" type="slidenum">
              <a:rPr lang="en-US" smtClean="0"/>
              <a:pPr/>
              <a:t>38</a:t>
            </a:fld>
            <a:endParaRPr lang="en-US" dirty="0"/>
          </a:p>
        </p:txBody>
      </p:sp>
    </p:spTree>
    <p:extLst>
      <p:ext uri="{BB962C8B-B14F-4D97-AF65-F5344CB8AC3E}">
        <p14:creationId xmlns:p14="http://schemas.microsoft.com/office/powerpoint/2010/main" val="18153135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7200"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99012" y="1104436"/>
            <a:ext cx="277091"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99012" y="2000302"/>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99012" y="2911264"/>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99012" y="3809688"/>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99012" y="4735482"/>
            <a:ext cx="277091"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97277" y="1078233"/>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97277" y="19775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97277" y="28919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97277" y="38063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97277" y="47207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Text Placeholder 125">
            <a:extLst>
              <a:ext uri="{FF2B5EF4-FFF2-40B4-BE49-F238E27FC236}">
                <a16:creationId xmlns:a16="http://schemas.microsoft.com/office/drawing/2014/main" id="{517A7A7F-C3E7-5C25-0DC7-7FB7D5D44E02}"/>
              </a:ext>
            </a:extLst>
          </p:cNvPr>
          <p:cNvSpPr>
            <a:spLocks noGrp="1"/>
          </p:cNvSpPr>
          <p:nvPr>
            <p:ph type="body" sz="quarter" idx="16" hasCustomPrompt="1"/>
          </p:nvPr>
        </p:nvSpPr>
        <p:spPr>
          <a:xfrm>
            <a:off x="5297277" y="562078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7" name="Oval 6">
            <a:extLst>
              <a:ext uri="{FF2B5EF4-FFF2-40B4-BE49-F238E27FC236}">
                <a16:creationId xmlns:a16="http://schemas.microsoft.com/office/drawing/2014/main" id="{1BF0104A-62E8-A2FD-2568-E303DBA648F3}"/>
              </a:ext>
              <a:ext uri="{C183D7F6-B498-43B3-948B-1728B52AA6E4}">
                <adec:decorative xmlns:adec="http://schemas.microsoft.com/office/drawing/2017/decorative" val="1"/>
              </a:ext>
            </a:extLst>
          </p:cNvPr>
          <p:cNvSpPr/>
          <p:nvPr userDrawn="1"/>
        </p:nvSpPr>
        <p:spPr>
          <a:xfrm>
            <a:off x="4814263" y="5666509"/>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51877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7200"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952036"/>
            <a:ext cx="277091"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3761" y="212592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299812"/>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3761" y="4461162"/>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83761" y="5649882"/>
            <a:ext cx="277091"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925833"/>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2026" y="210315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280485"/>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2026" y="4457811"/>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82026" y="56351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09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F689DBF2-8E9E-3D6B-4A2B-B50FF8314945}"/>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B643F0AB-BCD1-E390-DF39-7E1293CCC3B2}"/>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864403"/>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3761" y="220611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562738"/>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3761" y="4952688"/>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838200"/>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2026" y="218334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543411"/>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2026" y="49493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501307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D7E6625B-BE17-4489-42FA-46E1A3D02A16}"/>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42F45334-0296-0B60-9CD6-BF6BB534BBAA}"/>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1630288"/>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97806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1604085"/>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9587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997506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AAA24102-61F5-0C7D-057B-C2FD38F7D0A3}"/>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4A106504-EBE4-0E6B-497D-3BF8861E950C}"/>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2149264"/>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21299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27384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335821" y="427485"/>
            <a:ext cx="3689588"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4292782" y="427485"/>
            <a:ext cx="3670141"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ounded Rectangle 4">
            <a:extLst>
              <a:ext uri="{FF2B5EF4-FFF2-40B4-BE49-F238E27FC236}">
                <a16:creationId xmlns:a16="http://schemas.microsoft.com/office/drawing/2014/main" id="{9468030F-A2B0-1E28-90DB-0AD0F2650CB3}"/>
              </a:ext>
              <a:ext uri="{C183D7F6-B498-43B3-948B-1728B52AA6E4}">
                <adec:decorative xmlns:adec="http://schemas.microsoft.com/office/drawing/2017/decorative" val="1"/>
              </a:ext>
            </a:extLst>
          </p:cNvPr>
          <p:cNvSpPr/>
          <p:nvPr userDrawn="1"/>
        </p:nvSpPr>
        <p:spPr>
          <a:xfrm>
            <a:off x="8271756" y="427485"/>
            <a:ext cx="3676611" cy="4373115"/>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512438" y="914400"/>
            <a:ext cx="3327584"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4494212" y="914400"/>
            <a:ext cx="3310045"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7" name="Text Placeholder 125">
            <a:extLst>
              <a:ext uri="{FF2B5EF4-FFF2-40B4-BE49-F238E27FC236}">
                <a16:creationId xmlns:a16="http://schemas.microsoft.com/office/drawing/2014/main" id="{760159F0-F3D6-196C-7464-082D0A7C066D}"/>
              </a:ext>
            </a:extLst>
          </p:cNvPr>
          <p:cNvSpPr>
            <a:spLocks noGrp="1"/>
          </p:cNvSpPr>
          <p:nvPr>
            <p:ph type="body" sz="quarter" idx="24" hasCustomPrompt="1"/>
          </p:nvPr>
        </p:nvSpPr>
        <p:spPr>
          <a:xfrm>
            <a:off x="8437502" y="917510"/>
            <a:ext cx="3315881" cy="339571"/>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3794591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2208212" y="539858"/>
            <a:ext cx="3689588"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6165173" y="539858"/>
            <a:ext cx="3670141"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2384829" y="1026773"/>
            <a:ext cx="3327584"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6366603" y="1026773"/>
            <a:ext cx="3310045"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1128238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58650A07-903A-2EDE-46F5-E5182C807D5C}"/>
              </a:ext>
            </a:extLst>
          </p:cNvPr>
          <p:cNvPicPr>
            <a:picLocks noChangeAspect="1"/>
          </p:cNvPicPr>
          <p:nvPr userDrawn="1"/>
        </p:nvPicPr>
        <p:blipFill>
          <a:blip r:embed="rId2"/>
          <a:stretch>
            <a:fillRect/>
          </a:stretch>
        </p:blipFill>
        <p:spPr>
          <a:xfrm>
            <a:off x="14741" y="5185518"/>
            <a:ext cx="12188825" cy="1703130"/>
          </a:xfrm>
          <a:prstGeom prst="rect">
            <a:avLst/>
          </a:prstGeom>
        </p:spPr>
      </p:pic>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z="5400" spc="0" baseline="0">
                <a:solidFill>
                  <a:schemeClr val="bg1"/>
                </a:solidFill>
              </a:defRPr>
            </a:lvl1pPr>
          </a:lstStyle>
          <a:p>
            <a:r>
              <a:rPr lang="en-US" dirty="0"/>
              <a:t>Text</a:t>
            </a:r>
          </a:p>
        </p:txBody>
      </p:sp>
    </p:spTree>
    <p:extLst>
      <p:ext uri="{BB962C8B-B14F-4D97-AF65-F5344CB8AC3E}">
        <p14:creationId xmlns:p14="http://schemas.microsoft.com/office/powerpoint/2010/main" val="399162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86DBBE1E-8D72-B587-D7FC-7D56AEB978DF}"/>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531812" y="430857"/>
            <a:ext cx="11201400" cy="4369743"/>
          </a:xfrm>
          <a:prstGeom prst="round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11" name="Text Placeholder 125">
            <a:extLst>
              <a:ext uri="{FF2B5EF4-FFF2-40B4-BE49-F238E27FC236}">
                <a16:creationId xmlns:a16="http://schemas.microsoft.com/office/drawing/2014/main" id="{BBC3ACC1-2A36-4A87-8037-08F1271666FC}"/>
              </a:ext>
            </a:extLst>
          </p:cNvPr>
          <p:cNvSpPr>
            <a:spLocks noGrp="1"/>
          </p:cNvSpPr>
          <p:nvPr>
            <p:ph type="body" sz="quarter" idx="19" hasCustomPrompt="1"/>
          </p:nvPr>
        </p:nvSpPr>
        <p:spPr>
          <a:xfrm>
            <a:off x="1040967" y="1676401"/>
            <a:ext cx="10183091" cy="2743200"/>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12" name="Text Placeholder 125">
            <a:extLst>
              <a:ext uri="{FF2B5EF4-FFF2-40B4-BE49-F238E27FC236}">
                <a16:creationId xmlns:a16="http://schemas.microsoft.com/office/drawing/2014/main" id="{EFC5A75B-08C3-4FE3-B782-B124A065684C}"/>
              </a:ext>
            </a:extLst>
          </p:cNvPr>
          <p:cNvSpPr>
            <a:spLocks noGrp="1"/>
          </p:cNvSpPr>
          <p:nvPr>
            <p:ph type="body" sz="quarter" idx="22" hasCustomPrompt="1"/>
          </p:nvPr>
        </p:nvSpPr>
        <p:spPr>
          <a:xfrm>
            <a:off x="1040966" y="838200"/>
            <a:ext cx="10183092"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1600049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ategorie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B6D76A-1554-BB59-77BF-D68B45F8C601}"/>
              </a:ext>
            </a:extLst>
          </p:cNvPr>
          <p:cNvPicPr>
            <a:picLocks noChangeAspect="1"/>
          </p:cNvPicPr>
          <p:nvPr userDrawn="1"/>
        </p:nvPicPr>
        <p:blipFill>
          <a:blip r:embed="rId2"/>
          <a:srcRect/>
          <a:stretch/>
        </p:blipFill>
        <p:spPr>
          <a:xfrm>
            <a:off x="-1068388" y="-54093"/>
            <a:ext cx="4343400" cy="6968744"/>
          </a:xfrm>
          <a:prstGeom prst="rect">
            <a:avLst/>
          </a:prstGeom>
        </p:spPr>
      </p:pic>
      <p:sp>
        <p:nvSpPr>
          <p:cNvPr id="6" name="Rounded Rectangle 37">
            <a:extLst>
              <a:ext uri="{FF2B5EF4-FFF2-40B4-BE49-F238E27FC236}">
                <a16:creationId xmlns:a16="http://schemas.microsoft.com/office/drawing/2014/main" id="{112D2DA4-0E08-4513-D8A7-6A9341641906}"/>
              </a:ext>
              <a:ext uri="{C183D7F6-B498-43B3-948B-1728B52AA6E4}">
                <adec:decorative xmlns:adec="http://schemas.microsoft.com/office/drawing/2017/decorative" val="1"/>
              </a:ext>
            </a:extLst>
          </p:cNvPr>
          <p:cNvSpPr/>
          <p:nvPr userDrawn="1"/>
        </p:nvSpPr>
        <p:spPr>
          <a:xfrm>
            <a:off x="3656012" y="426720"/>
            <a:ext cx="811891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Text Placeholder 125">
            <a:extLst>
              <a:ext uri="{FF2B5EF4-FFF2-40B4-BE49-F238E27FC236}">
                <a16:creationId xmlns:a16="http://schemas.microsoft.com/office/drawing/2014/main" id="{4165A26A-83C2-1D75-81B6-B3DA5090EC6F}"/>
              </a:ext>
            </a:extLst>
          </p:cNvPr>
          <p:cNvSpPr>
            <a:spLocks noGrp="1"/>
          </p:cNvSpPr>
          <p:nvPr>
            <p:ph type="body" sz="quarter" idx="19" hasCustomPrompt="1"/>
          </p:nvPr>
        </p:nvSpPr>
        <p:spPr>
          <a:xfrm>
            <a:off x="3884612" y="1918791"/>
            <a:ext cx="7659904"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24" name="Text Placeholder 125">
            <a:extLst>
              <a:ext uri="{FF2B5EF4-FFF2-40B4-BE49-F238E27FC236}">
                <a16:creationId xmlns:a16="http://schemas.microsoft.com/office/drawing/2014/main" id="{98BD529B-0AE7-44E1-B15F-087C3789FEC2}"/>
              </a:ext>
            </a:extLst>
          </p:cNvPr>
          <p:cNvSpPr>
            <a:spLocks noGrp="1"/>
          </p:cNvSpPr>
          <p:nvPr>
            <p:ph type="body" sz="quarter" idx="22" hasCustomPrompt="1"/>
          </p:nvPr>
        </p:nvSpPr>
        <p:spPr>
          <a:xfrm>
            <a:off x="3884612" y="1080591"/>
            <a:ext cx="765990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25" name="Title 4">
            <a:extLst>
              <a:ext uri="{FF2B5EF4-FFF2-40B4-BE49-F238E27FC236}">
                <a16:creationId xmlns:a16="http://schemas.microsoft.com/office/drawing/2014/main" id="{908E810F-3CAC-4E1B-A234-742F11D15383}"/>
              </a:ext>
            </a:extLst>
          </p:cNvPr>
          <p:cNvSpPr>
            <a:spLocks noGrp="1"/>
          </p:cNvSpPr>
          <p:nvPr>
            <p:ph type="title" hasCustomPrompt="1"/>
          </p:nvPr>
        </p:nvSpPr>
        <p:spPr>
          <a:xfrm>
            <a:off x="303212" y="5029200"/>
            <a:ext cx="2956082" cy="914400"/>
          </a:xfrm>
          <a:prstGeom prst="rect">
            <a:avLst/>
          </a:prstGeom>
        </p:spPr>
        <p:txBody>
          <a:bodyPr>
            <a:normAutofit fontScale="90000"/>
          </a:bodyPr>
          <a:lstStyle>
            <a:lvl1pPr algn="l">
              <a:defRPr spc="0" baseline="0">
                <a:solidFill>
                  <a:schemeClr val="bg1"/>
                </a:solidFill>
              </a:defRPr>
            </a:lvl1pPr>
          </a:lstStyle>
          <a:p>
            <a:pPr>
              <a:lnSpc>
                <a:spcPct val="150000"/>
              </a:lnSpc>
            </a:pPr>
            <a:r>
              <a:rPr lang="en-US" dirty="0"/>
              <a:t>Text</a:t>
            </a:r>
          </a:p>
        </p:txBody>
      </p:sp>
      <p:cxnSp>
        <p:nvCxnSpPr>
          <p:cNvPr id="4" name="Straight Connector 3">
            <a:extLst>
              <a:ext uri="{FF2B5EF4-FFF2-40B4-BE49-F238E27FC236}">
                <a16:creationId xmlns:a16="http://schemas.microsoft.com/office/drawing/2014/main" id="{5CFD6089-12D6-91FE-9941-F32E067E14D2}"/>
              </a:ext>
              <a:ext uri="{C183D7F6-B498-43B3-948B-1728B52AA6E4}">
                <adec:decorative xmlns:adec="http://schemas.microsoft.com/office/drawing/2017/decorative" val="1"/>
              </a:ext>
            </a:extLst>
          </p:cNvPr>
          <p:cNvCxnSpPr>
            <a:cxnSpLocks/>
          </p:cNvCxnSpPr>
          <p:nvPr userDrawn="1"/>
        </p:nvCxnSpPr>
        <p:spPr>
          <a:xfrm>
            <a:off x="398185" y="6278880"/>
            <a:ext cx="1352827"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5418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ocation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FB5F19-141B-56E5-C07C-E06A696772CD}"/>
              </a:ext>
            </a:extLst>
          </p:cNvPr>
          <p:cNvPicPr>
            <a:picLocks noChangeAspect="1"/>
          </p:cNvPicPr>
          <p:nvPr userDrawn="1"/>
        </p:nvPicPr>
        <p:blipFill>
          <a:blip r:embed="rId2"/>
          <a:srcRect/>
          <a:stretch/>
        </p:blipFill>
        <p:spPr>
          <a:xfrm>
            <a:off x="8837612" y="7034"/>
            <a:ext cx="4267200" cy="6846486"/>
          </a:xfrm>
          <a:prstGeom prst="rect">
            <a:avLst/>
          </a:prstGeom>
        </p:spPr>
      </p:pic>
      <p:sp>
        <p:nvSpPr>
          <p:cNvPr id="4" name="Rounded Rectangle 37">
            <a:extLst>
              <a:ext uri="{FF2B5EF4-FFF2-40B4-BE49-F238E27FC236}">
                <a16:creationId xmlns:a16="http://schemas.microsoft.com/office/drawing/2014/main" id="{60E7CCD4-0B53-118E-C908-DBD2918F42A9}"/>
              </a:ext>
              <a:ext uri="{C183D7F6-B498-43B3-948B-1728B52AA6E4}">
                <adec:decorative xmlns:adec="http://schemas.microsoft.com/office/drawing/2017/decorative" val="1"/>
              </a:ext>
            </a:extLst>
          </p:cNvPr>
          <p:cNvSpPr/>
          <p:nvPr userDrawn="1"/>
        </p:nvSpPr>
        <p:spPr>
          <a:xfrm>
            <a:off x="379412" y="426720"/>
            <a:ext cx="811891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125">
            <a:extLst>
              <a:ext uri="{FF2B5EF4-FFF2-40B4-BE49-F238E27FC236}">
                <a16:creationId xmlns:a16="http://schemas.microsoft.com/office/drawing/2014/main" id="{D426254D-BC75-9F62-9161-0514F7BDAA00}"/>
              </a:ext>
            </a:extLst>
          </p:cNvPr>
          <p:cNvSpPr>
            <a:spLocks noGrp="1"/>
          </p:cNvSpPr>
          <p:nvPr>
            <p:ph type="body" sz="quarter" idx="19" hasCustomPrompt="1"/>
          </p:nvPr>
        </p:nvSpPr>
        <p:spPr>
          <a:xfrm>
            <a:off x="608012" y="1918791"/>
            <a:ext cx="7659904"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6" name="Text Placeholder 125">
            <a:extLst>
              <a:ext uri="{FF2B5EF4-FFF2-40B4-BE49-F238E27FC236}">
                <a16:creationId xmlns:a16="http://schemas.microsoft.com/office/drawing/2014/main" id="{3F618941-834F-FC67-8ADD-142348299E9A}"/>
              </a:ext>
            </a:extLst>
          </p:cNvPr>
          <p:cNvSpPr>
            <a:spLocks noGrp="1"/>
          </p:cNvSpPr>
          <p:nvPr>
            <p:ph type="body" sz="quarter" idx="22" hasCustomPrompt="1"/>
          </p:nvPr>
        </p:nvSpPr>
        <p:spPr>
          <a:xfrm>
            <a:off x="608012" y="1080591"/>
            <a:ext cx="765990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7" name="Title 4">
            <a:extLst>
              <a:ext uri="{FF2B5EF4-FFF2-40B4-BE49-F238E27FC236}">
                <a16:creationId xmlns:a16="http://schemas.microsoft.com/office/drawing/2014/main" id="{18B02CE1-14B9-A6B8-AEB6-B5CE86A34CAD}"/>
              </a:ext>
            </a:extLst>
          </p:cNvPr>
          <p:cNvSpPr>
            <a:spLocks noGrp="1"/>
          </p:cNvSpPr>
          <p:nvPr>
            <p:ph type="title" hasCustomPrompt="1"/>
          </p:nvPr>
        </p:nvSpPr>
        <p:spPr>
          <a:xfrm>
            <a:off x="9066212" y="5029200"/>
            <a:ext cx="2956082" cy="914400"/>
          </a:xfrm>
          <a:prstGeom prst="rect">
            <a:avLst/>
          </a:prstGeom>
        </p:spPr>
        <p:txBody>
          <a:bodyPr>
            <a:normAutofit fontScale="90000"/>
          </a:bodyPr>
          <a:lstStyle>
            <a:lvl1pPr algn="r">
              <a:defRPr spc="0" baseline="0">
                <a:solidFill>
                  <a:schemeClr val="bg1"/>
                </a:solidFill>
              </a:defRPr>
            </a:lvl1pPr>
          </a:lstStyle>
          <a:p>
            <a:pPr>
              <a:lnSpc>
                <a:spcPct val="150000"/>
              </a:lnSpc>
            </a:pPr>
            <a:r>
              <a:rPr lang="en-US" dirty="0"/>
              <a:t>Text</a:t>
            </a:r>
          </a:p>
        </p:txBody>
      </p:sp>
      <p:cxnSp>
        <p:nvCxnSpPr>
          <p:cNvPr id="8" name="Straight Connector 7">
            <a:extLst>
              <a:ext uri="{FF2B5EF4-FFF2-40B4-BE49-F238E27FC236}">
                <a16:creationId xmlns:a16="http://schemas.microsoft.com/office/drawing/2014/main" id="{3BEEFB95-C49B-8414-E570-618A55EA603F}"/>
              </a:ext>
              <a:ext uri="{C183D7F6-B498-43B3-948B-1728B52AA6E4}">
                <adec:decorative xmlns:adec="http://schemas.microsoft.com/office/drawing/2017/decorative" val="1"/>
              </a:ext>
            </a:extLst>
          </p:cNvPr>
          <p:cNvCxnSpPr>
            <a:cxnSpLocks/>
          </p:cNvCxnSpPr>
          <p:nvPr userDrawn="1"/>
        </p:nvCxnSpPr>
        <p:spPr>
          <a:xfrm>
            <a:off x="10514012" y="6278880"/>
            <a:ext cx="1355882"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516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292" y="426720"/>
            <a:ext cx="1139912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696" y="1335878"/>
            <a:ext cx="10940118" cy="4302921"/>
          </a:xfrm>
          <a:prstGeom prst="rect">
            <a:avLst/>
          </a:prstGeom>
        </p:spPr>
        <p:txBody>
          <a:bodyPr>
            <a:noAutofit/>
          </a:bodyPr>
          <a:lstStyle>
            <a:lvl1pPr marL="0" indent="0" algn="ctr">
              <a:buNone/>
              <a:defRPr sz="6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2241564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292" y="426720"/>
            <a:ext cx="11399120" cy="5974080"/>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696" y="1335879"/>
            <a:ext cx="10940118" cy="569122"/>
          </a:xfrm>
          <a:prstGeom prst="rect">
            <a:avLst/>
          </a:prstGeom>
        </p:spPr>
        <p:txBody>
          <a:bodyPr>
            <a:noAutofit/>
          </a:bodyPr>
          <a:lstStyle>
            <a:lvl1pPr marL="0" indent="0" algn="ctr">
              <a:buNone/>
              <a:defRPr sz="32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4" name="Text Placeholder 125">
            <a:extLst>
              <a:ext uri="{FF2B5EF4-FFF2-40B4-BE49-F238E27FC236}">
                <a16:creationId xmlns:a16="http://schemas.microsoft.com/office/drawing/2014/main" id="{D063A84D-1ABA-44B8-A1EB-EEBA125ED992}"/>
              </a:ext>
            </a:extLst>
          </p:cNvPr>
          <p:cNvSpPr>
            <a:spLocks noGrp="1"/>
          </p:cNvSpPr>
          <p:nvPr>
            <p:ph type="body" sz="quarter" idx="23" hasCustomPrompt="1"/>
          </p:nvPr>
        </p:nvSpPr>
        <p:spPr>
          <a:xfrm>
            <a:off x="640694" y="1945478"/>
            <a:ext cx="10940118" cy="569122"/>
          </a:xfrm>
          <a:prstGeom prst="rect">
            <a:avLst/>
          </a:prstGeom>
        </p:spPr>
        <p:txBody>
          <a:bodyPr>
            <a:noAutofit/>
          </a:bodyPr>
          <a:lstStyle>
            <a:lvl1pPr marL="0" indent="0" algn="ctr">
              <a:lnSpc>
                <a:spcPct val="150000"/>
              </a:lnSpc>
              <a:buNone/>
              <a:defRPr sz="2800" b="0" i="0" cap="none"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spc="0" baseline="0" dirty="0"/>
              <a:t>yes</a:t>
            </a:r>
            <a:endParaRPr lang="en-US" dirty="0"/>
          </a:p>
        </p:txBody>
      </p:sp>
    </p:spTree>
    <p:extLst>
      <p:ext uri="{BB962C8B-B14F-4D97-AF65-F5344CB8AC3E}">
        <p14:creationId xmlns:p14="http://schemas.microsoft.com/office/powerpoint/2010/main" val="799900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Levels infograph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3F7A39C-B68D-BE22-3E83-82E2D48D427E}"/>
              </a:ext>
              <a:ext uri="{C183D7F6-B498-43B3-948B-1728B52AA6E4}">
                <adec:decorative xmlns:adec="http://schemas.microsoft.com/office/drawing/2017/decorative" val="1"/>
              </a:ext>
            </a:extLst>
          </p:cNvPr>
          <p:cNvSpPr/>
          <p:nvPr userDrawn="1"/>
        </p:nvSpPr>
        <p:spPr>
          <a:xfrm>
            <a:off x="0" y="0"/>
            <a:ext cx="12188825"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99B978BA-25FE-48B1-BDB9-0DFD66A0801F}"/>
              </a:ext>
              <a:ext uri="{C183D7F6-B498-43B3-948B-1728B52AA6E4}">
                <adec:decorative xmlns:adec="http://schemas.microsoft.com/office/drawing/2017/decorative" val="1"/>
              </a:ext>
            </a:extLst>
          </p:cNvPr>
          <p:cNvCxnSpPr>
            <a:cxnSpLocks/>
          </p:cNvCxnSpPr>
          <p:nvPr userDrawn="1"/>
        </p:nvCxnSpPr>
        <p:spPr>
          <a:xfrm>
            <a:off x="836612" y="5562600"/>
            <a:ext cx="103632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Title 4">
            <a:extLst>
              <a:ext uri="{FF2B5EF4-FFF2-40B4-BE49-F238E27FC236}">
                <a16:creationId xmlns:a16="http://schemas.microsoft.com/office/drawing/2014/main" id="{B5BA447C-5757-44EF-9622-EFB9DC51FA6F}"/>
              </a:ext>
            </a:extLst>
          </p:cNvPr>
          <p:cNvSpPr>
            <a:spLocks noGrp="1"/>
          </p:cNvSpPr>
          <p:nvPr>
            <p:ph type="title" hasCustomPrompt="1"/>
          </p:nvPr>
        </p:nvSpPr>
        <p:spPr>
          <a:xfrm>
            <a:off x="836150" y="1063862"/>
            <a:ext cx="10363200" cy="3812938"/>
          </a:xfrm>
          <a:prstGeom prst="rect">
            <a:avLst/>
          </a:prstGeom>
        </p:spPr>
        <p:txBody>
          <a:bodyPr>
            <a:normAutofit fontScale="90000"/>
          </a:bodyPr>
          <a:lstStyle>
            <a:lvl1pPr algn="ctr">
              <a:defRPr spc="0" baseline="0">
                <a:solidFill>
                  <a:schemeClr val="bg1"/>
                </a:solidFill>
              </a:defRPr>
            </a:lvl1pPr>
          </a:lstStyle>
          <a:p>
            <a:pPr>
              <a:lnSpc>
                <a:spcPct val="150000"/>
              </a:lnSpc>
            </a:pPr>
            <a:r>
              <a:rPr lang="en-US" dirty="0"/>
              <a:t>Chart</a:t>
            </a:r>
          </a:p>
        </p:txBody>
      </p:sp>
    </p:spTree>
    <p:extLst>
      <p:ext uri="{BB962C8B-B14F-4D97-AF65-F5344CB8AC3E}">
        <p14:creationId xmlns:p14="http://schemas.microsoft.com/office/powerpoint/2010/main" val="3470706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05046" y="6264275"/>
            <a:ext cx="2844059" cy="365125"/>
          </a:xfrm>
          <a:prstGeom prst="rect">
            <a:avLst/>
          </a:prstGeom>
        </p:spPr>
        <p:txBody>
          <a:bodyPr/>
          <a:lstStyle/>
          <a:p>
            <a:fld id="{7091A9FD-CDA2-4BA5-8C18-59D6F59EB34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77" r:id="rId2"/>
    <p:sldLayoutId id="2147483673" r:id="rId3"/>
    <p:sldLayoutId id="2147483671" r:id="rId4"/>
    <p:sldLayoutId id="2147483672" r:id="rId5"/>
    <p:sldLayoutId id="2147483662" r:id="rId6"/>
    <p:sldLayoutId id="2147483676" r:id="rId7"/>
    <p:sldLayoutId id="2147483675" r:id="rId8"/>
    <p:sldLayoutId id="2147483674" r:id="rId9"/>
    <p:sldLayoutId id="2147483664" r:id="rId10"/>
    <p:sldLayoutId id="2147483666" r:id="rId11"/>
    <p:sldLayoutId id="2147483668" r:id="rId12"/>
    <p:sldLayoutId id="2147483669" r:id="rId13"/>
    <p:sldLayoutId id="2147483667" r:id="rId14"/>
    <p:sldLayoutId id="2147483655" r:id="rId15"/>
  </p:sldLayoutIdLst>
  <p:txStyles>
    <p:titleStyle>
      <a:lvl1pPr algn="ctr" defTabSz="1218987" rtl="0" eaLnBrk="1" latinLnBrk="0" hangingPunct="1">
        <a:lnSpc>
          <a:spcPct val="85000"/>
        </a:lnSpc>
        <a:spcBef>
          <a:spcPts val="0"/>
        </a:spcBef>
        <a:spcAft>
          <a:spcPts val="600"/>
        </a:spcAft>
        <a:buNone/>
        <a:defRPr sz="5400" b="1" i="0" kern="1200" spc="100" baseline="0">
          <a:solidFill>
            <a:schemeClr val="accent4">
              <a:lumMod val="75000"/>
            </a:schemeClr>
          </a:solidFill>
          <a:latin typeface="+mj-lt"/>
          <a:ea typeface="+mj-ea"/>
          <a:cs typeface="Arial"/>
        </a:defRPr>
      </a:lvl1pPr>
    </p:titleStyle>
    <p:bodyStyle>
      <a:lvl1pPr marL="457120" indent="-457120" algn="l" defTabSz="1218987" rtl="0" eaLnBrk="1" latinLnBrk="0" hangingPunct="1">
        <a:lnSpc>
          <a:spcPct val="85000"/>
        </a:lnSpc>
        <a:spcBef>
          <a:spcPts val="0"/>
        </a:spcBef>
        <a:spcAft>
          <a:spcPts val="600"/>
        </a:spcAft>
        <a:buFont typeface="Arial" pitchFamily="34" charset="0"/>
        <a:buChar char="•"/>
        <a:defRPr sz="4300" kern="1200">
          <a:solidFill>
            <a:schemeClr val="accent3">
              <a:lumMod val="75000"/>
            </a:schemeClr>
          </a:solidFill>
          <a:latin typeface="+mn-lt"/>
          <a:ea typeface="+mn-ea"/>
          <a:cs typeface="Arial"/>
        </a:defRPr>
      </a:lvl1pPr>
      <a:lvl2pPr marL="990427" indent="-380933" algn="l" defTabSz="1218987" rtl="0" eaLnBrk="1" latinLnBrk="0" hangingPunct="1">
        <a:lnSpc>
          <a:spcPct val="85000"/>
        </a:lnSpc>
        <a:spcBef>
          <a:spcPts val="0"/>
        </a:spcBef>
        <a:spcAft>
          <a:spcPts val="600"/>
        </a:spcAft>
        <a:buFont typeface="Arial" pitchFamily="34" charset="0"/>
        <a:buChar char="–"/>
        <a:defRPr sz="3700" kern="1200">
          <a:solidFill>
            <a:schemeClr val="accent3">
              <a:lumMod val="75000"/>
            </a:schemeClr>
          </a:solidFill>
          <a:latin typeface="+mn-lt"/>
          <a:ea typeface="+mn-ea"/>
          <a:cs typeface="Arial"/>
        </a:defRPr>
      </a:lvl2pPr>
      <a:lvl3pPr marL="1523733" indent="-304747" algn="l" defTabSz="1218987" rtl="0" eaLnBrk="1" latinLnBrk="0" hangingPunct="1">
        <a:lnSpc>
          <a:spcPct val="85000"/>
        </a:lnSpc>
        <a:spcBef>
          <a:spcPts val="0"/>
        </a:spcBef>
        <a:spcAft>
          <a:spcPts val="600"/>
        </a:spcAft>
        <a:buFont typeface="Arial" pitchFamily="34" charset="0"/>
        <a:buChar char="•"/>
        <a:defRPr sz="3200" kern="1200">
          <a:solidFill>
            <a:schemeClr val="accent3">
              <a:lumMod val="75000"/>
            </a:schemeClr>
          </a:solidFill>
          <a:latin typeface="+mn-lt"/>
          <a:ea typeface="+mn-ea"/>
          <a:cs typeface="Arial"/>
        </a:defRPr>
      </a:lvl3pPr>
      <a:lvl4pPr marL="2133227"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4pPr>
      <a:lvl5pPr marL="2742720"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4BA745-1217-4389-9C42-A8D3C103565E}"/>
              </a:ext>
            </a:extLst>
          </p:cNvPr>
          <p:cNvPicPr>
            <a:picLocks noChangeAspect="1"/>
          </p:cNvPicPr>
          <p:nvPr/>
        </p:nvPicPr>
        <p:blipFill>
          <a:blip r:embed="rId2"/>
          <a:srcRect/>
          <a:stretch/>
        </p:blipFill>
        <p:spPr>
          <a:xfrm>
            <a:off x="17666" y="20738"/>
            <a:ext cx="12153491" cy="6816523"/>
          </a:xfrm>
          <a:prstGeom prst="rect">
            <a:avLst/>
          </a:prstGeom>
        </p:spPr>
      </p:pic>
    </p:spTree>
    <p:extLst>
      <p:ext uri="{BB962C8B-B14F-4D97-AF65-F5344CB8AC3E}">
        <p14:creationId xmlns:p14="http://schemas.microsoft.com/office/powerpoint/2010/main" val="3567145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712F9D12-CFA0-414B-8F88-8388FB784678}"/>
              </a:ext>
            </a:extLst>
          </p:cNvPr>
          <p:cNvSpPr>
            <a:spLocks noGrp="1"/>
          </p:cNvSpPr>
          <p:nvPr>
            <p:ph type="body" sz="quarter" idx="22"/>
          </p:nvPr>
        </p:nvSpPr>
        <p:spPr>
          <a:xfrm>
            <a:off x="624353" y="1066800"/>
            <a:ext cx="10940118" cy="5334000"/>
          </a:xfrm>
        </p:spPr>
        <p:txBody>
          <a:bodyPr/>
          <a:lstStyle/>
          <a:p>
            <a:pPr>
              <a:lnSpc>
                <a:spcPct val="100000"/>
              </a:lnSpc>
            </a:pPr>
            <a:r>
              <a:rPr lang="en-US" sz="3000" b="0" dirty="0">
                <a:solidFill>
                  <a:srgbClr val="867A72"/>
                </a:solidFill>
                <a:latin typeface="Montserrat Light" pitchFamily="2" charset="77"/>
              </a:rPr>
              <a:t>The gospel of</a:t>
            </a:r>
          </a:p>
          <a:p>
            <a:pPr>
              <a:lnSpc>
                <a:spcPct val="100000"/>
              </a:lnSpc>
            </a:pPr>
            <a:r>
              <a:rPr lang="en-US" sz="12000" dirty="0">
                <a:solidFill>
                  <a:srgbClr val="867A72"/>
                </a:solidFill>
              </a:rPr>
              <a:t>john</a:t>
            </a:r>
          </a:p>
          <a:p>
            <a:pPr>
              <a:lnSpc>
                <a:spcPct val="100000"/>
              </a:lnSpc>
            </a:pPr>
            <a:endParaRPr lang="en-US" sz="4000" b="0" dirty="0">
              <a:solidFill>
                <a:schemeClr val="accent3"/>
              </a:solidFill>
              <a:latin typeface="Montserrat Light" pitchFamily="2" charset="77"/>
            </a:endParaRPr>
          </a:p>
          <a:p>
            <a:pPr>
              <a:lnSpc>
                <a:spcPct val="100000"/>
              </a:lnSpc>
            </a:pPr>
            <a:endParaRPr lang="en-US" sz="2800" dirty="0">
              <a:solidFill>
                <a:schemeClr val="accent3"/>
              </a:solidFill>
              <a:latin typeface="Montserrat ExtraBold" pitchFamily="2" charset="77"/>
            </a:endParaRPr>
          </a:p>
          <a:p>
            <a:pPr>
              <a:lnSpc>
                <a:spcPct val="100000"/>
              </a:lnSpc>
            </a:pPr>
            <a:r>
              <a:rPr lang="en-US" sz="2800" dirty="0">
                <a:solidFill>
                  <a:schemeClr val="accent3"/>
                </a:solidFill>
                <a:latin typeface="Montserrat ExtraBold" pitchFamily="2" charset="77"/>
              </a:rPr>
              <a:t>Session twenty-seven:</a:t>
            </a:r>
            <a:r>
              <a:rPr lang="en-US" sz="2800" b="0" dirty="0">
                <a:solidFill>
                  <a:schemeClr val="accent3"/>
                </a:solidFill>
                <a:latin typeface="Montserrat Medium" pitchFamily="2" charset="77"/>
              </a:rPr>
              <a:t> True glory</a:t>
            </a:r>
            <a:endParaRPr lang="en-US" sz="4000" b="0" dirty="0">
              <a:solidFill>
                <a:schemeClr val="accent3"/>
              </a:solidFill>
              <a:latin typeface="Montserrat Medium" pitchFamily="2" charset="77"/>
            </a:endParaRPr>
          </a:p>
        </p:txBody>
      </p:sp>
      <p:cxnSp>
        <p:nvCxnSpPr>
          <p:cNvPr id="5" name="Straight Connector 4">
            <a:extLst>
              <a:ext uri="{FF2B5EF4-FFF2-40B4-BE49-F238E27FC236}">
                <a16:creationId xmlns:a16="http://schemas.microsoft.com/office/drawing/2014/main" id="{D7738542-4503-5D5C-DC62-D91127017379}"/>
              </a:ext>
            </a:extLst>
          </p:cNvPr>
          <p:cNvCxnSpPr>
            <a:cxnSpLocks/>
          </p:cNvCxnSpPr>
          <p:nvPr/>
        </p:nvCxnSpPr>
        <p:spPr>
          <a:xfrm>
            <a:off x="2284412" y="3962400"/>
            <a:ext cx="7581899"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1121027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139CE-550D-41A8-A98A-F7A116762072}"/>
              </a:ext>
            </a:extLst>
          </p:cNvPr>
          <p:cNvSpPr>
            <a:spLocks noGrp="1"/>
          </p:cNvSpPr>
          <p:nvPr>
            <p:ph type="body" sz="quarter" idx="23"/>
          </p:nvPr>
        </p:nvSpPr>
        <p:spPr>
          <a:xfrm>
            <a:off x="1119655" y="2776291"/>
            <a:ext cx="9982200" cy="2862509"/>
          </a:xfrm>
        </p:spPr>
        <p:txBody>
          <a:bodyPr/>
          <a:lstStyle/>
          <a:p>
            <a:pPr>
              <a:lnSpc>
                <a:spcPct val="100000"/>
              </a:lnSpc>
            </a:pPr>
            <a:r>
              <a:rPr lang="en-US" sz="4000" dirty="0"/>
              <a:t>How does this passage challenge you to remember that Christ’s approval is enough when you long for the approval of others?</a:t>
            </a:r>
          </a:p>
        </p:txBody>
      </p:sp>
      <p:sp>
        <p:nvSpPr>
          <p:cNvPr id="3" name="Text Placeholder 2">
            <a:extLst>
              <a:ext uri="{FF2B5EF4-FFF2-40B4-BE49-F238E27FC236}">
                <a16:creationId xmlns:a16="http://schemas.microsoft.com/office/drawing/2014/main" id="{DD94803D-9139-4565-8B23-41D5B43B9051}"/>
              </a:ext>
            </a:extLst>
          </p:cNvPr>
          <p:cNvSpPr>
            <a:spLocks noGrp="1"/>
          </p:cNvSpPr>
          <p:nvPr>
            <p:ph type="body" sz="quarter" idx="22"/>
          </p:nvPr>
        </p:nvSpPr>
        <p:spPr/>
        <p:txBody>
          <a:bodyPr/>
          <a:lstStyle/>
          <a:p>
            <a:r>
              <a:rPr lang="en-US" sz="4800" dirty="0">
                <a:solidFill>
                  <a:srgbClr val="867A72"/>
                </a:solidFill>
              </a:rPr>
              <a:t>THINK ABOUT THIS…</a:t>
            </a:r>
          </a:p>
          <a:p>
            <a:endParaRPr lang="en-US" dirty="0"/>
          </a:p>
        </p:txBody>
      </p:sp>
    </p:spTree>
    <p:extLst>
      <p:ext uri="{BB962C8B-B14F-4D97-AF65-F5344CB8AC3E}">
        <p14:creationId xmlns:p14="http://schemas.microsoft.com/office/powerpoint/2010/main" val="1430275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CCF485-C9B7-3384-7119-A75ED16D19C8}"/>
              </a:ext>
            </a:extLst>
          </p:cNvPr>
          <p:cNvSpPr>
            <a:spLocks noGrp="1"/>
          </p:cNvSpPr>
          <p:nvPr>
            <p:ph type="title"/>
          </p:nvPr>
        </p:nvSpPr>
        <p:spPr/>
        <p:txBody>
          <a:bodyPr>
            <a:normAutofit fontScale="90000"/>
          </a:bodyPr>
          <a:lstStyle/>
          <a:p>
            <a:pPr>
              <a:lnSpc>
                <a:spcPct val="150000"/>
              </a:lnSpc>
            </a:pPr>
            <a:r>
              <a:rPr lang="en-US" dirty="0"/>
              <a:t>Discuss</a:t>
            </a:r>
          </a:p>
        </p:txBody>
      </p:sp>
      <p:sp>
        <p:nvSpPr>
          <p:cNvPr id="2" name="Text Placeholder 5">
            <a:extLst>
              <a:ext uri="{FF2B5EF4-FFF2-40B4-BE49-F238E27FC236}">
                <a16:creationId xmlns:a16="http://schemas.microsoft.com/office/drawing/2014/main" id="{93EF8413-A1C0-13D2-1B54-D97D0FCF1E14}"/>
              </a:ext>
            </a:extLst>
          </p:cNvPr>
          <p:cNvSpPr txBox="1">
            <a:spLocks/>
          </p:cNvSpPr>
          <p:nvPr/>
        </p:nvSpPr>
        <p:spPr>
          <a:xfrm>
            <a:off x="3960812" y="381000"/>
            <a:ext cx="7467600" cy="5943600"/>
          </a:xfrm>
          <a:prstGeom prst="rect">
            <a:avLst/>
          </a:prstGeom>
        </p:spPr>
        <p:txBody>
          <a:bodyPr anchor="ctr">
            <a:noAutofit/>
          </a:bodyPr>
          <a:lstStyle>
            <a:lvl1pPr marL="0" indent="0" algn="ctr" defTabSz="1218987" rtl="0" eaLnBrk="1" latinLnBrk="0" hangingPunct="1">
              <a:lnSpc>
                <a:spcPct val="110000"/>
              </a:lnSpc>
              <a:spcBef>
                <a:spcPts val="0"/>
              </a:spcBef>
              <a:spcAft>
                <a:spcPts val="0"/>
              </a:spcAft>
              <a:buFont typeface="Arial" pitchFamily="34" charset="0"/>
              <a:buNone/>
              <a:defRPr sz="2800" b="0" kern="1200" spc="0" baseline="0">
                <a:solidFill>
                  <a:schemeClr val="tx2"/>
                </a:solidFill>
                <a:latin typeface="HelveticaNeueLT Std Lt" panose="020B0403020202020204" pitchFamily="34" charset="0"/>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3400" b="1" dirty="0"/>
              <a:t>What are some ways our culture tries to preserve legacy? What’s fleeting about our best efforts to keep our name “alive”? </a:t>
            </a:r>
          </a:p>
        </p:txBody>
      </p:sp>
    </p:spTree>
    <p:extLst>
      <p:ext uri="{BB962C8B-B14F-4D97-AF65-F5344CB8AC3E}">
        <p14:creationId xmlns:p14="http://schemas.microsoft.com/office/powerpoint/2010/main" val="2677075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EA4C66-6679-4315-B40C-8776805B8815}"/>
              </a:ext>
            </a:extLst>
          </p:cNvPr>
          <p:cNvSpPr>
            <a:spLocks noGrp="1"/>
          </p:cNvSpPr>
          <p:nvPr>
            <p:ph type="title"/>
          </p:nvPr>
        </p:nvSpPr>
        <p:spPr>
          <a:xfrm>
            <a:off x="-1" y="533400"/>
            <a:ext cx="12188825" cy="4419600"/>
          </a:xfrm>
        </p:spPr>
        <p:txBody>
          <a:bodyPr anchor="b">
            <a:noAutofit/>
          </a:bodyPr>
          <a:lstStyle/>
          <a:p>
            <a:pPr marR="0">
              <a:lnSpc>
                <a:spcPct val="150000"/>
              </a:lnSpc>
              <a:spcBef>
                <a:spcPts val="0"/>
              </a:spcBef>
              <a:spcAft>
                <a:spcPts val="0"/>
              </a:spcAft>
            </a:pPr>
            <a:r>
              <a:rPr lang="en-US" sz="5500" dirty="0"/>
              <a:t>1. True glory is </a:t>
            </a:r>
            <a:br>
              <a:rPr lang="en-US" sz="5500" dirty="0"/>
            </a:br>
            <a:r>
              <a:rPr lang="en-US" sz="5500" dirty="0"/>
              <a:t>found in </a:t>
            </a:r>
            <a:r>
              <a:rPr lang="en-US" sz="5500" u="sng" dirty="0"/>
              <a:t>surrender</a:t>
            </a:r>
            <a:r>
              <a:rPr lang="en-US" sz="5500" dirty="0"/>
              <a:t>, not </a:t>
            </a:r>
            <a:br>
              <a:rPr lang="en-US" sz="5500" dirty="0"/>
            </a:br>
            <a:r>
              <a:rPr lang="en-US" sz="5500" u="sng" dirty="0"/>
              <a:t>self-preservation</a:t>
            </a:r>
            <a:r>
              <a:rPr lang="en-US" sz="5500" dirty="0"/>
              <a:t>.</a:t>
            </a:r>
            <a:endParaRPr lang="en-US" sz="4500" dirty="0"/>
          </a:p>
        </p:txBody>
      </p:sp>
    </p:spTree>
    <p:extLst>
      <p:ext uri="{BB962C8B-B14F-4D97-AF65-F5344CB8AC3E}">
        <p14:creationId xmlns:p14="http://schemas.microsoft.com/office/powerpoint/2010/main" val="1132803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139CE-550D-41A8-A98A-F7A116762072}"/>
              </a:ext>
            </a:extLst>
          </p:cNvPr>
          <p:cNvSpPr>
            <a:spLocks noGrp="1"/>
          </p:cNvSpPr>
          <p:nvPr>
            <p:ph type="body" sz="quarter" idx="23"/>
          </p:nvPr>
        </p:nvSpPr>
        <p:spPr>
          <a:xfrm>
            <a:off x="640696" y="1828800"/>
            <a:ext cx="10940118" cy="3118349"/>
          </a:xfrm>
        </p:spPr>
        <p:txBody>
          <a:bodyPr/>
          <a:lstStyle/>
          <a:p>
            <a:pPr marR="0">
              <a:lnSpc>
                <a:spcPct val="100000"/>
              </a:lnSpc>
              <a:spcBef>
                <a:spcPts val="0"/>
              </a:spcBef>
              <a:spcAft>
                <a:spcPts val="0"/>
              </a:spcAft>
            </a:pPr>
            <a:r>
              <a:rPr lang="en-US" sz="3900" dirty="0"/>
              <a:t>Now some Greeks were among those who went up to worship at the festival. So they came to Philip, who was from Bethsaida in Galilee, and requested of him, “Sir, we want to see Jesus.” Philip went and told Andrew; then Andrew and Philip went and told Jesus.</a:t>
            </a:r>
          </a:p>
          <a:p>
            <a:pPr marR="0">
              <a:lnSpc>
                <a:spcPct val="100000"/>
              </a:lnSpc>
              <a:spcBef>
                <a:spcPts val="0"/>
              </a:spcBef>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46D195C1-0062-1A83-745B-71F586C07973}"/>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12:20-36</a:t>
            </a:r>
            <a:endParaRPr lang="en-US" dirty="0"/>
          </a:p>
        </p:txBody>
      </p:sp>
    </p:spTree>
    <p:extLst>
      <p:ext uri="{BB962C8B-B14F-4D97-AF65-F5344CB8AC3E}">
        <p14:creationId xmlns:p14="http://schemas.microsoft.com/office/powerpoint/2010/main" val="4078571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9BDCF-6F16-DE97-88B2-CD31726B7E1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6B8FDB0-FF00-44D5-8F28-22EC954527D8}"/>
              </a:ext>
            </a:extLst>
          </p:cNvPr>
          <p:cNvSpPr>
            <a:spLocks noGrp="1"/>
          </p:cNvSpPr>
          <p:nvPr>
            <p:ph type="body" sz="quarter" idx="23"/>
          </p:nvPr>
        </p:nvSpPr>
        <p:spPr>
          <a:xfrm>
            <a:off x="640696" y="1828800"/>
            <a:ext cx="10940118" cy="3118349"/>
          </a:xfrm>
        </p:spPr>
        <p:txBody>
          <a:bodyPr/>
          <a:lstStyle/>
          <a:p>
            <a:pPr marR="0">
              <a:lnSpc>
                <a:spcPct val="100000"/>
              </a:lnSpc>
              <a:spcBef>
                <a:spcPts val="0"/>
              </a:spcBef>
              <a:spcAft>
                <a:spcPts val="0"/>
              </a:spcAft>
            </a:pPr>
            <a:r>
              <a:rPr lang="en-US" sz="3900" dirty="0"/>
              <a:t>Jesus replied to them, “The hour has come for the Son of Man to be glorified. Truly I tell you, unless a grain of wheat falls to the ground and dies, it remains by itself. But if it dies, it produces much fruit. The one who loves his life will lose it, and the one who hates his life in this world will keep it for eternal life.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A72D310D-8EAD-3C04-1CEF-8CE0171058E2}"/>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12:20-36</a:t>
            </a:r>
            <a:endParaRPr lang="en-US" dirty="0"/>
          </a:p>
        </p:txBody>
      </p:sp>
    </p:spTree>
    <p:extLst>
      <p:ext uri="{BB962C8B-B14F-4D97-AF65-F5344CB8AC3E}">
        <p14:creationId xmlns:p14="http://schemas.microsoft.com/office/powerpoint/2010/main" val="620071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18D5C-1B56-9875-A455-576F63E7D59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3D1848A-0773-46CC-8C00-4763744F94E6}"/>
              </a:ext>
            </a:extLst>
          </p:cNvPr>
          <p:cNvSpPr>
            <a:spLocks noGrp="1"/>
          </p:cNvSpPr>
          <p:nvPr>
            <p:ph type="body" sz="quarter" idx="23"/>
          </p:nvPr>
        </p:nvSpPr>
        <p:spPr>
          <a:xfrm>
            <a:off x="640696" y="1828800"/>
            <a:ext cx="10940118" cy="3118349"/>
          </a:xfrm>
        </p:spPr>
        <p:txBody>
          <a:bodyPr/>
          <a:lstStyle/>
          <a:p>
            <a:pPr marR="0">
              <a:lnSpc>
                <a:spcPct val="100000"/>
              </a:lnSpc>
              <a:spcBef>
                <a:spcPts val="0"/>
              </a:spcBef>
              <a:spcAft>
                <a:spcPts val="0"/>
              </a:spcAft>
            </a:pPr>
            <a:r>
              <a:rPr lang="en-US" sz="3900" dirty="0"/>
              <a:t>If anyone serves me, he must follow me. Where I am, there my servant also will be. If anyone serves me, the Father will honor him.</a:t>
            </a:r>
          </a:p>
          <a:p>
            <a:pPr marR="0">
              <a:lnSpc>
                <a:spcPct val="100000"/>
              </a:lnSpc>
              <a:spcBef>
                <a:spcPts val="0"/>
              </a:spcBef>
              <a:spcAft>
                <a:spcPts val="0"/>
              </a:spcAft>
            </a:pPr>
            <a:endParaRPr lang="en-US" sz="3900" dirty="0"/>
          </a:p>
          <a:p>
            <a:pPr marR="0">
              <a:lnSpc>
                <a:spcPct val="100000"/>
              </a:lnSpc>
              <a:spcBef>
                <a:spcPts val="0"/>
              </a:spcBef>
              <a:spcAft>
                <a:spcPts val="0"/>
              </a:spcAft>
            </a:pPr>
            <a:r>
              <a:rPr lang="en-US" sz="3900" dirty="0"/>
              <a:t>“Now my soul is troubled. What should I say—Father, save me from this hour? But that is why I came to this hour. Father, glorify your name.”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690A5185-C6BB-1D87-661E-C3193B3C3B75}"/>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12:20-36</a:t>
            </a:r>
            <a:endParaRPr lang="en-US" dirty="0"/>
          </a:p>
        </p:txBody>
      </p:sp>
    </p:spTree>
    <p:extLst>
      <p:ext uri="{BB962C8B-B14F-4D97-AF65-F5344CB8AC3E}">
        <p14:creationId xmlns:p14="http://schemas.microsoft.com/office/powerpoint/2010/main" val="2316252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B252B-3E91-0403-3469-31176E7CCB5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88E19FD-0783-E631-9329-9FAE81786100}"/>
              </a:ext>
            </a:extLst>
          </p:cNvPr>
          <p:cNvSpPr>
            <a:spLocks noGrp="1"/>
          </p:cNvSpPr>
          <p:nvPr>
            <p:ph type="body" sz="quarter" idx="23"/>
          </p:nvPr>
        </p:nvSpPr>
        <p:spPr>
          <a:xfrm>
            <a:off x="640696" y="1828800"/>
            <a:ext cx="10940118" cy="3118349"/>
          </a:xfrm>
        </p:spPr>
        <p:txBody>
          <a:bodyPr/>
          <a:lstStyle/>
          <a:p>
            <a:pPr marR="0">
              <a:lnSpc>
                <a:spcPct val="100000"/>
              </a:lnSpc>
              <a:spcBef>
                <a:spcPts val="0"/>
              </a:spcBef>
              <a:spcAft>
                <a:spcPts val="0"/>
              </a:spcAft>
            </a:pPr>
            <a:r>
              <a:rPr lang="en-US" sz="3900" dirty="0"/>
              <a:t>Then a voice came from heaven: “I have glorified it, and I will glorify it again.”</a:t>
            </a:r>
          </a:p>
          <a:p>
            <a:pPr marR="0">
              <a:lnSpc>
                <a:spcPct val="100000"/>
              </a:lnSpc>
              <a:spcBef>
                <a:spcPts val="0"/>
              </a:spcBef>
              <a:spcAft>
                <a:spcPts val="0"/>
              </a:spcAft>
            </a:pPr>
            <a:endParaRPr lang="en-US" sz="3900" dirty="0"/>
          </a:p>
          <a:p>
            <a:pPr marR="0">
              <a:lnSpc>
                <a:spcPct val="100000"/>
              </a:lnSpc>
              <a:spcBef>
                <a:spcPts val="0"/>
              </a:spcBef>
              <a:spcAft>
                <a:spcPts val="0"/>
              </a:spcAft>
            </a:pPr>
            <a:r>
              <a:rPr lang="en-US" sz="3900" dirty="0"/>
              <a:t>The crowd standing there heard it and said it was thunder. Others said, “An angel has spoken to him.”</a:t>
            </a:r>
          </a:p>
          <a:p>
            <a:pPr marR="0">
              <a:lnSpc>
                <a:spcPct val="100000"/>
              </a:lnSpc>
              <a:spcBef>
                <a:spcPts val="0"/>
              </a:spcBef>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0717BC29-7F37-CF37-72C8-B618A41BB1D7}"/>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12:20-36</a:t>
            </a:r>
            <a:endParaRPr lang="en-US" dirty="0"/>
          </a:p>
        </p:txBody>
      </p:sp>
    </p:spTree>
    <p:extLst>
      <p:ext uri="{BB962C8B-B14F-4D97-AF65-F5344CB8AC3E}">
        <p14:creationId xmlns:p14="http://schemas.microsoft.com/office/powerpoint/2010/main" val="3265874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36BD5-CEA6-F61D-16E6-A50E9A2384B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056A4EA-FD40-06CF-DAC6-E4339F3CDFBA}"/>
              </a:ext>
            </a:extLst>
          </p:cNvPr>
          <p:cNvSpPr>
            <a:spLocks noGrp="1"/>
          </p:cNvSpPr>
          <p:nvPr>
            <p:ph type="body" sz="quarter" idx="23"/>
          </p:nvPr>
        </p:nvSpPr>
        <p:spPr>
          <a:xfrm>
            <a:off x="640696" y="1828800"/>
            <a:ext cx="10940118" cy="3118349"/>
          </a:xfrm>
        </p:spPr>
        <p:txBody>
          <a:bodyPr/>
          <a:lstStyle/>
          <a:p>
            <a:pPr marR="0">
              <a:lnSpc>
                <a:spcPct val="100000"/>
              </a:lnSpc>
              <a:spcBef>
                <a:spcPts val="0"/>
              </a:spcBef>
              <a:spcAft>
                <a:spcPts val="0"/>
              </a:spcAft>
            </a:pPr>
            <a:r>
              <a:rPr lang="en-US" sz="3900" dirty="0"/>
              <a:t>Jesus responded, “This voice came, not for me, but for you. Now is the judgment of this world. Now the ruler of this world will be cast out. As for me, if I am lifted up from the earth I will draw all people to myself.” He said this to indicate what kind of death he was about to die.</a:t>
            </a:r>
          </a:p>
          <a:p>
            <a:pPr marR="0">
              <a:lnSpc>
                <a:spcPct val="100000"/>
              </a:lnSpc>
              <a:spcBef>
                <a:spcPts val="0"/>
              </a:spcBef>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1508DF28-3CB2-C903-E9C7-A233501E0849}"/>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12:20-36</a:t>
            </a:r>
            <a:endParaRPr lang="en-US" dirty="0"/>
          </a:p>
        </p:txBody>
      </p:sp>
    </p:spTree>
    <p:extLst>
      <p:ext uri="{BB962C8B-B14F-4D97-AF65-F5344CB8AC3E}">
        <p14:creationId xmlns:p14="http://schemas.microsoft.com/office/powerpoint/2010/main" val="1422022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B68A6-4727-CA86-11E5-0ED61985384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80C1EA0-5367-76B0-243A-28C10A7D7384}"/>
              </a:ext>
            </a:extLst>
          </p:cNvPr>
          <p:cNvSpPr>
            <a:spLocks noGrp="1"/>
          </p:cNvSpPr>
          <p:nvPr>
            <p:ph type="body" sz="quarter" idx="23"/>
          </p:nvPr>
        </p:nvSpPr>
        <p:spPr>
          <a:xfrm>
            <a:off x="640696" y="1828800"/>
            <a:ext cx="10940118" cy="3118349"/>
          </a:xfrm>
        </p:spPr>
        <p:txBody>
          <a:bodyPr/>
          <a:lstStyle/>
          <a:p>
            <a:pPr marR="0">
              <a:lnSpc>
                <a:spcPct val="100000"/>
              </a:lnSpc>
              <a:spcBef>
                <a:spcPts val="0"/>
              </a:spcBef>
              <a:spcAft>
                <a:spcPts val="0"/>
              </a:spcAft>
            </a:pPr>
            <a:r>
              <a:rPr lang="en-US" sz="3900" dirty="0"/>
              <a:t>Then the crowd replied to him, “We have heard from the law that the Messiah will remain forever. So how can you say, ‘The Son of Man must be lifted up’? Who is this Son of Man?”</a:t>
            </a:r>
          </a:p>
          <a:p>
            <a:pPr marR="0">
              <a:lnSpc>
                <a:spcPct val="100000"/>
              </a:lnSpc>
              <a:spcBef>
                <a:spcPts val="0"/>
              </a:spcBef>
              <a:spcAft>
                <a:spcPts val="0"/>
              </a:spcAft>
            </a:pPr>
            <a:endParaRPr lang="en-US" sz="3900" dirty="0"/>
          </a:p>
          <a:p>
            <a:pPr marR="0">
              <a:lnSpc>
                <a:spcPct val="100000"/>
              </a:lnSpc>
              <a:spcBef>
                <a:spcPts val="0"/>
              </a:spcBef>
              <a:spcAft>
                <a:spcPts val="0"/>
              </a:spcAft>
            </a:pPr>
            <a:r>
              <a:rPr lang="en-US" sz="3900" dirty="0"/>
              <a:t>Jesus answered, “The light will be with you only a little longer.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CB16C2DE-5A3F-0F40-6713-92C6C8E3FA6C}"/>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12:20-36</a:t>
            </a:r>
            <a:endParaRPr lang="en-US" dirty="0"/>
          </a:p>
        </p:txBody>
      </p:sp>
    </p:spTree>
    <p:extLst>
      <p:ext uri="{BB962C8B-B14F-4D97-AF65-F5344CB8AC3E}">
        <p14:creationId xmlns:p14="http://schemas.microsoft.com/office/powerpoint/2010/main" val="1754294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1FFEA-7668-7B5A-31F4-41244224A9C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9CF77A4-DE2A-FADB-A294-4B2A302BE4C0}"/>
              </a:ext>
            </a:extLst>
          </p:cNvPr>
          <p:cNvSpPr>
            <a:spLocks noGrp="1"/>
          </p:cNvSpPr>
          <p:nvPr>
            <p:ph type="body" sz="quarter" idx="23"/>
          </p:nvPr>
        </p:nvSpPr>
        <p:spPr>
          <a:xfrm>
            <a:off x="640696" y="1828800"/>
            <a:ext cx="10940118" cy="3118349"/>
          </a:xfrm>
        </p:spPr>
        <p:txBody>
          <a:bodyPr/>
          <a:lstStyle/>
          <a:p>
            <a:pPr marR="0">
              <a:lnSpc>
                <a:spcPct val="100000"/>
              </a:lnSpc>
              <a:spcBef>
                <a:spcPts val="0"/>
              </a:spcBef>
              <a:spcAft>
                <a:spcPts val="0"/>
              </a:spcAft>
            </a:pPr>
            <a:r>
              <a:rPr lang="en-US" sz="3900" dirty="0"/>
              <a:t>Walk while you have the light so that darkness doesn’t overtake you. The one who walks in darkness doesn’t know where he’s going. While you have the light, believe in the light so that you may become children of light.” Jesus said this, then went away and hid from them.</a:t>
            </a:r>
          </a:p>
        </p:txBody>
      </p:sp>
      <p:sp>
        <p:nvSpPr>
          <p:cNvPr id="2" name="Text Placeholder 2">
            <a:extLst>
              <a:ext uri="{FF2B5EF4-FFF2-40B4-BE49-F238E27FC236}">
                <a16:creationId xmlns:a16="http://schemas.microsoft.com/office/drawing/2014/main" id="{48CB7B1C-36D1-BF6E-F5E5-C53DC7016774}"/>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12:20-36</a:t>
            </a:r>
            <a:endParaRPr lang="en-US" dirty="0"/>
          </a:p>
        </p:txBody>
      </p:sp>
    </p:spTree>
    <p:extLst>
      <p:ext uri="{BB962C8B-B14F-4D97-AF65-F5344CB8AC3E}">
        <p14:creationId xmlns:p14="http://schemas.microsoft.com/office/powerpoint/2010/main" val="2106350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CCF485-C9B7-3384-7119-A75ED16D19C8}"/>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F6A9C28A-9A31-4FE7-BA02-DEA49D7120ED}"/>
              </a:ext>
            </a:extLst>
          </p:cNvPr>
          <p:cNvSpPr>
            <a:spLocks noGrp="1"/>
          </p:cNvSpPr>
          <p:nvPr>
            <p:ph type="body" sz="quarter" idx="19"/>
          </p:nvPr>
        </p:nvSpPr>
        <p:spPr>
          <a:xfrm>
            <a:off x="4037013" y="457200"/>
            <a:ext cx="7391399" cy="5943600"/>
          </a:xfrm>
        </p:spPr>
        <p:txBody>
          <a:bodyPr anchor="ctr"/>
          <a:lstStyle/>
          <a:p>
            <a:r>
              <a:rPr lang="en-US" sz="4000" b="1" dirty="0"/>
              <a:t>What did Jesus mean by comparing His death to a grain of wheat?</a:t>
            </a:r>
          </a:p>
        </p:txBody>
      </p:sp>
    </p:spTree>
    <p:extLst>
      <p:ext uri="{BB962C8B-B14F-4D97-AF65-F5344CB8AC3E}">
        <p14:creationId xmlns:p14="http://schemas.microsoft.com/office/powerpoint/2010/main" val="2008875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EEE2B-7820-8777-0FD8-363E27E2748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4CF49E1-F796-2604-00BB-DB928BBCA419}"/>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D5AD4366-2809-AB43-DD29-B196599F0A3A}"/>
              </a:ext>
            </a:extLst>
          </p:cNvPr>
          <p:cNvSpPr>
            <a:spLocks noGrp="1"/>
          </p:cNvSpPr>
          <p:nvPr>
            <p:ph type="body" sz="quarter" idx="19"/>
          </p:nvPr>
        </p:nvSpPr>
        <p:spPr>
          <a:xfrm>
            <a:off x="4037013" y="457200"/>
            <a:ext cx="7391399" cy="5943600"/>
          </a:xfrm>
        </p:spPr>
        <p:txBody>
          <a:bodyPr anchor="ctr"/>
          <a:lstStyle/>
          <a:p>
            <a:r>
              <a:rPr lang="en-US" sz="4000" b="1" dirty="0"/>
              <a:t>Where are you most </a:t>
            </a:r>
          </a:p>
          <a:p>
            <a:r>
              <a:rPr lang="en-US" sz="4000" b="1" dirty="0"/>
              <a:t>tempted to seek to preserve your life rather than surrender it?</a:t>
            </a:r>
          </a:p>
        </p:txBody>
      </p:sp>
    </p:spTree>
    <p:extLst>
      <p:ext uri="{BB962C8B-B14F-4D97-AF65-F5344CB8AC3E}">
        <p14:creationId xmlns:p14="http://schemas.microsoft.com/office/powerpoint/2010/main" val="2143452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1FE66-62EA-7BA6-A669-96BC0A6A883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E6B29F5-02BD-5C4E-2641-4CCEEE540673}"/>
              </a:ext>
            </a:extLst>
          </p:cNvPr>
          <p:cNvSpPr>
            <a:spLocks noGrp="1"/>
          </p:cNvSpPr>
          <p:nvPr>
            <p:ph type="body" sz="quarter" idx="19"/>
          </p:nvPr>
        </p:nvSpPr>
        <p:spPr>
          <a:xfrm>
            <a:off x="4037013" y="457200"/>
            <a:ext cx="7391399" cy="5943600"/>
          </a:xfrm>
        </p:spPr>
        <p:txBody>
          <a:bodyPr anchor="ctr"/>
          <a:lstStyle/>
          <a:p>
            <a:r>
              <a:rPr lang="en-US" sz="3800" b="1" dirty="0"/>
              <a:t>What does it mean, </a:t>
            </a:r>
          </a:p>
          <a:p>
            <a:r>
              <a:rPr lang="en-US" sz="3800" b="1" dirty="0"/>
              <a:t>practically, to walk as a child of light in a current season or circumstance in your life today? What tempts you to stay in darkness rather than do the hard work of believing and surrendering? </a:t>
            </a:r>
          </a:p>
        </p:txBody>
      </p:sp>
      <p:sp>
        <p:nvSpPr>
          <p:cNvPr id="5" name="Title 4">
            <a:extLst>
              <a:ext uri="{FF2B5EF4-FFF2-40B4-BE49-F238E27FC236}">
                <a16:creationId xmlns:a16="http://schemas.microsoft.com/office/drawing/2014/main" id="{827A2075-C9E2-2752-DAEE-953287CF67EE}"/>
              </a:ext>
            </a:extLst>
          </p:cNvPr>
          <p:cNvSpPr>
            <a:spLocks noGrp="1"/>
          </p:cNvSpPr>
          <p:nvPr>
            <p:ph type="title"/>
          </p:nvPr>
        </p:nvSpPr>
        <p:spPr/>
        <p:txBody>
          <a:bodyPr>
            <a:normAutofit fontScale="90000"/>
          </a:bodyPr>
          <a:lstStyle/>
          <a:p>
            <a:pPr>
              <a:lnSpc>
                <a:spcPct val="150000"/>
              </a:lnSpc>
            </a:pPr>
            <a:r>
              <a:rPr lang="en-US" dirty="0"/>
              <a:t>Discuss</a:t>
            </a:r>
          </a:p>
        </p:txBody>
      </p:sp>
    </p:spTree>
    <p:extLst>
      <p:ext uri="{BB962C8B-B14F-4D97-AF65-F5344CB8AC3E}">
        <p14:creationId xmlns:p14="http://schemas.microsoft.com/office/powerpoint/2010/main" val="4201980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661D3-0399-661C-FDAA-B648456C6B70}"/>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87BF9FAE-047B-A842-E7E0-9255E49679F6}"/>
              </a:ext>
            </a:extLst>
          </p:cNvPr>
          <p:cNvSpPr>
            <a:spLocks noGrp="1"/>
          </p:cNvSpPr>
          <p:nvPr>
            <p:ph type="title"/>
          </p:nvPr>
        </p:nvSpPr>
        <p:spPr>
          <a:xfrm>
            <a:off x="-1" y="762000"/>
            <a:ext cx="12188825" cy="4419600"/>
          </a:xfrm>
        </p:spPr>
        <p:txBody>
          <a:bodyPr anchor="b">
            <a:noAutofit/>
          </a:bodyPr>
          <a:lstStyle/>
          <a:p>
            <a:pPr marR="0">
              <a:lnSpc>
                <a:spcPct val="150000"/>
              </a:lnSpc>
              <a:spcBef>
                <a:spcPts val="0"/>
              </a:spcBef>
              <a:spcAft>
                <a:spcPts val="0"/>
              </a:spcAft>
            </a:pPr>
            <a:r>
              <a:rPr lang="en-US" sz="5500" dirty="0"/>
              <a:t>2. The pursuit of human </a:t>
            </a:r>
            <a:r>
              <a:rPr lang="en-US" sz="5500" u="sng" dirty="0"/>
              <a:t>glory</a:t>
            </a:r>
            <a:r>
              <a:rPr lang="en-US" sz="5500" dirty="0"/>
              <a:t> leads to spiritual </a:t>
            </a:r>
            <a:r>
              <a:rPr lang="en-US" sz="5500" u="sng" dirty="0"/>
              <a:t>blindness</a:t>
            </a:r>
            <a:r>
              <a:rPr lang="en-US" sz="5500" dirty="0"/>
              <a:t>.</a:t>
            </a:r>
          </a:p>
        </p:txBody>
      </p:sp>
    </p:spTree>
    <p:extLst>
      <p:ext uri="{BB962C8B-B14F-4D97-AF65-F5344CB8AC3E}">
        <p14:creationId xmlns:p14="http://schemas.microsoft.com/office/powerpoint/2010/main" val="524395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2C7F4-E000-91E8-F49E-AB4F5470B15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52D98E1-9EFC-8383-BA9D-701A69C1C859}"/>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Even though he had performed so many signs in their presence, they did not believe in him. This was to fulfill the word of Isaiah the prophet, who said: </a:t>
            </a:r>
          </a:p>
          <a:p>
            <a:pPr>
              <a:lnSpc>
                <a:spcPct val="100000"/>
              </a:lnSpc>
              <a:spcAft>
                <a:spcPts val="0"/>
              </a:spcAft>
            </a:pPr>
            <a:endParaRPr lang="en-US" sz="4000" dirty="0"/>
          </a:p>
          <a:p>
            <a:pPr>
              <a:lnSpc>
                <a:spcPct val="100000"/>
              </a:lnSpc>
              <a:spcAft>
                <a:spcPts val="0"/>
              </a:spcAft>
            </a:pP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279EA0F6-C8A5-49DE-5FF0-35321F80B7D2}"/>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12:37-43</a:t>
            </a:r>
            <a:endParaRPr lang="en-US" dirty="0"/>
          </a:p>
        </p:txBody>
      </p:sp>
    </p:spTree>
    <p:extLst>
      <p:ext uri="{BB962C8B-B14F-4D97-AF65-F5344CB8AC3E}">
        <p14:creationId xmlns:p14="http://schemas.microsoft.com/office/powerpoint/2010/main" val="2588853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BAC10-5CC0-A97B-E4F1-9FC2EB4BCF3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5443787-0B2C-F5AA-5D36-914DA77293B4}"/>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Lord, who has believed our message?</a:t>
            </a:r>
          </a:p>
          <a:p>
            <a:pPr>
              <a:lnSpc>
                <a:spcPct val="100000"/>
              </a:lnSpc>
              <a:spcAft>
                <a:spcPts val="0"/>
              </a:spcAft>
            </a:pPr>
            <a:r>
              <a:rPr lang="en-US" sz="4000" dirty="0"/>
              <a:t>And to whom has the arm of the Lord been revealed? </a:t>
            </a:r>
          </a:p>
          <a:p>
            <a:pPr>
              <a:lnSpc>
                <a:spcPct val="100000"/>
              </a:lnSpc>
              <a:spcAft>
                <a:spcPts val="0"/>
              </a:spcAft>
            </a:pPr>
            <a:endParaRPr lang="en-US" sz="4000" dirty="0"/>
          </a:p>
          <a:p>
            <a:pPr>
              <a:lnSpc>
                <a:spcPct val="100000"/>
              </a:lnSpc>
              <a:spcAft>
                <a:spcPts val="0"/>
              </a:spcAft>
            </a:pPr>
            <a:r>
              <a:rPr lang="en-US" sz="4000" dirty="0"/>
              <a:t>This is why they were unable to believe, because Isaiah also said:</a:t>
            </a:r>
          </a:p>
          <a:p>
            <a:pPr>
              <a:lnSpc>
                <a:spcPct val="100000"/>
              </a:lnSpc>
              <a:spcAft>
                <a:spcPts val="0"/>
              </a:spcAft>
            </a:pP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F4820EBF-481C-6EE7-A958-4E08999B0602}"/>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12:37-43</a:t>
            </a:r>
            <a:endParaRPr lang="en-US" dirty="0"/>
          </a:p>
        </p:txBody>
      </p:sp>
    </p:spTree>
    <p:extLst>
      <p:ext uri="{BB962C8B-B14F-4D97-AF65-F5344CB8AC3E}">
        <p14:creationId xmlns:p14="http://schemas.microsoft.com/office/powerpoint/2010/main" val="16605134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35A8D-3887-F81C-5758-EB475CC997F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DF30043-38A3-047E-A8BC-2B0ED5571A6D}"/>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He has blinded their eyes</a:t>
            </a:r>
          </a:p>
          <a:p>
            <a:pPr>
              <a:lnSpc>
                <a:spcPct val="100000"/>
              </a:lnSpc>
              <a:spcAft>
                <a:spcPts val="0"/>
              </a:spcAft>
            </a:pPr>
            <a:r>
              <a:rPr lang="en-US" sz="4000" dirty="0"/>
              <a:t>and hardened their hearts,</a:t>
            </a:r>
          </a:p>
          <a:p>
            <a:pPr>
              <a:lnSpc>
                <a:spcPct val="100000"/>
              </a:lnSpc>
              <a:spcAft>
                <a:spcPts val="0"/>
              </a:spcAft>
            </a:pPr>
            <a:r>
              <a:rPr lang="en-US" sz="4000" dirty="0"/>
              <a:t>so that they would not see with their eyes</a:t>
            </a:r>
          </a:p>
          <a:p>
            <a:pPr>
              <a:lnSpc>
                <a:spcPct val="100000"/>
              </a:lnSpc>
              <a:spcAft>
                <a:spcPts val="0"/>
              </a:spcAft>
            </a:pPr>
            <a:r>
              <a:rPr lang="en-US" sz="4000" dirty="0"/>
              <a:t>or understand with their hearts,</a:t>
            </a:r>
          </a:p>
          <a:p>
            <a:pPr>
              <a:lnSpc>
                <a:spcPct val="100000"/>
              </a:lnSpc>
              <a:spcAft>
                <a:spcPts val="0"/>
              </a:spcAft>
            </a:pPr>
            <a:r>
              <a:rPr lang="en-US" sz="4000" dirty="0"/>
              <a:t>and turn, and I would heal them. </a:t>
            </a:r>
          </a:p>
          <a:p>
            <a:pPr>
              <a:lnSpc>
                <a:spcPct val="100000"/>
              </a:lnSpc>
              <a:spcAft>
                <a:spcPts val="0"/>
              </a:spcAft>
            </a:pP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4665FBEB-677C-DB64-1C8B-AE130422E41A}"/>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12:37-43</a:t>
            </a:r>
            <a:endParaRPr lang="en-US" dirty="0"/>
          </a:p>
        </p:txBody>
      </p:sp>
    </p:spTree>
    <p:extLst>
      <p:ext uri="{BB962C8B-B14F-4D97-AF65-F5344CB8AC3E}">
        <p14:creationId xmlns:p14="http://schemas.microsoft.com/office/powerpoint/2010/main" val="1615887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51ADC-0024-8389-D33A-4FA79878106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54742B7-BA9C-1969-ECCD-AFDA50DF45ED}"/>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Isaiah said these things because he saw his glory and spoke about him.</a:t>
            </a:r>
          </a:p>
          <a:p>
            <a:pPr>
              <a:lnSpc>
                <a:spcPct val="100000"/>
              </a:lnSpc>
              <a:spcAft>
                <a:spcPts val="0"/>
              </a:spcAft>
            </a:pPr>
            <a:endParaRPr lang="en-US" sz="4000" dirty="0"/>
          </a:p>
          <a:p>
            <a:pPr>
              <a:lnSpc>
                <a:spcPct val="100000"/>
              </a:lnSpc>
              <a:spcAft>
                <a:spcPts val="0"/>
              </a:spcAft>
            </a:pPr>
            <a:r>
              <a:rPr lang="en-US" sz="4000" dirty="0"/>
              <a:t>Nevertheless, many did believe in him even among the rulers, but because of the Pharisees they did not confess him,  </a:t>
            </a: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C890A5B5-9785-E953-67C8-D52880E8CAE4}"/>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12:37-43</a:t>
            </a:r>
            <a:endParaRPr lang="en-US" dirty="0"/>
          </a:p>
        </p:txBody>
      </p:sp>
    </p:spTree>
    <p:extLst>
      <p:ext uri="{BB962C8B-B14F-4D97-AF65-F5344CB8AC3E}">
        <p14:creationId xmlns:p14="http://schemas.microsoft.com/office/powerpoint/2010/main" val="2252622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39AD2-974D-0748-177F-D449C931FB7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563CA67-EC3B-5A05-1521-F445A1A717C5}"/>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so that they would not be banned from the synagogue. For they loved human praise more than praise from God. </a:t>
            </a:r>
          </a:p>
          <a:p>
            <a:pPr>
              <a:lnSpc>
                <a:spcPct val="100000"/>
              </a:lnSpc>
              <a:spcAft>
                <a:spcPts val="0"/>
              </a:spcAft>
            </a:pPr>
            <a:endParaRPr lang="en-US" sz="4000" dirty="0"/>
          </a:p>
        </p:txBody>
      </p:sp>
      <p:sp>
        <p:nvSpPr>
          <p:cNvPr id="2" name="Text Placeholder 2">
            <a:extLst>
              <a:ext uri="{FF2B5EF4-FFF2-40B4-BE49-F238E27FC236}">
                <a16:creationId xmlns:a16="http://schemas.microsoft.com/office/drawing/2014/main" id="{907B6540-C249-A730-3642-51EB25486C83}"/>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12:37-43</a:t>
            </a:r>
            <a:endParaRPr lang="en-US" dirty="0"/>
          </a:p>
        </p:txBody>
      </p:sp>
    </p:spTree>
    <p:extLst>
      <p:ext uri="{BB962C8B-B14F-4D97-AF65-F5344CB8AC3E}">
        <p14:creationId xmlns:p14="http://schemas.microsoft.com/office/powerpoint/2010/main" val="3448578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083C9-FE99-2579-8A37-C743BE964E2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5DB4606-CCE1-6150-EA0B-E990A29EF238}"/>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AD339BEC-27F5-7078-E088-FBE5C10BEE3D}"/>
              </a:ext>
            </a:extLst>
          </p:cNvPr>
          <p:cNvSpPr>
            <a:spLocks noGrp="1"/>
          </p:cNvSpPr>
          <p:nvPr>
            <p:ph type="body" sz="quarter" idx="19"/>
          </p:nvPr>
        </p:nvSpPr>
        <p:spPr>
          <a:xfrm>
            <a:off x="4037013" y="457200"/>
            <a:ext cx="7391399" cy="5943600"/>
          </a:xfrm>
        </p:spPr>
        <p:txBody>
          <a:bodyPr anchor="ctr"/>
          <a:lstStyle/>
          <a:p>
            <a:r>
              <a:rPr lang="en-US" sz="4200" b="1" dirty="0"/>
              <a:t>According to this </a:t>
            </a:r>
          </a:p>
          <a:p>
            <a:r>
              <a:rPr lang="en-US" sz="4200" b="1" dirty="0"/>
              <a:t>passage, why did some people refuse to believe </a:t>
            </a:r>
          </a:p>
          <a:p>
            <a:r>
              <a:rPr lang="en-US" sz="4200" b="1" dirty="0"/>
              <a:t>in Jesus? </a:t>
            </a:r>
            <a:endParaRPr lang="en-US" sz="4000" dirty="0"/>
          </a:p>
        </p:txBody>
      </p:sp>
    </p:spTree>
    <p:extLst>
      <p:ext uri="{BB962C8B-B14F-4D97-AF65-F5344CB8AC3E}">
        <p14:creationId xmlns:p14="http://schemas.microsoft.com/office/powerpoint/2010/main" val="14647403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61FA3-1A8B-360A-CF34-2881A9654C2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37B2AF1-53CF-B827-B590-E099C5CF8BE3}"/>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63F15454-048F-F657-A0D3-F7134518971D}"/>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Where do you feel the tension between pleasing people and honoring God?</a:t>
            </a:r>
          </a:p>
        </p:txBody>
      </p:sp>
    </p:spTree>
    <p:extLst>
      <p:ext uri="{BB962C8B-B14F-4D97-AF65-F5344CB8AC3E}">
        <p14:creationId xmlns:p14="http://schemas.microsoft.com/office/powerpoint/2010/main" val="2698932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F1C51-AF9F-20C9-6015-87FACCC013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419071A-D361-39B3-7520-8C4D47173956}"/>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C57AFEB1-C0F4-FAF1-D106-473D0B8BA2EA}"/>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What would it look like </a:t>
            </a:r>
          </a:p>
          <a:p>
            <a:pPr>
              <a:lnSpc>
                <a:spcPct val="100000"/>
              </a:lnSpc>
            </a:pPr>
            <a:r>
              <a:rPr lang="en-US" sz="4000" b="1" dirty="0"/>
              <a:t>for you to choose God’s approval in a specific situation this week? </a:t>
            </a:r>
          </a:p>
        </p:txBody>
      </p:sp>
    </p:spTree>
    <p:extLst>
      <p:ext uri="{BB962C8B-B14F-4D97-AF65-F5344CB8AC3E}">
        <p14:creationId xmlns:p14="http://schemas.microsoft.com/office/powerpoint/2010/main" val="3883494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482A6-4F56-DDEB-D358-4732825BC26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1F4FA28-5C3A-7574-D158-70D920ADBB6D}"/>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BB506635-62A7-DE5C-2F92-723B3E772E44}"/>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How should the brevity </a:t>
            </a:r>
          </a:p>
          <a:p>
            <a:pPr>
              <a:lnSpc>
                <a:spcPct val="100000"/>
              </a:lnSpc>
            </a:pPr>
            <a:r>
              <a:rPr lang="en-US" sz="4000" b="1" dirty="0"/>
              <a:t>of time change our attitude toward people who don’t know Christ?</a:t>
            </a:r>
          </a:p>
        </p:txBody>
      </p:sp>
    </p:spTree>
    <p:extLst>
      <p:ext uri="{BB962C8B-B14F-4D97-AF65-F5344CB8AC3E}">
        <p14:creationId xmlns:p14="http://schemas.microsoft.com/office/powerpoint/2010/main" val="25478800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036B0-5D1E-5793-7F5D-7BB0EEDCF5C9}"/>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6D20ACF4-DBC6-0A5D-FFBB-114BE814346A}"/>
              </a:ext>
            </a:extLst>
          </p:cNvPr>
          <p:cNvSpPr>
            <a:spLocks noGrp="1"/>
          </p:cNvSpPr>
          <p:nvPr>
            <p:ph type="title"/>
          </p:nvPr>
        </p:nvSpPr>
        <p:spPr>
          <a:xfrm>
            <a:off x="-1" y="685800"/>
            <a:ext cx="12188825" cy="4419600"/>
          </a:xfrm>
        </p:spPr>
        <p:txBody>
          <a:bodyPr anchor="b">
            <a:noAutofit/>
          </a:bodyPr>
          <a:lstStyle/>
          <a:p>
            <a:pPr marR="0">
              <a:lnSpc>
                <a:spcPct val="150000"/>
              </a:lnSpc>
              <a:spcBef>
                <a:spcPts val="0"/>
              </a:spcBef>
              <a:spcAft>
                <a:spcPts val="0"/>
              </a:spcAft>
            </a:pPr>
            <a:r>
              <a:rPr lang="en-US" sz="5000" dirty="0"/>
              <a:t>3. True </a:t>
            </a:r>
            <a:r>
              <a:rPr lang="en-US" sz="5000" u="sng" dirty="0"/>
              <a:t>life</a:t>
            </a:r>
            <a:r>
              <a:rPr lang="en-US" sz="5000" dirty="0"/>
              <a:t> comes through </a:t>
            </a:r>
            <a:br>
              <a:rPr lang="en-US" sz="5000" dirty="0"/>
            </a:br>
            <a:r>
              <a:rPr lang="en-US" sz="5000" u="sng" dirty="0"/>
              <a:t>believing</a:t>
            </a:r>
            <a:r>
              <a:rPr lang="en-US" sz="5000" dirty="0"/>
              <a:t> and </a:t>
            </a:r>
            <a:r>
              <a:rPr lang="en-US" sz="5000" u="sng" dirty="0"/>
              <a:t>obeying</a:t>
            </a:r>
            <a:r>
              <a:rPr lang="en-US" sz="5000" dirty="0"/>
              <a:t> Jesus. </a:t>
            </a:r>
          </a:p>
        </p:txBody>
      </p:sp>
    </p:spTree>
    <p:extLst>
      <p:ext uri="{BB962C8B-B14F-4D97-AF65-F5344CB8AC3E}">
        <p14:creationId xmlns:p14="http://schemas.microsoft.com/office/powerpoint/2010/main" val="3631798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66D56-8E3D-23CE-0184-77A92D45210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87ABB4F-9834-546E-D29E-ED6C1FEB1F50}"/>
              </a:ext>
            </a:extLst>
          </p:cNvPr>
          <p:cNvSpPr>
            <a:spLocks noGrp="1"/>
          </p:cNvSpPr>
          <p:nvPr>
            <p:ph type="body" sz="quarter" idx="23"/>
          </p:nvPr>
        </p:nvSpPr>
        <p:spPr>
          <a:xfrm>
            <a:off x="942741" y="1869278"/>
            <a:ext cx="10270659" cy="4531522"/>
          </a:xfrm>
        </p:spPr>
        <p:txBody>
          <a:bodyPr/>
          <a:lstStyle/>
          <a:p>
            <a:pPr>
              <a:lnSpc>
                <a:spcPct val="112000"/>
              </a:lnSpc>
              <a:spcAft>
                <a:spcPts val="0"/>
              </a:spcAft>
            </a:pPr>
            <a:r>
              <a:rPr lang="en-US" sz="3900" dirty="0"/>
              <a:t>Jesus cried out, “The one who believes in me believes not in me, but in him who sent me. And the one who sees me sees him who sent me. I have come as light into the world, so that everyone who believes in me would not remain in darkness.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1F220826-0BBA-36E1-8BC2-02CC463750A4}"/>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12:44-50</a:t>
            </a:r>
            <a:endParaRPr lang="en-US" dirty="0"/>
          </a:p>
        </p:txBody>
      </p:sp>
    </p:spTree>
    <p:extLst>
      <p:ext uri="{BB962C8B-B14F-4D97-AF65-F5344CB8AC3E}">
        <p14:creationId xmlns:p14="http://schemas.microsoft.com/office/powerpoint/2010/main" val="26108706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8898E-EF68-30A5-BE52-89F7C5F9F88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FC8CAFC-8ED1-910F-D962-B87714480372}"/>
              </a:ext>
            </a:extLst>
          </p:cNvPr>
          <p:cNvSpPr>
            <a:spLocks noGrp="1"/>
          </p:cNvSpPr>
          <p:nvPr>
            <p:ph type="body" sz="quarter" idx="23"/>
          </p:nvPr>
        </p:nvSpPr>
        <p:spPr>
          <a:xfrm>
            <a:off x="942741" y="1869278"/>
            <a:ext cx="10270659" cy="4531522"/>
          </a:xfrm>
        </p:spPr>
        <p:txBody>
          <a:bodyPr/>
          <a:lstStyle/>
          <a:p>
            <a:pPr>
              <a:lnSpc>
                <a:spcPct val="112000"/>
              </a:lnSpc>
              <a:spcAft>
                <a:spcPts val="0"/>
              </a:spcAft>
            </a:pPr>
            <a:r>
              <a:rPr lang="en-US" sz="3900" dirty="0"/>
              <a:t>If anyone hears my words and doesn’t keep them, I do not judge him; for I did not come to judge the world but to save the world. The one who rejects me and doesn’t receive my sayings has this as his judge: The word I have spoken will judge him on the last day.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431DEF4C-DBBB-0E19-AFB5-C54BD0A7F501}"/>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12:44-50</a:t>
            </a:r>
            <a:endParaRPr lang="en-US" dirty="0"/>
          </a:p>
        </p:txBody>
      </p:sp>
    </p:spTree>
    <p:extLst>
      <p:ext uri="{BB962C8B-B14F-4D97-AF65-F5344CB8AC3E}">
        <p14:creationId xmlns:p14="http://schemas.microsoft.com/office/powerpoint/2010/main" val="8504706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7FBB6-A33E-26FF-848B-FEE21EB560E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0B583EB-D756-2071-5185-4E66D144A732}"/>
              </a:ext>
            </a:extLst>
          </p:cNvPr>
          <p:cNvSpPr>
            <a:spLocks noGrp="1"/>
          </p:cNvSpPr>
          <p:nvPr>
            <p:ph type="body" sz="quarter" idx="23"/>
          </p:nvPr>
        </p:nvSpPr>
        <p:spPr>
          <a:xfrm>
            <a:off x="942741" y="1869278"/>
            <a:ext cx="10270659" cy="4531522"/>
          </a:xfrm>
        </p:spPr>
        <p:txBody>
          <a:bodyPr/>
          <a:lstStyle/>
          <a:p>
            <a:pPr>
              <a:lnSpc>
                <a:spcPct val="112000"/>
              </a:lnSpc>
              <a:spcAft>
                <a:spcPts val="0"/>
              </a:spcAft>
            </a:pPr>
            <a:r>
              <a:rPr lang="en-US" sz="3900" dirty="0"/>
              <a:t>For I have not spoken on my own, but the Father himself who sent me has given me a command to say everything I have said. I know that his command is eternal life. So the things that I speak, I speak just as the Father has told me.”</a:t>
            </a:r>
            <a:br>
              <a:rPr lang="en-US" sz="3900" dirty="0"/>
            </a:br>
            <a:endParaRPr lang="en-US" sz="3900" dirty="0"/>
          </a:p>
        </p:txBody>
      </p:sp>
      <p:sp>
        <p:nvSpPr>
          <p:cNvPr id="2" name="Text Placeholder 2">
            <a:extLst>
              <a:ext uri="{FF2B5EF4-FFF2-40B4-BE49-F238E27FC236}">
                <a16:creationId xmlns:a16="http://schemas.microsoft.com/office/drawing/2014/main" id="{870079D3-8E89-9604-1CD2-F6272C627C89}"/>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12:44-50</a:t>
            </a:r>
            <a:endParaRPr lang="en-US" dirty="0"/>
          </a:p>
        </p:txBody>
      </p:sp>
    </p:spTree>
    <p:extLst>
      <p:ext uri="{BB962C8B-B14F-4D97-AF65-F5344CB8AC3E}">
        <p14:creationId xmlns:p14="http://schemas.microsoft.com/office/powerpoint/2010/main" val="27348810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E3462-2A9D-6E91-36B7-B68A99EEB7E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42B420F-35F8-2D8C-26D8-A5FB897970DD}"/>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9A9EF651-F9EA-40D7-2C35-39AD90FE3DFF}"/>
              </a:ext>
            </a:extLst>
          </p:cNvPr>
          <p:cNvSpPr>
            <a:spLocks noGrp="1"/>
          </p:cNvSpPr>
          <p:nvPr>
            <p:ph type="body" sz="quarter" idx="19"/>
          </p:nvPr>
        </p:nvSpPr>
        <p:spPr>
          <a:xfrm>
            <a:off x="4037013" y="381000"/>
            <a:ext cx="7391399" cy="5943600"/>
          </a:xfrm>
        </p:spPr>
        <p:txBody>
          <a:bodyPr anchor="ctr"/>
          <a:lstStyle/>
          <a:p>
            <a:r>
              <a:rPr lang="en-US" sz="4200" b="1" dirty="0"/>
              <a:t>How did Jesus </a:t>
            </a:r>
          </a:p>
          <a:p>
            <a:r>
              <a:rPr lang="en-US" sz="4200" b="1" dirty="0"/>
              <a:t>describe His relationship with the Father? </a:t>
            </a:r>
          </a:p>
        </p:txBody>
      </p:sp>
    </p:spTree>
    <p:extLst>
      <p:ext uri="{BB962C8B-B14F-4D97-AF65-F5344CB8AC3E}">
        <p14:creationId xmlns:p14="http://schemas.microsoft.com/office/powerpoint/2010/main" val="2555783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20CA0-4935-9356-896E-D7074BBE452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99E921F-C7B2-58EE-B6C9-408419335687}"/>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124006D8-4C1B-B366-88A1-2AD8C7AAFB8E}"/>
              </a:ext>
            </a:extLst>
          </p:cNvPr>
          <p:cNvSpPr>
            <a:spLocks noGrp="1"/>
          </p:cNvSpPr>
          <p:nvPr>
            <p:ph type="body" sz="quarter" idx="19"/>
          </p:nvPr>
        </p:nvSpPr>
        <p:spPr>
          <a:xfrm>
            <a:off x="4037013" y="381000"/>
            <a:ext cx="7391399" cy="5943600"/>
          </a:xfrm>
        </p:spPr>
        <p:txBody>
          <a:bodyPr anchor="ctr"/>
          <a:lstStyle/>
          <a:p>
            <a:r>
              <a:rPr lang="en-US" sz="4000" b="1" dirty="0"/>
              <a:t>What does it mean that </a:t>
            </a:r>
          </a:p>
          <a:p>
            <a:r>
              <a:rPr lang="en-US" sz="4000" b="1" dirty="0"/>
              <a:t>Jesus came to save rather than condemn?</a:t>
            </a:r>
          </a:p>
        </p:txBody>
      </p:sp>
    </p:spTree>
    <p:extLst>
      <p:ext uri="{BB962C8B-B14F-4D97-AF65-F5344CB8AC3E}">
        <p14:creationId xmlns:p14="http://schemas.microsoft.com/office/powerpoint/2010/main" val="18402415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3C714-31A6-095B-7817-2C8D5B520CB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1DC1156-6E19-B000-565E-ABD9517F9F9E}"/>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DE0ACF0D-234B-B576-9E4F-8615DB594970}"/>
              </a:ext>
            </a:extLst>
          </p:cNvPr>
          <p:cNvSpPr>
            <a:spLocks noGrp="1"/>
          </p:cNvSpPr>
          <p:nvPr>
            <p:ph type="body" sz="quarter" idx="19"/>
          </p:nvPr>
        </p:nvSpPr>
        <p:spPr>
          <a:xfrm>
            <a:off x="4037013" y="457200"/>
            <a:ext cx="7391399" cy="5943600"/>
          </a:xfrm>
        </p:spPr>
        <p:txBody>
          <a:bodyPr anchor="ctr"/>
          <a:lstStyle/>
          <a:p>
            <a:r>
              <a:rPr lang="en-US" sz="4000" b="1" dirty="0"/>
              <a:t>Are there parts of </a:t>
            </a:r>
          </a:p>
          <a:p>
            <a:r>
              <a:rPr lang="en-US" sz="4000" b="1" dirty="0"/>
              <a:t>Scripture that are hard for you to accept? What would it mean this week to lean into the truth that all of Scripture is God’s Word, and that following His Word </a:t>
            </a:r>
          </a:p>
          <a:p>
            <a:r>
              <a:rPr lang="en-US" sz="4000" b="1" dirty="0"/>
              <a:t>brings life? </a:t>
            </a:r>
            <a:endParaRPr lang="en-US" sz="4000" dirty="0"/>
          </a:p>
        </p:txBody>
      </p:sp>
    </p:spTree>
    <p:extLst>
      <p:ext uri="{BB962C8B-B14F-4D97-AF65-F5344CB8AC3E}">
        <p14:creationId xmlns:p14="http://schemas.microsoft.com/office/powerpoint/2010/main" val="24967762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300B9-1AFF-9B66-99D2-06EF5DBC6E47}"/>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736FE31F-E751-E1DC-7305-8E92DA120B1A}"/>
              </a:ext>
            </a:extLst>
          </p:cNvPr>
          <p:cNvSpPr txBox="1">
            <a:spLocks/>
          </p:cNvSpPr>
          <p:nvPr/>
        </p:nvSpPr>
        <p:spPr>
          <a:xfrm>
            <a:off x="624352" y="3124200"/>
            <a:ext cx="10940118" cy="762000"/>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6000">
                <a:solidFill>
                  <a:srgbClr val="867A72"/>
                </a:solidFill>
              </a:rPr>
              <a:t>Deeper focus</a:t>
            </a:r>
            <a:endParaRPr lang="en-US" sz="6000" dirty="0">
              <a:solidFill>
                <a:srgbClr val="867A72"/>
              </a:solidFill>
            </a:endParaRPr>
          </a:p>
        </p:txBody>
      </p:sp>
      <p:cxnSp>
        <p:nvCxnSpPr>
          <p:cNvPr id="5" name="Straight Connector 4">
            <a:extLst>
              <a:ext uri="{FF2B5EF4-FFF2-40B4-BE49-F238E27FC236}">
                <a16:creationId xmlns:a16="http://schemas.microsoft.com/office/drawing/2014/main" id="{6FB63F09-8A8C-FF28-C84E-9C326E091267}"/>
              </a:ext>
            </a:extLst>
          </p:cNvPr>
          <p:cNvCxnSpPr>
            <a:cxnSpLocks/>
          </p:cNvCxnSpPr>
          <p:nvPr/>
        </p:nvCxnSpPr>
        <p:spPr>
          <a:xfrm>
            <a:off x="2246313" y="4114800"/>
            <a:ext cx="758189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6" name="Straight Connector 5">
            <a:extLst>
              <a:ext uri="{FF2B5EF4-FFF2-40B4-BE49-F238E27FC236}">
                <a16:creationId xmlns:a16="http://schemas.microsoft.com/office/drawing/2014/main" id="{BCC27795-808A-B70D-6B50-04FA8A19190B}"/>
              </a:ext>
            </a:extLst>
          </p:cNvPr>
          <p:cNvCxnSpPr>
            <a:cxnSpLocks/>
          </p:cNvCxnSpPr>
          <p:nvPr/>
        </p:nvCxnSpPr>
        <p:spPr>
          <a:xfrm>
            <a:off x="2246313" y="2871216"/>
            <a:ext cx="7581899"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209022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2E0E1-1AF4-F423-5BE0-948ECFDF7F6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7A716AD-0E31-E281-B026-FF427ADA3C4B}"/>
              </a:ext>
            </a:extLst>
          </p:cNvPr>
          <p:cNvSpPr>
            <a:spLocks noGrp="1"/>
          </p:cNvSpPr>
          <p:nvPr>
            <p:ph type="body" sz="quarter" idx="19"/>
          </p:nvPr>
        </p:nvSpPr>
        <p:spPr>
          <a:xfrm>
            <a:off x="989012" y="1696639"/>
            <a:ext cx="7010400" cy="3464721"/>
          </a:xfrm>
        </p:spPr>
        <p:txBody>
          <a:bodyPr anchor="ctr"/>
          <a:lstStyle/>
          <a:p>
            <a:pPr>
              <a:lnSpc>
                <a:spcPct val="100000"/>
              </a:lnSpc>
            </a:pPr>
            <a:r>
              <a:rPr lang="en-US" sz="3900" b="1" dirty="0"/>
              <a:t>Why did Jesus mean when He said, “The hour has come for the Son of Man to be glorified”? </a:t>
            </a:r>
          </a:p>
        </p:txBody>
      </p:sp>
      <p:sp>
        <p:nvSpPr>
          <p:cNvPr id="5" name="Title 4">
            <a:extLst>
              <a:ext uri="{FF2B5EF4-FFF2-40B4-BE49-F238E27FC236}">
                <a16:creationId xmlns:a16="http://schemas.microsoft.com/office/drawing/2014/main" id="{231751E0-83AE-C75B-5E98-F3543CA740D9}"/>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26226545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1F73C-6E15-6A7F-C270-9CF8D6059CE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DEF63DB-2FFC-67BC-265C-99EFED023CFA}"/>
              </a:ext>
            </a:extLst>
          </p:cNvPr>
          <p:cNvSpPr>
            <a:spLocks noGrp="1"/>
          </p:cNvSpPr>
          <p:nvPr>
            <p:ph type="body" sz="quarter" idx="19"/>
          </p:nvPr>
        </p:nvSpPr>
        <p:spPr>
          <a:xfrm>
            <a:off x="531812" y="1752600"/>
            <a:ext cx="7888504" cy="3464721"/>
          </a:xfrm>
        </p:spPr>
        <p:txBody>
          <a:bodyPr anchor="ctr"/>
          <a:lstStyle/>
          <a:p>
            <a:pPr>
              <a:lnSpc>
                <a:spcPct val="100000"/>
              </a:lnSpc>
            </a:pPr>
            <a:r>
              <a:rPr lang="en-US" sz="4000" b="1" dirty="0"/>
              <a:t>Jesus said a grain of </a:t>
            </a:r>
          </a:p>
          <a:p>
            <a:pPr>
              <a:lnSpc>
                <a:spcPct val="100000"/>
              </a:lnSpc>
            </a:pPr>
            <a:r>
              <a:rPr lang="en-US" sz="4000" b="1" dirty="0"/>
              <a:t>wheat must fall to the ground and die to produce much fruit. Other than your salvation, how have you seen this truth in </a:t>
            </a:r>
          </a:p>
          <a:p>
            <a:pPr>
              <a:lnSpc>
                <a:spcPct val="100000"/>
              </a:lnSpc>
            </a:pPr>
            <a:r>
              <a:rPr lang="en-US" sz="4000" b="1" dirty="0"/>
              <a:t>your own life?</a:t>
            </a:r>
            <a:endParaRPr lang="en-US" sz="3900" b="1" dirty="0"/>
          </a:p>
        </p:txBody>
      </p:sp>
      <p:sp>
        <p:nvSpPr>
          <p:cNvPr id="5" name="Title 4">
            <a:extLst>
              <a:ext uri="{FF2B5EF4-FFF2-40B4-BE49-F238E27FC236}">
                <a16:creationId xmlns:a16="http://schemas.microsoft.com/office/drawing/2014/main" id="{404DC6EB-890C-0EEA-E2A8-FDBC20E70FD0}"/>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16414123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6CE8A-4E9B-820E-93A1-787D7A08E14A}"/>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3F0A6F1-522A-F8C9-C02B-392FA031BAE6}"/>
              </a:ext>
            </a:extLst>
          </p:cNvPr>
          <p:cNvSpPr>
            <a:spLocks noGrp="1"/>
          </p:cNvSpPr>
          <p:nvPr>
            <p:ph type="body" sz="quarter" idx="19"/>
          </p:nvPr>
        </p:nvSpPr>
        <p:spPr>
          <a:xfrm>
            <a:off x="531812" y="1752600"/>
            <a:ext cx="7888504" cy="3464721"/>
          </a:xfrm>
        </p:spPr>
        <p:txBody>
          <a:bodyPr anchor="ctr"/>
          <a:lstStyle/>
          <a:p>
            <a:pPr>
              <a:lnSpc>
                <a:spcPct val="100000"/>
              </a:lnSpc>
            </a:pPr>
            <a:r>
              <a:rPr lang="en-US" sz="3900" b="1" dirty="0"/>
              <a:t>Jesus didn’t seek His own </a:t>
            </a:r>
          </a:p>
          <a:p>
            <a:pPr>
              <a:lnSpc>
                <a:spcPct val="100000"/>
              </a:lnSpc>
            </a:pPr>
            <a:r>
              <a:rPr lang="en-US" sz="3900" b="1" dirty="0"/>
              <a:t>glory; but the Father’s. What should the relationship between the Father, Son, and Spirit teach us about glorifying God versus self-glorification?</a:t>
            </a:r>
          </a:p>
        </p:txBody>
      </p:sp>
      <p:sp>
        <p:nvSpPr>
          <p:cNvPr id="5" name="Title 4">
            <a:extLst>
              <a:ext uri="{FF2B5EF4-FFF2-40B4-BE49-F238E27FC236}">
                <a16:creationId xmlns:a16="http://schemas.microsoft.com/office/drawing/2014/main" id="{07EC4A3B-8658-5E90-CDEA-2CF7D6A5E6B4}"/>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18042561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2F04B-958A-3C04-99A3-8D106BE3710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613422AF-83CF-3D19-014B-2E1793A418DB}"/>
              </a:ext>
            </a:extLst>
          </p:cNvPr>
          <p:cNvSpPr>
            <a:spLocks noGrp="1"/>
          </p:cNvSpPr>
          <p:nvPr>
            <p:ph type="body" sz="quarter" idx="19"/>
          </p:nvPr>
        </p:nvSpPr>
        <p:spPr>
          <a:xfrm>
            <a:off x="608012" y="609600"/>
            <a:ext cx="7659904" cy="5791199"/>
          </a:xfrm>
        </p:spPr>
        <p:txBody>
          <a:bodyPr anchor="ctr"/>
          <a:lstStyle/>
          <a:p>
            <a:pPr>
              <a:lnSpc>
                <a:spcPct val="100000"/>
              </a:lnSpc>
            </a:pPr>
            <a:r>
              <a:rPr lang="en-US" sz="3900" b="1" dirty="0"/>
              <a:t>How does this passage challenge you to remember Christ’s approval is enough when you long for the approval of others?</a:t>
            </a:r>
          </a:p>
        </p:txBody>
      </p:sp>
      <p:sp>
        <p:nvSpPr>
          <p:cNvPr id="5" name="Title 4">
            <a:extLst>
              <a:ext uri="{FF2B5EF4-FFF2-40B4-BE49-F238E27FC236}">
                <a16:creationId xmlns:a16="http://schemas.microsoft.com/office/drawing/2014/main" id="{B4C9205F-901D-AE7D-5204-E315A59614C5}"/>
              </a:ext>
            </a:extLst>
          </p:cNvPr>
          <p:cNvSpPr>
            <a:spLocks noGrp="1"/>
          </p:cNvSpPr>
          <p:nvPr>
            <p:ph type="title"/>
          </p:nvPr>
        </p:nvSpPr>
        <p:spPr>
          <a:xfrm>
            <a:off x="9066212" y="5029200"/>
            <a:ext cx="2956082" cy="914400"/>
          </a:xfrm>
        </p:spPr>
        <p:txBody>
          <a:bodyPr>
            <a:noAutofit/>
          </a:bodyPr>
          <a:lstStyle/>
          <a:p>
            <a:pPr>
              <a:lnSpc>
                <a:spcPct val="150000"/>
              </a:lnSpc>
            </a:pPr>
            <a:r>
              <a:rPr lang="en-US" sz="4500" dirty="0"/>
              <a:t>Respond</a:t>
            </a:r>
          </a:p>
        </p:txBody>
      </p:sp>
    </p:spTree>
    <p:extLst>
      <p:ext uri="{BB962C8B-B14F-4D97-AF65-F5344CB8AC3E}">
        <p14:creationId xmlns:p14="http://schemas.microsoft.com/office/powerpoint/2010/main" val="32836231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02C98-87E6-CF5B-8875-4C210866C2BD}"/>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EEC0F1D4-7605-5495-05F3-823E80D9342E}"/>
              </a:ext>
            </a:extLst>
          </p:cNvPr>
          <p:cNvSpPr>
            <a:spLocks noGrp="1"/>
          </p:cNvSpPr>
          <p:nvPr>
            <p:ph type="body" sz="quarter" idx="19"/>
          </p:nvPr>
        </p:nvSpPr>
        <p:spPr>
          <a:xfrm>
            <a:off x="608012" y="609600"/>
            <a:ext cx="7659904" cy="5791199"/>
          </a:xfrm>
        </p:spPr>
        <p:txBody>
          <a:bodyPr anchor="ctr"/>
          <a:lstStyle/>
          <a:p>
            <a:pPr>
              <a:lnSpc>
                <a:spcPct val="100000"/>
              </a:lnSpc>
            </a:pPr>
            <a:r>
              <a:rPr lang="en-US" sz="3900" b="1" dirty="0"/>
              <a:t>How can God’s </a:t>
            </a:r>
          </a:p>
          <a:p>
            <a:pPr>
              <a:lnSpc>
                <a:spcPct val="100000"/>
              </a:lnSpc>
            </a:pPr>
            <a:r>
              <a:rPr lang="en-US" sz="3900" b="1" dirty="0"/>
              <a:t>unending, secure love for </a:t>
            </a:r>
          </a:p>
          <a:p>
            <a:pPr>
              <a:lnSpc>
                <a:spcPct val="100000"/>
              </a:lnSpc>
            </a:pPr>
            <a:r>
              <a:rPr lang="en-US" sz="3900" b="1" dirty="0"/>
              <a:t>you liberate you from the </a:t>
            </a:r>
          </a:p>
          <a:p>
            <a:pPr>
              <a:lnSpc>
                <a:spcPct val="100000"/>
              </a:lnSpc>
            </a:pPr>
            <a:r>
              <a:rPr lang="en-US" sz="3900" b="1" dirty="0"/>
              <a:t>need for self-glory?</a:t>
            </a:r>
          </a:p>
        </p:txBody>
      </p:sp>
      <p:sp>
        <p:nvSpPr>
          <p:cNvPr id="5" name="Title 4">
            <a:extLst>
              <a:ext uri="{FF2B5EF4-FFF2-40B4-BE49-F238E27FC236}">
                <a16:creationId xmlns:a16="http://schemas.microsoft.com/office/drawing/2014/main" id="{2CAE01D6-7A2C-EFA0-C8D8-44AD10F3B350}"/>
              </a:ext>
            </a:extLst>
          </p:cNvPr>
          <p:cNvSpPr>
            <a:spLocks noGrp="1"/>
          </p:cNvSpPr>
          <p:nvPr>
            <p:ph type="title"/>
          </p:nvPr>
        </p:nvSpPr>
        <p:spPr>
          <a:xfrm>
            <a:off x="9066212" y="5029200"/>
            <a:ext cx="2956082" cy="914400"/>
          </a:xfrm>
        </p:spPr>
        <p:txBody>
          <a:bodyPr>
            <a:noAutofit/>
          </a:bodyPr>
          <a:lstStyle/>
          <a:p>
            <a:pPr>
              <a:lnSpc>
                <a:spcPct val="150000"/>
              </a:lnSpc>
            </a:pPr>
            <a:r>
              <a:rPr lang="en-US" sz="4500" dirty="0"/>
              <a:t>Respond</a:t>
            </a:r>
          </a:p>
        </p:txBody>
      </p:sp>
    </p:spTree>
    <p:extLst>
      <p:ext uri="{BB962C8B-B14F-4D97-AF65-F5344CB8AC3E}">
        <p14:creationId xmlns:p14="http://schemas.microsoft.com/office/powerpoint/2010/main" val="10007718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C2ED8-F969-A35F-9E88-B0E89AB8FA7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53224E4-2A74-7FA6-E603-02170D4E94AF}"/>
              </a:ext>
            </a:extLst>
          </p:cNvPr>
          <p:cNvSpPr>
            <a:spLocks noGrp="1"/>
          </p:cNvSpPr>
          <p:nvPr>
            <p:ph type="title"/>
          </p:nvPr>
        </p:nvSpPr>
        <p:spPr/>
        <p:txBody>
          <a:bodyPr>
            <a:normAutofit fontScale="90000"/>
          </a:bodyPr>
          <a:lstStyle/>
          <a:p>
            <a:pPr>
              <a:lnSpc>
                <a:spcPct val="150000"/>
              </a:lnSpc>
            </a:pPr>
            <a:r>
              <a:rPr lang="en-US" dirty="0"/>
              <a:t>Apply</a:t>
            </a:r>
          </a:p>
        </p:txBody>
      </p:sp>
      <p:sp>
        <p:nvSpPr>
          <p:cNvPr id="6" name="Text Placeholder 5">
            <a:extLst>
              <a:ext uri="{FF2B5EF4-FFF2-40B4-BE49-F238E27FC236}">
                <a16:creationId xmlns:a16="http://schemas.microsoft.com/office/drawing/2014/main" id="{830659B6-17E7-C8C8-2F0F-6A6A6AE9B04C}"/>
              </a:ext>
            </a:extLst>
          </p:cNvPr>
          <p:cNvSpPr>
            <a:spLocks noGrp="1"/>
          </p:cNvSpPr>
          <p:nvPr>
            <p:ph type="body" sz="quarter" idx="19"/>
          </p:nvPr>
        </p:nvSpPr>
        <p:spPr>
          <a:xfrm>
            <a:off x="4037013" y="457200"/>
            <a:ext cx="7391399" cy="5943600"/>
          </a:xfrm>
        </p:spPr>
        <p:txBody>
          <a:bodyPr anchor="ctr"/>
          <a:lstStyle/>
          <a:p>
            <a:r>
              <a:rPr lang="en-US" sz="3900" b="1" dirty="0"/>
              <a:t>Where might you be </a:t>
            </a:r>
          </a:p>
          <a:p>
            <a:r>
              <a:rPr lang="en-US" sz="3900" b="1" dirty="0"/>
              <a:t>seeking recognition instead </a:t>
            </a:r>
          </a:p>
          <a:p>
            <a:r>
              <a:rPr lang="en-US" sz="3900" b="1" dirty="0"/>
              <a:t>of faithfulness? </a:t>
            </a:r>
          </a:p>
        </p:txBody>
      </p:sp>
    </p:spTree>
    <p:extLst>
      <p:ext uri="{BB962C8B-B14F-4D97-AF65-F5344CB8AC3E}">
        <p14:creationId xmlns:p14="http://schemas.microsoft.com/office/powerpoint/2010/main" val="24476650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038C9-CABE-177B-B167-D238126557A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AE6BC6E-9AB7-E433-4484-2E7FE9B42AD7}"/>
              </a:ext>
            </a:extLst>
          </p:cNvPr>
          <p:cNvSpPr>
            <a:spLocks noGrp="1"/>
          </p:cNvSpPr>
          <p:nvPr>
            <p:ph type="title"/>
          </p:nvPr>
        </p:nvSpPr>
        <p:spPr/>
        <p:txBody>
          <a:bodyPr>
            <a:normAutofit fontScale="90000"/>
          </a:bodyPr>
          <a:lstStyle/>
          <a:p>
            <a:pPr>
              <a:lnSpc>
                <a:spcPct val="150000"/>
              </a:lnSpc>
            </a:pPr>
            <a:r>
              <a:rPr lang="en-US" dirty="0"/>
              <a:t>Apply</a:t>
            </a:r>
          </a:p>
        </p:txBody>
      </p:sp>
      <p:sp>
        <p:nvSpPr>
          <p:cNvPr id="6" name="Text Placeholder 5">
            <a:extLst>
              <a:ext uri="{FF2B5EF4-FFF2-40B4-BE49-F238E27FC236}">
                <a16:creationId xmlns:a16="http://schemas.microsoft.com/office/drawing/2014/main" id="{21EB7DFE-2382-E8D4-85E8-66BF73CC7DCE}"/>
              </a:ext>
            </a:extLst>
          </p:cNvPr>
          <p:cNvSpPr>
            <a:spLocks noGrp="1"/>
          </p:cNvSpPr>
          <p:nvPr>
            <p:ph type="body" sz="quarter" idx="19"/>
          </p:nvPr>
        </p:nvSpPr>
        <p:spPr>
          <a:xfrm>
            <a:off x="4037013" y="457200"/>
            <a:ext cx="7391399" cy="5943600"/>
          </a:xfrm>
        </p:spPr>
        <p:txBody>
          <a:bodyPr anchor="ctr"/>
          <a:lstStyle/>
          <a:p>
            <a:r>
              <a:rPr lang="en-US" sz="3900" b="1" dirty="0"/>
              <a:t>What would it look like </a:t>
            </a:r>
          </a:p>
          <a:p>
            <a:r>
              <a:rPr lang="en-US" sz="3900" b="1" dirty="0"/>
              <a:t>to live this week for God’s glory over your own? </a:t>
            </a:r>
          </a:p>
        </p:txBody>
      </p:sp>
    </p:spTree>
    <p:extLst>
      <p:ext uri="{BB962C8B-B14F-4D97-AF65-F5344CB8AC3E}">
        <p14:creationId xmlns:p14="http://schemas.microsoft.com/office/powerpoint/2010/main" val="2913640213"/>
      </p:ext>
    </p:extLst>
  </p:cSld>
  <p:clrMapOvr>
    <a:masterClrMapping/>
  </p:clrMapOvr>
</p:sld>
</file>

<file path=ppt/theme/theme1.xml><?xml version="1.0" encoding="utf-8"?>
<a:theme xmlns:a="http://schemas.openxmlformats.org/drawingml/2006/main" name="Office Theme">
  <a:themeElements>
    <a:clrScheme name="Custom 13">
      <a:dk1>
        <a:srgbClr val="172E56"/>
      </a:dk1>
      <a:lt1>
        <a:sysClr val="window" lastClr="FFFFFF"/>
      </a:lt1>
      <a:dk2>
        <a:srgbClr val="172E56"/>
      </a:dk2>
      <a:lt2>
        <a:srgbClr val="E7E6E6"/>
      </a:lt2>
      <a:accent1>
        <a:srgbClr val="89D0DE"/>
      </a:accent1>
      <a:accent2>
        <a:srgbClr val="C66008"/>
      </a:accent2>
      <a:accent3>
        <a:srgbClr val="8FB935"/>
      </a:accent3>
      <a:accent4>
        <a:srgbClr val="FFFFFF"/>
      </a:accent4>
      <a:accent5>
        <a:srgbClr val="172E56"/>
      </a:accent5>
      <a:accent6>
        <a:srgbClr val="EFD215"/>
      </a:accent6>
      <a:hlink>
        <a:srgbClr val="0563C1"/>
      </a:hlink>
      <a:folHlink>
        <a:srgbClr val="7030A0"/>
      </a:folHlink>
    </a:clrScheme>
    <a:fontScheme name="Mobberly">
      <a:majorFont>
        <a:latin typeface="Montserrat bold"/>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f16401875_win32_SL_v5_A" id="{0559C27A-1F03-40DE-864E-4F889F5D0431}" vid="{81C2972A-9F7F-4DBE-BD36-F28830C076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3019C673F1BC0478D0E1D634A78DE4B" ma:contentTypeVersion="16" ma:contentTypeDescription="Create a new document." ma:contentTypeScope="" ma:versionID="ee5bfe728ce02222411040cac98bc3cf">
  <xsd:schema xmlns:xsd="http://www.w3.org/2001/XMLSchema" xmlns:xs="http://www.w3.org/2001/XMLSchema" xmlns:p="http://schemas.microsoft.com/office/2006/metadata/properties" xmlns:ns3="5669f83f-94c4-4738-ac01-53d397b463f8" xmlns:ns4="fcdf84ff-77a2-4967-b02d-5f1ff922afa3" targetNamespace="http://schemas.microsoft.com/office/2006/metadata/properties" ma:root="true" ma:fieldsID="16ad7545c2c92bd1adeb93bc3a61d33e" ns3:_="" ns4:_="">
    <xsd:import namespace="5669f83f-94c4-4738-ac01-53d397b463f8"/>
    <xsd:import namespace="fcdf84ff-77a2-4967-b02d-5f1ff922afa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element ref="ns4:MediaServiceSearchProperties" minOccurs="0"/>
                <xsd:element ref="ns4:_activity"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69f83f-94c4-4738-ac01-53d397b463f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df84ff-77a2-4967-b02d-5f1ff922afa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_activity" ma:index="21" nillable="true" ma:displayName="_activity" ma:hidden="true" ma:internalName="_activity">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fcdf84ff-77a2-4967-b02d-5f1ff922afa3" xsi:nil="true"/>
    <_activity xmlns="fcdf84ff-77a2-4967-b02d-5f1ff922afa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ED1C54-E2A2-471E-B01D-DCE5D51097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69f83f-94c4-4738-ac01-53d397b463f8"/>
    <ds:schemaRef ds:uri="fcdf84ff-77a2-4967-b02d-5f1ff922af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6253339-64B8-4F01-9860-5B5097E99386}">
  <ds:schemaRefs>
    <ds:schemaRef ds:uri="5669f83f-94c4-4738-ac01-53d397b463f8"/>
    <ds:schemaRef ds:uri="http://www.w3.org/XML/1998/namespace"/>
    <ds:schemaRef ds:uri="http://purl.org/dc/elements/1.1/"/>
    <ds:schemaRef ds:uri="http://schemas.microsoft.com/office/2006/metadata/properties"/>
    <ds:schemaRef ds:uri="fcdf84ff-77a2-4967-b02d-5f1ff922afa3"/>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8C807F0C-5BF2-402B-9012-B52128A22ACF}">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22699</TotalTime>
  <Words>1276</Words>
  <Application>Microsoft Macintosh PowerPoint</Application>
  <PresentationFormat>Custom</PresentationFormat>
  <Paragraphs>123</Paragraphs>
  <Slides>40</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Calibri</vt:lpstr>
      <vt:lpstr>HelveticaNeueLT Std Lt</vt:lpstr>
      <vt:lpstr>Montserrat ExtraBold</vt:lpstr>
      <vt:lpstr>Montserrat Light</vt:lpstr>
      <vt:lpstr>Montserrat Medium</vt:lpstr>
      <vt:lpstr>Office Theme</vt:lpstr>
      <vt:lpstr>PowerPoint Presentation</vt:lpstr>
      <vt:lpstr>PowerPoint Presentation</vt:lpstr>
      <vt:lpstr>PowerPoint Presentation</vt:lpstr>
      <vt:lpstr>Discuss</vt:lpstr>
      <vt:lpstr>1. True glory is  found in surrender, not  self-preservation.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Discuss</vt:lpstr>
      <vt:lpstr>Discuss</vt:lpstr>
      <vt:lpstr>Discuss</vt:lpstr>
      <vt:lpstr>2. The pursuit of human glory leads to spiritual blindness.</vt:lpstr>
      <vt:lpstr>PowerPoint Presentation</vt:lpstr>
      <vt:lpstr>PowerPoint Presentation</vt:lpstr>
      <vt:lpstr>PowerPoint Presentation</vt:lpstr>
      <vt:lpstr>PowerPoint Presentation</vt:lpstr>
      <vt:lpstr>PowerPoint Presentation</vt:lpstr>
      <vt:lpstr>Discuss</vt:lpstr>
      <vt:lpstr>Discuss</vt:lpstr>
      <vt:lpstr>Discuss</vt:lpstr>
      <vt:lpstr>Discuss</vt:lpstr>
      <vt:lpstr>3. True life comes through  believing and obeying Jesus. </vt:lpstr>
      <vt:lpstr>PowerPoint Presentation</vt:lpstr>
      <vt:lpstr>PowerPoint Presentation</vt:lpstr>
      <vt:lpstr>PowerPoint Presentation</vt:lpstr>
      <vt:lpstr>Discuss</vt:lpstr>
      <vt:lpstr>Discuss</vt:lpstr>
      <vt:lpstr>Discuss</vt:lpstr>
      <vt:lpstr>PowerPoint Presentation</vt:lpstr>
      <vt:lpstr>Reflect</vt:lpstr>
      <vt:lpstr>Reflect</vt:lpstr>
      <vt:lpstr>Reflect</vt:lpstr>
      <vt:lpstr>Respond</vt:lpstr>
      <vt:lpstr>Respond</vt:lpstr>
      <vt:lpstr>Apply</vt:lpstr>
      <vt:lpstr>Apply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people process tools experience</dc:title>
  <dc:subject/>
  <dc:creator>Alyssa Rummel</dc:creator>
  <cp:keywords/>
  <dc:description/>
  <cp:lastModifiedBy>sarah robinson</cp:lastModifiedBy>
  <cp:revision>131</cp:revision>
  <dcterms:created xsi:type="dcterms:W3CDTF">2023-07-06T02:28:58Z</dcterms:created>
  <dcterms:modified xsi:type="dcterms:W3CDTF">2026-06-05T16:45:50Z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0x010100F3019C673F1BC0478D0E1D634A78DE4B</vt:lpwstr>
  </property>
</Properties>
</file>