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8"/>
  </p:notesMasterIdLst>
  <p:handoutMasterIdLst>
    <p:handoutMasterId r:id="rId49"/>
  </p:handoutMasterIdLst>
  <p:sldIdLst>
    <p:sldId id="567" r:id="rId5"/>
    <p:sldId id="833" r:id="rId6"/>
    <p:sldId id="834" r:id="rId7"/>
    <p:sldId id="577" r:id="rId8"/>
    <p:sldId id="579" r:id="rId9"/>
    <p:sldId id="574" r:id="rId10"/>
    <p:sldId id="1104" r:id="rId11"/>
    <p:sldId id="1105" r:id="rId12"/>
    <p:sldId id="1106" r:id="rId13"/>
    <p:sldId id="1107" r:id="rId14"/>
    <p:sldId id="1108" r:id="rId15"/>
    <p:sldId id="1109" r:id="rId16"/>
    <p:sldId id="1110" r:id="rId17"/>
    <p:sldId id="632" r:id="rId18"/>
    <p:sldId id="873" r:id="rId19"/>
    <p:sldId id="874" r:id="rId20"/>
    <p:sldId id="793" r:id="rId21"/>
    <p:sldId id="826" r:id="rId22"/>
    <p:sldId id="1111" r:id="rId23"/>
    <p:sldId id="1112" r:id="rId24"/>
    <p:sldId id="1113" r:id="rId25"/>
    <p:sldId id="1114" r:id="rId26"/>
    <p:sldId id="1115" r:id="rId27"/>
    <p:sldId id="1116" r:id="rId28"/>
    <p:sldId id="1117" r:id="rId29"/>
    <p:sldId id="1118" r:id="rId30"/>
    <p:sldId id="1119" r:id="rId31"/>
    <p:sldId id="796" r:id="rId32"/>
    <p:sldId id="918" r:id="rId33"/>
    <p:sldId id="1123" r:id="rId34"/>
    <p:sldId id="797" r:id="rId35"/>
    <p:sldId id="825" r:id="rId36"/>
    <p:sldId id="1120" r:id="rId37"/>
    <p:sldId id="1121" r:id="rId38"/>
    <p:sldId id="1122" r:id="rId39"/>
    <p:sldId id="814" r:id="rId40"/>
    <p:sldId id="847" r:id="rId41"/>
    <p:sldId id="848" r:id="rId42"/>
    <p:sldId id="771" r:id="rId43"/>
    <p:sldId id="1004" r:id="rId44"/>
    <p:sldId id="1047" r:id="rId45"/>
    <p:sldId id="1036" r:id="rId46"/>
    <p:sldId id="818" r:id="rId47"/>
  </p:sldIdLst>
  <p:sldSz cx="12188825" cy="6858000"/>
  <p:notesSz cx="6858000" cy="9144000"/>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76">
          <p15:clr>
            <a:srgbClr val="A4A3A4"/>
          </p15:clr>
        </p15:guide>
        <p15:guide id="2" pos="3839">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67A72"/>
    <a:srgbClr val="BE9080"/>
    <a:srgbClr val="FF7A0F"/>
    <a:srgbClr val="8FB935"/>
    <a:srgbClr val="EFD215"/>
    <a:srgbClr val="ADDCFF"/>
    <a:srgbClr val="002A92"/>
    <a:srgbClr val="75D8E9"/>
    <a:srgbClr val="001A66"/>
    <a:srgbClr val="58A6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3066" autoAdjust="0"/>
    <p:restoredTop sz="96056"/>
  </p:normalViewPr>
  <p:slideViewPr>
    <p:cSldViewPr>
      <p:cViewPr varScale="1">
        <p:scale>
          <a:sx n="80" d="100"/>
          <a:sy n="80" d="100"/>
        </p:scale>
        <p:origin x="208" y="1016"/>
      </p:cViewPr>
      <p:guideLst>
        <p:guide orient="horz" pos="2176"/>
        <p:guide pos="3839"/>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58" d="100"/>
          <a:sy n="58" d="100"/>
        </p:scale>
        <p:origin x="2965" y="4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D1258C-73C3-491F-9EB8-535317784D9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DF2AD8F-279A-42DE-A6F5-624D7EFC52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0D82F6A-B6D4-4BAF-A720-0B2BD02D258A}" type="datetimeFigureOut">
              <a:rPr lang="en-US" smtClean="0"/>
              <a:t>4/21/26</a:t>
            </a:fld>
            <a:endParaRPr lang="en-US" dirty="0"/>
          </a:p>
        </p:txBody>
      </p:sp>
      <p:sp>
        <p:nvSpPr>
          <p:cNvPr id="4" name="Footer Placeholder 3">
            <a:extLst>
              <a:ext uri="{FF2B5EF4-FFF2-40B4-BE49-F238E27FC236}">
                <a16:creationId xmlns:a16="http://schemas.microsoft.com/office/drawing/2014/main" id="{0BEB6143-B04E-4293-B930-7BAA58E920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7380EB-8097-47C8-AB4A-6EEA9D88D62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970773E-52BF-4D5F-9E36-469C76FF0F40}" type="slidenum">
              <a:rPr lang="en-US" smtClean="0"/>
              <a:t>‹#›</a:t>
            </a:fld>
            <a:endParaRPr lang="en-US" dirty="0"/>
          </a:p>
        </p:txBody>
      </p:sp>
    </p:spTree>
    <p:extLst>
      <p:ext uri="{BB962C8B-B14F-4D97-AF65-F5344CB8AC3E}">
        <p14:creationId xmlns:p14="http://schemas.microsoft.com/office/powerpoint/2010/main" val="28399814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1FBD400-178C-4E46-8B1C-98070CB60EB4}" type="datetimeFigureOut">
              <a:rPr lang="en-US" smtClean="0"/>
              <a:pPr/>
              <a:t>4/21/26</a:t>
            </a:fld>
            <a:endParaRPr lang="en-US" dirty="0"/>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0FCC8D5-6D68-A443-97C0-91AE5977134B}" type="slidenum">
              <a:rPr lang="en-US" smtClean="0"/>
              <a:pPr/>
              <a:t>‹#›</a:t>
            </a:fld>
            <a:endParaRPr lang="en-US" dirty="0"/>
          </a:p>
        </p:txBody>
      </p:sp>
    </p:spTree>
    <p:extLst>
      <p:ext uri="{BB962C8B-B14F-4D97-AF65-F5344CB8AC3E}">
        <p14:creationId xmlns:p14="http://schemas.microsoft.com/office/powerpoint/2010/main" val="16215584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CBF01-7CEA-4733-8D54-5072A1BC1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5AC5D9-E480-78A8-988C-4AA73356B5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49638-05DA-1D90-35FD-51BA2323CB4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3C8250-2168-FB42-B5D1-03F7AF68A920}"/>
              </a:ext>
            </a:extLst>
          </p:cNvPr>
          <p:cNvSpPr>
            <a:spLocks noGrp="1"/>
          </p:cNvSpPr>
          <p:nvPr>
            <p:ph type="sldNum" sz="quarter" idx="5"/>
          </p:nvPr>
        </p:nvSpPr>
        <p:spPr/>
        <p:txBody>
          <a:bodyPr/>
          <a:lstStyle/>
          <a:p>
            <a:fld id="{B0FCC8D5-6D68-A443-97C0-91AE5977134B}" type="slidenum">
              <a:rPr lang="en-US" smtClean="0"/>
              <a:pPr/>
              <a:t>40</a:t>
            </a:fld>
            <a:endParaRPr lang="en-US" dirty="0"/>
          </a:p>
        </p:txBody>
      </p:sp>
    </p:spTree>
    <p:extLst>
      <p:ext uri="{BB962C8B-B14F-4D97-AF65-F5344CB8AC3E}">
        <p14:creationId xmlns:p14="http://schemas.microsoft.com/office/powerpoint/2010/main" val="1072533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9D16E-9812-ED53-682E-81B7A0976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2AF5D3-A23A-0F9F-02E9-95A8066392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77437F-7E1C-B5E5-7A60-A7BECB6A4E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8CBCAC-A7D2-ED2C-0C23-DCD7F16CC65E}"/>
              </a:ext>
            </a:extLst>
          </p:cNvPr>
          <p:cNvSpPr>
            <a:spLocks noGrp="1"/>
          </p:cNvSpPr>
          <p:nvPr>
            <p:ph type="sldNum" sz="quarter" idx="5"/>
          </p:nvPr>
        </p:nvSpPr>
        <p:spPr/>
        <p:txBody>
          <a:bodyPr/>
          <a:lstStyle/>
          <a:p>
            <a:fld id="{B0FCC8D5-6D68-A443-97C0-91AE5977134B}" type="slidenum">
              <a:rPr lang="en-US" smtClean="0"/>
              <a:pPr/>
              <a:t>41</a:t>
            </a:fld>
            <a:endParaRPr lang="en-US" dirty="0"/>
          </a:p>
        </p:txBody>
      </p:sp>
    </p:spTree>
    <p:extLst>
      <p:ext uri="{BB962C8B-B14F-4D97-AF65-F5344CB8AC3E}">
        <p14:creationId xmlns:p14="http://schemas.microsoft.com/office/powerpoint/2010/main" val="1103371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CA57E-BA62-FE4C-30F4-5D109AC890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7A1B92-4002-D8FE-2647-380F7AAE63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6B9DDC-533D-466C-0B31-C3F9CA0837D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04B75C5-8FC4-9DE4-A816-15F90F944C38}"/>
              </a:ext>
            </a:extLst>
          </p:cNvPr>
          <p:cNvSpPr>
            <a:spLocks noGrp="1"/>
          </p:cNvSpPr>
          <p:nvPr>
            <p:ph type="sldNum" sz="quarter" idx="5"/>
          </p:nvPr>
        </p:nvSpPr>
        <p:spPr/>
        <p:txBody>
          <a:bodyPr/>
          <a:lstStyle/>
          <a:p>
            <a:fld id="{B0FCC8D5-6D68-A443-97C0-91AE5977134B}" type="slidenum">
              <a:rPr lang="en-US" smtClean="0"/>
              <a:pPr/>
              <a:t>42</a:t>
            </a:fld>
            <a:endParaRPr lang="en-US" dirty="0"/>
          </a:p>
        </p:txBody>
      </p:sp>
    </p:spTree>
    <p:extLst>
      <p:ext uri="{BB962C8B-B14F-4D97-AF65-F5344CB8AC3E}">
        <p14:creationId xmlns:p14="http://schemas.microsoft.com/office/powerpoint/2010/main" val="12590235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99012" y="11044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99012" y="2000302"/>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99012" y="2911264"/>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99012" y="3809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99012" y="47354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97277" y="10782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97277" y="19775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97277" y="2891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97277" y="3806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97277" y="4720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6" name="Text Placeholder 125">
            <a:extLst>
              <a:ext uri="{FF2B5EF4-FFF2-40B4-BE49-F238E27FC236}">
                <a16:creationId xmlns:a16="http://schemas.microsoft.com/office/drawing/2014/main" id="{517A7A7F-C3E7-5C25-0DC7-7FB7D5D44E02}"/>
              </a:ext>
            </a:extLst>
          </p:cNvPr>
          <p:cNvSpPr>
            <a:spLocks noGrp="1"/>
          </p:cNvSpPr>
          <p:nvPr>
            <p:ph type="body" sz="quarter" idx="16" hasCustomPrompt="1"/>
          </p:nvPr>
        </p:nvSpPr>
        <p:spPr>
          <a:xfrm>
            <a:off x="5297277" y="562078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7" name="Oval 6">
            <a:extLst>
              <a:ext uri="{FF2B5EF4-FFF2-40B4-BE49-F238E27FC236}">
                <a16:creationId xmlns:a16="http://schemas.microsoft.com/office/drawing/2014/main" id="{1BF0104A-62E8-A2FD-2568-E303DBA648F3}"/>
              </a:ext>
              <a:ext uri="{C183D7F6-B498-43B3-948B-1728B52AA6E4}">
                <adec:decorative xmlns:adec="http://schemas.microsoft.com/office/drawing/2017/decorative" val="1"/>
              </a:ext>
            </a:extLst>
          </p:cNvPr>
          <p:cNvSpPr/>
          <p:nvPr userDrawn="1"/>
        </p:nvSpPr>
        <p:spPr>
          <a:xfrm>
            <a:off x="4814263" y="5666509"/>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51877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 ">
    <p:spTree>
      <p:nvGrpSpPr>
        <p:cNvPr id="1" name=""/>
        <p:cNvGrpSpPr/>
        <p:nvPr/>
      </p:nvGrpSpPr>
      <p:grpSpPr>
        <a:xfrm>
          <a:off x="0" y="0"/>
          <a:ext cx="0" cy="0"/>
          <a:chOff x="0" y="0"/>
          <a:chExt cx="0" cy="0"/>
        </a:xfrm>
      </p:grpSpPr>
      <p:pic>
        <p:nvPicPr>
          <p:cNvPr id="3" name="Picture 2" descr="A blurry picture of a person's hand&#10;&#10;Description automatically generated">
            <a:extLst>
              <a:ext uri="{FF2B5EF4-FFF2-40B4-BE49-F238E27FC236}">
                <a16:creationId xmlns:a16="http://schemas.microsoft.com/office/drawing/2014/main" id="{D180ED77-2B8D-5324-A72B-6D54B93D8F48}"/>
              </a:ext>
            </a:extLst>
          </p:cNvPr>
          <p:cNvPicPr>
            <a:picLocks noChangeAspect="1"/>
          </p:cNvPicPr>
          <p:nvPr userDrawn="1"/>
        </p:nvPicPr>
        <p:blipFill>
          <a:blip r:embed="rId2"/>
          <a:stretch>
            <a:fillRect/>
          </a:stretch>
        </p:blipFill>
        <p:spPr>
          <a:xfrm>
            <a:off x="0" y="0"/>
            <a:ext cx="4267200" cy="6858000"/>
          </a:xfrm>
          <a:prstGeom prst="rect">
            <a:avLst/>
          </a:prstGeom>
        </p:spPr>
      </p:pic>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952036"/>
            <a:ext cx="277091" cy="277091"/>
          </a:xfrm>
          <a:prstGeom prst="ellipse">
            <a:avLst/>
          </a:prstGeom>
          <a:solidFill>
            <a:srgbClr val="867A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12592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299812"/>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461162"/>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Oval 108">
            <a:extLst>
              <a:ext uri="{FF2B5EF4-FFF2-40B4-BE49-F238E27FC236}">
                <a16:creationId xmlns:a16="http://schemas.microsoft.com/office/drawing/2014/main" id="{F404BE60-AB5A-A976-F7F4-127E40154CA6}"/>
              </a:ext>
              <a:ext uri="{C183D7F6-B498-43B3-948B-1728B52AA6E4}">
                <adec:decorative xmlns:adec="http://schemas.microsoft.com/office/drawing/2017/decorative" val="1"/>
              </a:ext>
            </a:extLst>
          </p:cNvPr>
          <p:cNvSpPr/>
          <p:nvPr userDrawn="1"/>
        </p:nvSpPr>
        <p:spPr>
          <a:xfrm>
            <a:off x="4783761" y="5649882"/>
            <a:ext cx="277091" cy="277091"/>
          </a:xfrm>
          <a:prstGeom prst="ellipse">
            <a:avLst/>
          </a:prstGeom>
          <a:solidFill>
            <a:srgbClr val="BE90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925833"/>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0315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2804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4578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30" name="Text Placeholder 125">
            <a:extLst>
              <a:ext uri="{FF2B5EF4-FFF2-40B4-BE49-F238E27FC236}">
                <a16:creationId xmlns:a16="http://schemas.microsoft.com/office/drawing/2014/main" id="{F7D8A456-CE9E-5AE5-E7BD-56C41E29BF72}"/>
              </a:ext>
            </a:extLst>
          </p:cNvPr>
          <p:cNvSpPr>
            <a:spLocks noGrp="1"/>
          </p:cNvSpPr>
          <p:nvPr>
            <p:ph type="body" sz="quarter" idx="15" hasCustomPrompt="1"/>
          </p:nvPr>
        </p:nvSpPr>
        <p:spPr>
          <a:xfrm>
            <a:off x="5282026" y="56351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cxnSp>
        <p:nvCxnSpPr>
          <p:cNvPr id="5" name="Straight Connector 4">
            <a:extLst>
              <a:ext uri="{FF2B5EF4-FFF2-40B4-BE49-F238E27FC236}">
                <a16:creationId xmlns:a16="http://schemas.microsoft.com/office/drawing/2014/main" id="{4777E872-1DCC-3C94-2C42-B61B73360391}"/>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67092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5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F689DBF2-8E9E-3D6B-4A2B-B50FF8314945}"/>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B643F0AB-BCD1-E390-DF39-7E1293CCC3B2}"/>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864403"/>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Oval 105">
            <a:extLst>
              <a:ext uri="{FF2B5EF4-FFF2-40B4-BE49-F238E27FC236}">
                <a16:creationId xmlns:a16="http://schemas.microsoft.com/office/drawing/2014/main" id="{42EFBC91-2D7B-DE0F-D420-9150A20A8DB8}"/>
              </a:ext>
              <a:ext uri="{C183D7F6-B498-43B3-948B-1728B52AA6E4}">
                <adec:decorative xmlns:adec="http://schemas.microsoft.com/office/drawing/2017/decorative" val="1"/>
              </a:ext>
            </a:extLst>
          </p:cNvPr>
          <p:cNvSpPr/>
          <p:nvPr userDrawn="1"/>
        </p:nvSpPr>
        <p:spPr>
          <a:xfrm>
            <a:off x="4783761" y="220611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562738"/>
            <a:ext cx="277091" cy="27709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8" name="Oval 107">
            <a:extLst>
              <a:ext uri="{FF2B5EF4-FFF2-40B4-BE49-F238E27FC236}">
                <a16:creationId xmlns:a16="http://schemas.microsoft.com/office/drawing/2014/main" id="{A0E00C62-D1B4-5AC2-7372-48D84611B3A5}"/>
              </a:ext>
              <a:ext uri="{C183D7F6-B498-43B3-948B-1728B52AA6E4}">
                <adec:decorative xmlns:adec="http://schemas.microsoft.com/office/drawing/2017/decorative" val="1"/>
              </a:ext>
            </a:extLst>
          </p:cNvPr>
          <p:cNvSpPr/>
          <p:nvPr userDrawn="1"/>
        </p:nvSpPr>
        <p:spPr>
          <a:xfrm>
            <a:off x="4783761" y="4952688"/>
            <a:ext cx="277091" cy="27709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838200"/>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7" name="Text Placeholder 125">
            <a:extLst>
              <a:ext uri="{FF2B5EF4-FFF2-40B4-BE49-F238E27FC236}">
                <a16:creationId xmlns:a16="http://schemas.microsoft.com/office/drawing/2014/main" id="{DB9A7029-7E41-0522-C6B8-2DC903EC8E97}"/>
              </a:ext>
            </a:extLst>
          </p:cNvPr>
          <p:cNvSpPr>
            <a:spLocks noGrp="1"/>
          </p:cNvSpPr>
          <p:nvPr>
            <p:ph type="body" sz="quarter" idx="12" hasCustomPrompt="1"/>
          </p:nvPr>
        </p:nvSpPr>
        <p:spPr>
          <a:xfrm>
            <a:off x="5282026" y="2183349"/>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543411"/>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9" name="Text Placeholder 125">
            <a:extLst>
              <a:ext uri="{FF2B5EF4-FFF2-40B4-BE49-F238E27FC236}">
                <a16:creationId xmlns:a16="http://schemas.microsoft.com/office/drawing/2014/main" id="{EA92961D-B387-13AC-6DDE-C5216E7F8580}"/>
              </a:ext>
            </a:extLst>
          </p:cNvPr>
          <p:cNvSpPr>
            <a:spLocks noGrp="1"/>
          </p:cNvSpPr>
          <p:nvPr>
            <p:ph type="body" sz="quarter" idx="14" hasCustomPrompt="1"/>
          </p:nvPr>
        </p:nvSpPr>
        <p:spPr>
          <a:xfrm>
            <a:off x="5282026" y="49493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5013072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D7E6625B-BE17-4489-42FA-46E1A3D02A16}"/>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2F45334-0296-0B60-9CD6-BF6BB534BBAA}"/>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5" name="Oval 104">
            <a:extLst>
              <a:ext uri="{FF2B5EF4-FFF2-40B4-BE49-F238E27FC236}">
                <a16:creationId xmlns:a16="http://schemas.microsoft.com/office/drawing/2014/main" id="{90ACBF33-981E-C3A5-87F6-C0FB6D62494C}"/>
              </a:ext>
              <a:ext uri="{C183D7F6-B498-43B3-948B-1728B52AA6E4}">
                <adec:decorative xmlns:adec="http://schemas.microsoft.com/office/drawing/2017/decorative" val="1"/>
              </a:ext>
            </a:extLst>
          </p:cNvPr>
          <p:cNvSpPr/>
          <p:nvPr userDrawn="1"/>
        </p:nvSpPr>
        <p:spPr>
          <a:xfrm>
            <a:off x="4783761" y="1630288"/>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3978064"/>
            <a:ext cx="277091" cy="27709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Text Placeholder 125">
            <a:extLst>
              <a:ext uri="{FF2B5EF4-FFF2-40B4-BE49-F238E27FC236}">
                <a16:creationId xmlns:a16="http://schemas.microsoft.com/office/drawing/2014/main" id="{189F0B8D-B124-A4BA-0CEF-3E54E74CE67B}"/>
              </a:ext>
            </a:extLst>
          </p:cNvPr>
          <p:cNvSpPr>
            <a:spLocks noGrp="1"/>
          </p:cNvSpPr>
          <p:nvPr>
            <p:ph type="body" sz="quarter" idx="11" hasCustomPrompt="1"/>
          </p:nvPr>
        </p:nvSpPr>
        <p:spPr>
          <a:xfrm>
            <a:off x="5282026" y="1604085"/>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39587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19975061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ontent ">
    <p:spTree>
      <p:nvGrpSpPr>
        <p:cNvPr id="1" name=""/>
        <p:cNvGrpSpPr/>
        <p:nvPr/>
      </p:nvGrpSpPr>
      <p:grpSpPr>
        <a:xfrm>
          <a:off x="0" y="0"/>
          <a:ext cx="0" cy="0"/>
          <a:chOff x="0" y="0"/>
          <a:chExt cx="0" cy="0"/>
        </a:xfrm>
      </p:grpSpPr>
      <p:pic>
        <p:nvPicPr>
          <p:cNvPr id="2" name="Picture 1" descr="A blurry picture of a person's hand&#10;&#10;Description automatically generated">
            <a:extLst>
              <a:ext uri="{FF2B5EF4-FFF2-40B4-BE49-F238E27FC236}">
                <a16:creationId xmlns:a16="http://schemas.microsoft.com/office/drawing/2014/main" id="{AAA24102-61F5-0C7D-057B-C2FD38F7D0A3}"/>
              </a:ext>
            </a:extLst>
          </p:cNvPr>
          <p:cNvPicPr>
            <a:picLocks noChangeAspect="1"/>
          </p:cNvPicPr>
          <p:nvPr userDrawn="1"/>
        </p:nvPicPr>
        <p:blipFill>
          <a:blip r:embed="rId2"/>
          <a:stretch>
            <a:fillRect/>
          </a:stretch>
        </p:blipFill>
        <p:spPr>
          <a:xfrm>
            <a:off x="0" y="0"/>
            <a:ext cx="4267200" cy="6858000"/>
          </a:xfrm>
          <a:prstGeom prst="rect">
            <a:avLst/>
          </a:prstGeom>
        </p:spPr>
      </p:pic>
      <p:cxnSp>
        <p:nvCxnSpPr>
          <p:cNvPr id="3" name="Straight Connector 2">
            <a:extLst>
              <a:ext uri="{FF2B5EF4-FFF2-40B4-BE49-F238E27FC236}">
                <a16:creationId xmlns:a16="http://schemas.microsoft.com/office/drawing/2014/main" id="{4A106504-EBE4-0E6B-497D-3BF8861E950C}"/>
              </a:ext>
              <a:ext uri="{C183D7F6-B498-43B3-948B-1728B52AA6E4}">
                <adec:decorative xmlns:adec="http://schemas.microsoft.com/office/drawing/2017/decorative" val="1"/>
              </a:ext>
            </a:extLst>
          </p:cNvPr>
          <p:cNvCxnSpPr>
            <a:cxnSpLocks/>
          </p:cNvCxnSpPr>
          <p:nvPr userDrawn="1"/>
        </p:nvCxnSpPr>
        <p:spPr>
          <a:xfrm>
            <a:off x="413903" y="6278880"/>
            <a:ext cx="3089709"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
        <p:nvSpPr>
          <p:cNvPr id="107" name="Oval 106">
            <a:extLst>
              <a:ext uri="{FF2B5EF4-FFF2-40B4-BE49-F238E27FC236}">
                <a16:creationId xmlns:a16="http://schemas.microsoft.com/office/drawing/2014/main" id="{5CCE038E-401D-221B-6C9A-75410AA93A6D}"/>
              </a:ext>
              <a:ext uri="{C183D7F6-B498-43B3-948B-1728B52AA6E4}">
                <adec:decorative xmlns:adec="http://schemas.microsoft.com/office/drawing/2017/decorative" val="1"/>
              </a:ext>
            </a:extLst>
          </p:cNvPr>
          <p:cNvSpPr/>
          <p:nvPr userDrawn="1"/>
        </p:nvSpPr>
        <p:spPr>
          <a:xfrm>
            <a:off x="4783761" y="2149264"/>
            <a:ext cx="277091" cy="27709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8" name="Text Placeholder 125">
            <a:extLst>
              <a:ext uri="{FF2B5EF4-FFF2-40B4-BE49-F238E27FC236}">
                <a16:creationId xmlns:a16="http://schemas.microsoft.com/office/drawing/2014/main" id="{5061B493-B5E5-FC7F-97E7-36883E2BEE32}"/>
              </a:ext>
            </a:extLst>
          </p:cNvPr>
          <p:cNvSpPr>
            <a:spLocks noGrp="1"/>
          </p:cNvSpPr>
          <p:nvPr>
            <p:ph type="body" sz="quarter" idx="13" hasCustomPrompt="1"/>
          </p:nvPr>
        </p:nvSpPr>
        <p:spPr>
          <a:xfrm>
            <a:off x="5282026" y="2129937"/>
            <a:ext cx="5841586" cy="308463"/>
          </a:xfrm>
          <a:prstGeom prst="rect">
            <a:avLst/>
          </a:prstGeom>
        </p:spPr>
        <p:txBody>
          <a:bodyPr>
            <a:noAutofit/>
          </a:bodyPr>
          <a:lstStyle>
            <a:lvl1pPr marL="0" indent="0">
              <a:buNone/>
              <a:defRPr sz="2000" b="1" cap="none" spc="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Subtitle Here</a:t>
            </a:r>
          </a:p>
        </p:txBody>
      </p:sp>
      <p:sp>
        <p:nvSpPr>
          <p:cNvPr id="27" name="Title 4">
            <a:extLst>
              <a:ext uri="{FF2B5EF4-FFF2-40B4-BE49-F238E27FC236}">
                <a16:creationId xmlns:a16="http://schemas.microsoft.com/office/drawing/2014/main" id="{17CE42A6-7A5D-4433-9B2C-9B8F55610060}"/>
              </a:ext>
            </a:extLst>
          </p:cNvPr>
          <p:cNvSpPr>
            <a:spLocks noGrp="1"/>
          </p:cNvSpPr>
          <p:nvPr>
            <p:ph type="title" hasCustomPrompt="1"/>
          </p:nvPr>
        </p:nvSpPr>
        <p:spPr>
          <a:xfrm>
            <a:off x="455612" y="4648200"/>
            <a:ext cx="2956082" cy="1524000"/>
          </a:xfrm>
          <a:prstGeom prst="rect">
            <a:avLst/>
          </a:prstGeom>
        </p:spPr>
        <p:txBody>
          <a:bodyPr>
            <a:normAutofit fontScale="90000"/>
          </a:bodyPr>
          <a:lstStyle>
            <a:lvl1pPr algn="l">
              <a:lnSpc>
                <a:spcPct val="400000"/>
              </a:lnSpc>
              <a:spcBef>
                <a:spcPts val="1200"/>
              </a:spcBef>
              <a:defRPr sz="5400" spc="0" baseline="0">
                <a:solidFill>
                  <a:schemeClr val="bg1"/>
                </a:solidFill>
              </a:defRPr>
            </a:lvl1pPr>
          </a:lstStyle>
          <a:p>
            <a:pPr>
              <a:lnSpc>
                <a:spcPct val="150000"/>
              </a:lnSpc>
            </a:pPr>
            <a:r>
              <a:rPr lang="en-US" dirty="0"/>
              <a:t>Text</a:t>
            </a:r>
          </a:p>
        </p:txBody>
      </p:sp>
    </p:spTree>
    <p:extLst>
      <p:ext uri="{BB962C8B-B14F-4D97-AF65-F5344CB8AC3E}">
        <p14:creationId xmlns:p14="http://schemas.microsoft.com/office/powerpoint/2010/main" val="2738478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335821" y="427485"/>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4292782" y="427485"/>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ounded Rectangle 4">
            <a:extLst>
              <a:ext uri="{FF2B5EF4-FFF2-40B4-BE49-F238E27FC236}">
                <a16:creationId xmlns:a16="http://schemas.microsoft.com/office/drawing/2014/main" id="{9468030F-A2B0-1E28-90DB-0AD0F2650CB3}"/>
              </a:ext>
              <a:ext uri="{C183D7F6-B498-43B3-948B-1728B52AA6E4}">
                <adec:decorative xmlns:adec="http://schemas.microsoft.com/office/drawing/2017/decorative" val="1"/>
              </a:ext>
            </a:extLst>
          </p:cNvPr>
          <p:cNvSpPr/>
          <p:nvPr userDrawn="1"/>
        </p:nvSpPr>
        <p:spPr>
          <a:xfrm>
            <a:off x="8271756" y="427485"/>
            <a:ext cx="3676611" cy="4373115"/>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512438" y="914400"/>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4494212" y="914400"/>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7" name="Text Placeholder 125">
            <a:extLst>
              <a:ext uri="{FF2B5EF4-FFF2-40B4-BE49-F238E27FC236}">
                <a16:creationId xmlns:a16="http://schemas.microsoft.com/office/drawing/2014/main" id="{760159F0-F3D6-196C-7464-082D0A7C066D}"/>
              </a:ext>
            </a:extLst>
          </p:cNvPr>
          <p:cNvSpPr>
            <a:spLocks noGrp="1"/>
          </p:cNvSpPr>
          <p:nvPr>
            <p:ph type="body" sz="quarter" idx="24" hasCustomPrompt="1"/>
          </p:nvPr>
        </p:nvSpPr>
        <p:spPr>
          <a:xfrm>
            <a:off x="8437502" y="917510"/>
            <a:ext cx="3315881" cy="339571"/>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37945910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Comparison ">
    <p:spTree>
      <p:nvGrpSpPr>
        <p:cNvPr id="1" name=""/>
        <p:cNvGrpSpPr/>
        <p:nvPr/>
      </p:nvGrpSpPr>
      <p:grpSpPr>
        <a:xfrm>
          <a:off x="0" y="0"/>
          <a:ext cx="0" cy="0"/>
          <a:chOff x="0" y="0"/>
          <a:chExt cx="0" cy="0"/>
        </a:xfrm>
      </p:grpSpPr>
      <p:pic>
        <p:nvPicPr>
          <p:cNvPr id="3" name="Picture 2" descr="A white surface with a red stripe&#10;&#10;Description automatically generated with medium confidence">
            <a:extLst>
              <a:ext uri="{FF2B5EF4-FFF2-40B4-BE49-F238E27FC236}">
                <a16:creationId xmlns:a16="http://schemas.microsoft.com/office/drawing/2014/main" id="{730A8CBF-09AA-AD4E-4F7B-3603EBB89F06}"/>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5" name="Rounded Rectangle 2">
            <a:extLst>
              <a:ext uri="{FF2B5EF4-FFF2-40B4-BE49-F238E27FC236}">
                <a16:creationId xmlns:a16="http://schemas.microsoft.com/office/drawing/2014/main" id="{5AD7D796-CCB2-CB02-1248-C6DCF9275D6A}"/>
              </a:ext>
              <a:ext uri="{C183D7F6-B498-43B3-948B-1728B52AA6E4}">
                <adec:decorative xmlns:adec="http://schemas.microsoft.com/office/drawing/2017/decorative" val="1"/>
              </a:ext>
            </a:extLst>
          </p:cNvPr>
          <p:cNvSpPr/>
          <p:nvPr userDrawn="1"/>
        </p:nvSpPr>
        <p:spPr>
          <a:xfrm>
            <a:off x="2208212" y="539858"/>
            <a:ext cx="3689588" cy="4369743"/>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6165173" y="539858"/>
            <a:ext cx="3670141" cy="4369743"/>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29" name="Text Placeholder 125">
            <a:extLst>
              <a:ext uri="{FF2B5EF4-FFF2-40B4-BE49-F238E27FC236}">
                <a16:creationId xmlns:a16="http://schemas.microsoft.com/office/drawing/2014/main" id="{B89E9055-5874-4596-2B59-DCB04EB86980}"/>
              </a:ext>
            </a:extLst>
          </p:cNvPr>
          <p:cNvSpPr>
            <a:spLocks noGrp="1"/>
          </p:cNvSpPr>
          <p:nvPr>
            <p:ph type="body" sz="quarter" idx="11" hasCustomPrompt="1"/>
          </p:nvPr>
        </p:nvSpPr>
        <p:spPr>
          <a:xfrm>
            <a:off x="2384829" y="1026773"/>
            <a:ext cx="3327584"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
        <p:nvSpPr>
          <p:cNvPr id="35" name="Text Placeholder 125">
            <a:extLst>
              <a:ext uri="{FF2B5EF4-FFF2-40B4-BE49-F238E27FC236}">
                <a16:creationId xmlns:a16="http://schemas.microsoft.com/office/drawing/2014/main" id="{BFB48785-B482-2B8F-D6C1-C980B6D69CDE}"/>
              </a:ext>
            </a:extLst>
          </p:cNvPr>
          <p:cNvSpPr>
            <a:spLocks noGrp="1"/>
          </p:cNvSpPr>
          <p:nvPr>
            <p:ph type="body" sz="quarter" idx="22" hasCustomPrompt="1"/>
          </p:nvPr>
        </p:nvSpPr>
        <p:spPr>
          <a:xfrm>
            <a:off x="6366603" y="1026773"/>
            <a:ext cx="3310045" cy="339309"/>
          </a:xfrm>
          <a:prstGeom prst="rect">
            <a:avLst/>
          </a:prstGeom>
        </p:spPr>
        <p:txBody>
          <a:bodyPr>
            <a:noAutofit/>
          </a:bodyPr>
          <a:lstStyle>
            <a:lvl1pPr marL="0" indent="0" algn="ctr">
              <a:buNone/>
              <a:defRPr sz="2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TITLE</a:t>
            </a:r>
          </a:p>
        </p:txBody>
      </p:sp>
    </p:spTree>
    <p:extLst>
      <p:ext uri="{BB962C8B-B14F-4D97-AF65-F5344CB8AC3E}">
        <p14:creationId xmlns:p14="http://schemas.microsoft.com/office/powerpoint/2010/main" val="1128238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58650A07-903A-2EDE-46F5-E5182C807D5C}"/>
              </a:ext>
            </a:extLst>
          </p:cNvPr>
          <p:cNvPicPr>
            <a:picLocks noChangeAspect="1"/>
          </p:cNvPicPr>
          <p:nvPr userDrawn="1"/>
        </p:nvPicPr>
        <p:blipFill>
          <a:blip r:embed="rId2"/>
          <a:stretch>
            <a:fillRect/>
          </a:stretch>
        </p:blipFill>
        <p:spPr>
          <a:xfrm>
            <a:off x="14741" y="5185518"/>
            <a:ext cx="12188825" cy="1703130"/>
          </a:xfrm>
          <a:prstGeom prst="rect">
            <a:avLst/>
          </a:prstGeom>
        </p:spPr>
      </p:pic>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z="5400" spc="0" baseline="0">
                <a:solidFill>
                  <a:schemeClr val="bg1"/>
                </a:solidFill>
              </a:defRPr>
            </a:lvl1pPr>
          </a:lstStyle>
          <a:p>
            <a:r>
              <a:rPr lang="en-US" dirty="0"/>
              <a:t>Text</a:t>
            </a:r>
          </a:p>
        </p:txBody>
      </p:sp>
    </p:spTree>
    <p:extLst>
      <p:ext uri="{BB962C8B-B14F-4D97-AF65-F5344CB8AC3E}">
        <p14:creationId xmlns:p14="http://schemas.microsoft.com/office/powerpoint/2010/main" val="399162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Comparison ">
    <p:spTree>
      <p:nvGrpSpPr>
        <p:cNvPr id="1" name=""/>
        <p:cNvGrpSpPr/>
        <p:nvPr/>
      </p:nvGrpSpPr>
      <p:grpSpPr>
        <a:xfrm>
          <a:off x="0" y="0"/>
          <a:ext cx="0" cy="0"/>
          <a:chOff x="0" y="0"/>
          <a:chExt cx="0" cy="0"/>
        </a:xfrm>
      </p:grpSpPr>
      <p:pic>
        <p:nvPicPr>
          <p:cNvPr id="2" name="Picture 1" descr="A white surface with a red stripe&#10;&#10;Description automatically generated with medium confidence">
            <a:extLst>
              <a:ext uri="{FF2B5EF4-FFF2-40B4-BE49-F238E27FC236}">
                <a16:creationId xmlns:a16="http://schemas.microsoft.com/office/drawing/2014/main" id="{86DBBE1E-8D72-B587-D7FC-7D56AEB978DF}"/>
              </a:ext>
            </a:extLst>
          </p:cNvPr>
          <p:cNvPicPr>
            <a:picLocks noChangeAspect="1"/>
          </p:cNvPicPr>
          <p:nvPr userDrawn="1"/>
        </p:nvPicPr>
        <p:blipFill>
          <a:blip r:embed="rId2"/>
          <a:stretch>
            <a:fillRect/>
          </a:stretch>
        </p:blipFill>
        <p:spPr>
          <a:xfrm>
            <a:off x="14741" y="5185518"/>
            <a:ext cx="12188825" cy="1703130"/>
          </a:xfrm>
          <a:prstGeom prst="rect">
            <a:avLst/>
          </a:prstGeom>
        </p:spPr>
      </p:pic>
      <p:sp>
        <p:nvSpPr>
          <p:cNvPr id="17" name="Rounded Rectangle 6">
            <a:extLst>
              <a:ext uri="{FF2B5EF4-FFF2-40B4-BE49-F238E27FC236}">
                <a16:creationId xmlns:a16="http://schemas.microsoft.com/office/drawing/2014/main" id="{79B2DC73-9683-E89E-69AF-A4E447F22C85}"/>
              </a:ext>
              <a:ext uri="{C183D7F6-B498-43B3-948B-1728B52AA6E4}">
                <adec:decorative xmlns:adec="http://schemas.microsoft.com/office/drawing/2017/decorative" val="1"/>
              </a:ext>
            </a:extLst>
          </p:cNvPr>
          <p:cNvSpPr/>
          <p:nvPr userDrawn="1"/>
        </p:nvSpPr>
        <p:spPr>
          <a:xfrm>
            <a:off x="531812" y="430857"/>
            <a:ext cx="11201400" cy="4369743"/>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5" name="Straight Connector 24">
            <a:extLst>
              <a:ext uri="{FF2B5EF4-FFF2-40B4-BE49-F238E27FC236}">
                <a16:creationId xmlns:a16="http://schemas.microsoft.com/office/drawing/2014/main" id="{0A30929A-E274-88E0-B16D-7E5A38F9E3A6}"/>
              </a:ext>
              <a:ext uri="{C183D7F6-B498-43B3-948B-1728B52AA6E4}">
                <adec:decorative xmlns:adec="http://schemas.microsoft.com/office/drawing/2017/decorative" val="1"/>
              </a:ext>
            </a:extLst>
          </p:cNvPr>
          <p:cNvCxnSpPr>
            <a:cxnSpLocks/>
          </p:cNvCxnSpPr>
          <p:nvPr userDrawn="1"/>
        </p:nvCxnSpPr>
        <p:spPr>
          <a:xfrm>
            <a:off x="1598611" y="6553200"/>
            <a:ext cx="91440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itle 27">
            <a:extLst>
              <a:ext uri="{FF2B5EF4-FFF2-40B4-BE49-F238E27FC236}">
                <a16:creationId xmlns:a16="http://schemas.microsoft.com/office/drawing/2014/main" id="{BCCB7753-415D-18AA-E60A-366E4529948B}"/>
              </a:ext>
            </a:extLst>
          </p:cNvPr>
          <p:cNvSpPr>
            <a:spLocks noGrp="1"/>
          </p:cNvSpPr>
          <p:nvPr>
            <p:ph type="title" hasCustomPrompt="1"/>
          </p:nvPr>
        </p:nvSpPr>
        <p:spPr>
          <a:xfrm>
            <a:off x="609441" y="5532439"/>
            <a:ext cx="10969943" cy="944561"/>
          </a:xfrm>
          <a:prstGeom prst="rect">
            <a:avLst/>
          </a:prstGeom>
        </p:spPr>
        <p:txBody>
          <a:bodyPr/>
          <a:lstStyle>
            <a:lvl1pPr>
              <a:defRPr spc="0" baseline="0">
                <a:solidFill>
                  <a:schemeClr val="bg1"/>
                </a:solidFill>
              </a:defRPr>
            </a:lvl1pPr>
          </a:lstStyle>
          <a:p>
            <a:r>
              <a:rPr lang="en-US" dirty="0"/>
              <a:t>Text</a:t>
            </a:r>
          </a:p>
        </p:txBody>
      </p:sp>
      <p:sp>
        <p:nvSpPr>
          <p:cNvPr id="11" name="Text Placeholder 125">
            <a:extLst>
              <a:ext uri="{FF2B5EF4-FFF2-40B4-BE49-F238E27FC236}">
                <a16:creationId xmlns:a16="http://schemas.microsoft.com/office/drawing/2014/main" id="{BBC3ACC1-2A36-4A87-8037-08F1271666FC}"/>
              </a:ext>
            </a:extLst>
          </p:cNvPr>
          <p:cNvSpPr>
            <a:spLocks noGrp="1"/>
          </p:cNvSpPr>
          <p:nvPr>
            <p:ph type="body" sz="quarter" idx="19" hasCustomPrompt="1"/>
          </p:nvPr>
        </p:nvSpPr>
        <p:spPr>
          <a:xfrm>
            <a:off x="1040967" y="1676401"/>
            <a:ext cx="10183091" cy="2743200"/>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12" name="Text Placeholder 125">
            <a:extLst>
              <a:ext uri="{FF2B5EF4-FFF2-40B4-BE49-F238E27FC236}">
                <a16:creationId xmlns:a16="http://schemas.microsoft.com/office/drawing/2014/main" id="{EFC5A75B-08C3-4FE3-B782-B124A065684C}"/>
              </a:ext>
            </a:extLst>
          </p:cNvPr>
          <p:cNvSpPr>
            <a:spLocks noGrp="1"/>
          </p:cNvSpPr>
          <p:nvPr>
            <p:ph type="body" sz="quarter" idx="22" hasCustomPrompt="1"/>
          </p:nvPr>
        </p:nvSpPr>
        <p:spPr>
          <a:xfrm>
            <a:off x="1040966" y="838200"/>
            <a:ext cx="10183092"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16000491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ategorie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B6D76A-1554-BB59-77BF-D68B45F8C601}"/>
              </a:ext>
            </a:extLst>
          </p:cNvPr>
          <p:cNvPicPr>
            <a:picLocks noChangeAspect="1"/>
          </p:cNvPicPr>
          <p:nvPr userDrawn="1"/>
        </p:nvPicPr>
        <p:blipFill>
          <a:blip r:embed="rId2"/>
          <a:srcRect/>
          <a:stretch/>
        </p:blipFill>
        <p:spPr>
          <a:xfrm>
            <a:off x="-1068388" y="-54093"/>
            <a:ext cx="4343400" cy="6968744"/>
          </a:xfrm>
          <a:prstGeom prst="rect">
            <a:avLst/>
          </a:prstGeom>
        </p:spPr>
      </p:pic>
      <p:sp>
        <p:nvSpPr>
          <p:cNvPr id="6" name="Rounded Rectangle 37">
            <a:extLst>
              <a:ext uri="{FF2B5EF4-FFF2-40B4-BE49-F238E27FC236}">
                <a16:creationId xmlns:a16="http://schemas.microsoft.com/office/drawing/2014/main" id="{112D2DA4-0E08-4513-D8A7-6A9341641906}"/>
              </a:ext>
              <a:ext uri="{C183D7F6-B498-43B3-948B-1728B52AA6E4}">
                <adec:decorative xmlns:adec="http://schemas.microsoft.com/office/drawing/2017/decorative" val="1"/>
              </a:ext>
            </a:extLst>
          </p:cNvPr>
          <p:cNvSpPr/>
          <p:nvPr userDrawn="1"/>
        </p:nvSpPr>
        <p:spPr>
          <a:xfrm>
            <a:off x="36560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9" name="Text Placeholder 125">
            <a:extLst>
              <a:ext uri="{FF2B5EF4-FFF2-40B4-BE49-F238E27FC236}">
                <a16:creationId xmlns:a16="http://schemas.microsoft.com/office/drawing/2014/main" id="{4165A26A-83C2-1D75-81B6-B3DA5090EC6F}"/>
              </a:ext>
            </a:extLst>
          </p:cNvPr>
          <p:cNvSpPr>
            <a:spLocks noGrp="1"/>
          </p:cNvSpPr>
          <p:nvPr>
            <p:ph type="body" sz="quarter" idx="19" hasCustomPrompt="1"/>
          </p:nvPr>
        </p:nvSpPr>
        <p:spPr>
          <a:xfrm>
            <a:off x="38846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24" name="Text Placeholder 125">
            <a:extLst>
              <a:ext uri="{FF2B5EF4-FFF2-40B4-BE49-F238E27FC236}">
                <a16:creationId xmlns:a16="http://schemas.microsoft.com/office/drawing/2014/main" id="{98BD529B-0AE7-44E1-B15F-087C3789FEC2}"/>
              </a:ext>
            </a:extLst>
          </p:cNvPr>
          <p:cNvSpPr>
            <a:spLocks noGrp="1"/>
          </p:cNvSpPr>
          <p:nvPr>
            <p:ph type="body" sz="quarter" idx="22" hasCustomPrompt="1"/>
          </p:nvPr>
        </p:nvSpPr>
        <p:spPr>
          <a:xfrm>
            <a:off x="38846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25" name="Title 4">
            <a:extLst>
              <a:ext uri="{FF2B5EF4-FFF2-40B4-BE49-F238E27FC236}">
                <a16:creationId xmlns:a16="http://schemas.microsoft.com/office/drawing/2014/main" id="{908E810F-3CAC-4E1B-A234-742F11D15383}"/>
              </a:ext>
            </a:extLst>
          </p:cNvPr>
          <p:cNvSpPr>
            <a:spLocks noGrp="1"/>
          </p:cNvSpPr>
          <p:nvPr>
            <p:ph type="title" hasCustomPrompt="1"/>
          </p:nvPr>
        </p:nvSpPr>
        <p:spPr>
          <a:xfrm>
            <a:off x="303212" y="5029200"/>
            <a:ext cx="2956082" cy="914400"/>
          </a:xfrm>
          <a:prstGeom prst="rect">
            <a:avLst/>
          </a:prstGeom>
        </p:spPr>
        <p:txBody>
          <a:bodyPr>
            <a:normAutofit fontScale="90000"/>
          </a:bodyPr>
          <a:lstStyle>
            <a:lvl1pPr algn="l">
              <a:defRPr spc="0" baseline="0">
                <a:solidFill>
                  <a:schemeClr val="bg1"/>
                </a:solidFill>
              </a:defRPr>
            </a:lvl1pPr>
          </a:lstStyle>
          <a:p>
            <a:pPr>
              <a:lnSpc>
                <a:spcPct val="150000"/>
              </a:lnSpc>
            </a:pPr>
            <a:r>
              <a:rPr lang="en-US" dirty="0"/>
              <a:t>Text</a:t>
            </a:r>
          </a:p>
        </p:txBody>
      </p:sp>
      <p:cxnSp>
        <p:nvCxnSpPr>
          <p:cNvPr id="4" name="Straight Connector 3">
            <a:extLst>
              <a:ext uri="{FF2B5EF4-FFF2-40B4-BE49-F238E27FC236}">
                <a16:creationId xmlns:a16="http://schemas.microsoft.com/office/drawing/2014/main" id="{5CFD6089-12D6-91FE-9941-F32E067E14D2}"/>
              </a:ext>
              <a:ext uri="{C183D7F6-B498-43B3-948B-1728B52AA6E4}">
                <adec:decorative xmlns:adec="http://schemas.microsoft.com/office/drawing/2017/decorative" val="1"/>
              </a:ext>
            </a:extLst>
          </p:cNvPr>
          <p:cNvCxnSpPr>
            <a:cxnSpLocks/>
          </p:cNvCxnSpPr>
          <p:nvPr userDrawn="1"/>
        </p:nvCxnSpPr>
        <p:spPr>
          <a:xfrm>
            <a:off x="398185" y="6278880"/>
            <a:ext cx="1352827"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5418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Locations">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9FB5F19-141B-56E5-C07C-E06A696772CD}"/>
              </a:ext>
            </a:extLst>
          </p:cNvPr>
          <p:cNvPicPr>
            <a:picLocks noChangeAspect="1"/>
          </p:cNvPicPr>
          <p:nvPr userDrawn="1"/>
        </p:nvPicPr>
        <p:blipFill>
          <a:blip r:embed="rId2"/>
          <a:srcRect/>
          <a:stretch/>
        </p:blipFill>
        <p:spPr>
          <a:xfrm>
            <a:off x="8837612" y="7034"/>
            <a:ext cx="4267200" cy="6846486"/>
          </a:xfrm>
          <a:prstGeom prst="rect">
            <a:avLst/>
          </a:prstGeom>
        </p:spPr>
      </p:pic>
      <p:sp>
        <p:nvSpPr>
          <p:cNvPr id="4" name="Rounded Rectangle 37">
            <a:extLst>
              <a:ext uri="{FF2B5EF4-FFF2-40B4-BE49-F238E27FC236}">
                <a16:creationId xmlns:a16="http://schemas.microsoft.com/office/drawing/2014/main" id="{60E7CCD4-0B53-118E-C908-DBD2918F42A9}"/>
              </a:ext>
              <a:ext uri="{C183D7F6-B498-43B3-948B-1728B52AA6E4}">
                <adec:decorative xmlns:adec="http://schemas.microsoft.com/office/drawing/2017/decorative" val="1"/>
              </a:ext>
            </a:extLst>
          </p:cNvPr>
          <p:cNvSpPr/>
          <p:nvPr userDrawn="1"/>
        </p:nvSpPr>
        <p:spPr>
          <a:xfrm>
            <a:off x="379412" y="426720"/>
            <a:ext cx="811891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125">
            <a:extLst>
              <a:ext uri="{FF2B5EF4-FFF2-40B4-BE49-F238E27FC236}">
                <a16:creationId xmlns:a16="http://schemas.microsoft.com/office/drawing/2014/main" id="{D426254D-BC75-9F62-9161-0514F7BDAA00}"/>
              </a:ext>
            </a:extLst>
          </p:cNvPr>
          <p:cNvSpPr>
            <a:spLocks noGrp="1"/>
          </p:cNvSpPr>
          <p:nvPr>
            <p:ph type="body" sz="quarter" idx="19" hasCustomPrompt="1"/>
          </p:nvPr>
        </p:nvSpPr>
        <p:spPr>
          <a:xfrm>
            <a:off x="608012" y="1918791"/>
            <a:ext cx="7659904" cy="3464721"/>
          </a:xfrm>
          <a:prstGeom prst="rect">
            <a:avLst/>
          </a:prstGeom>
        </p:spPr>
        <p:txBody>
          <a:bodyPr>
            <a:noAutofit/>
          </a:bodyPr>
          <a:lstStyle>
            <a:lvl1pPr marL="0" indent="0" algn="ctr">
              <a:lnSpc>
                <a:spcPct val="110000"/>
              </a:lnSpc>
              <a:spcAft>
                <a:spcPts val="0"/>
              </a:spcAft>
              <a:buNone/>
              <a:defRPr sz="2800" b="0"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Add text here</a:t>
            </a:r>
          </a:p>
        </p:txBody>
      </p:sp>
      <p:sp>
        <p:nvSpPr>
          <p:cNvPr id="6" name="Text Placeholder 125">
            <a:extLst>
              <a:ext uri="{FF2B5EF4-FFF2-40B4-BE49-F238E27FC236}">
                <a16:creationId xmlns:a16="http://schemas.microsoft.com/office/drawing/2014/main" id="{3F618941-834F-FC67-8ADD-142348299E9A}"/>
              </a:ext>
            </a:extLst>
          </p:cNvPr>
          <p:cNvSpPr>
            <a:spLocks noGrp="1"/>
          </p:cNvSpPr>
          <p:nvPr>
            <p:ph type="body" sz="quarter" idx="22" hasCustomPrompt="1"/>
          </p:nvPr>
        </p:nvSpPr>
        <p:spPr>
          <a:xfrm>
            <a:off x="608012" y="1080591"/>
            <a:ext cx="7659905" cy="838200"/>
          </a:xfrm>
          <a:prstGeom prst="rect">
            <a:avLst/>
          </a:prstGeom>
        </p:spPr>
        <p:txBody>
          <a:bodyPr>
            <a:noAutofit/>
          </a:bodyPr>
          <a:lstStyle>
            <a:lvl1pPr marL="0" indent="0" algn="ctr">
              <a:buNone/>
              <a:defRPr sz="28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7" name="Title 4">
            <a:extLst>
              <a:ext uri="{FF2B5EF4-FFF2-40B4-BE49-F238E27FC236}">
                <a16:creationId xmlns:a16="http://schemas.microsoft.com/office/drawing/2014/main" id="{18B02CE1-14B9-A6B8-AEB6-B5CE86A34CAD}"/>
              </a:ext>
            </a:extLst>
          </p:cNvPr>
          <p:cNvSpPr>
            <a:spLocks noGrp="1"/>
          </p:cNvSpPr>
          <p:nvPr>
            <p:ph type="title" hasCustomPrompt="1"/>
          </p:nvPr>
        </p:nvSpPr>
        <p:spPr>
          <a:xfrm>
            <a:off x="9066212" y="5029200"/>
            <a:ext cx="2956082" cy="914400"/>
          </a:xfrm>
          <a:prstGeom prst="rect">
            <a:avLst/>
          </a:prstGeom>
        </p:spPr>
        <p:txBody>
          <a:bodyPr>
            <a:normAutofit fontScale="90000"/>
          </a:bodyPr>
          <a:lstStyle>
            <a:lvl1pPr algn="r">
              <a:defRPr spc="0" baseline="0">
                <a:solidFill>
                  <a:schemeClr val="bg1"/>
                </a:solidFill>
              </a:defRPr>
            </a:lvl1pPr>
          </a:lstStyle>
          <a:p>
            <a:pPr>
              <a:lnSpc>
                <a:spcPct val="150000"/>
              </a:lnSpc>
            </a:pPr>
            <a:r>
              <a:rPr lang="en-US" dirty="0"/>
              <a:t>Text</a:t>
            </a:r>
          </a:p>
        </p:txBody>
      </p:sp>
      <p:cxnSp>
        <p:nvCxnSpPr>
          <p:cNvPr id="8" name="Straight Connector 7">
            <a:extLst>
              <a:ext uri="{FF2B5EF4-FFF2-40B4-BE49-F238E27FC236}">
                <a16:creationId xmlns:a16="http://schemas.microsoft.com/office/drawing/2014/main" id="{3BEEFB95-C49B-8414-E570-618A55EA603F}"/>
              </a:ext>
              <a:ext uri="{C183D7F6-B498-43B3-948B-1728B52AA6E4}">
                <adec:decorative xmlns:adec="http://schemas.microsoft.com/office/drawing/2017/decorative" val="1"/>
              </a:ext>
            </a:extLst>
          </p:cNvPr>
          <p:cNvCxnSpPr>
            <a:cxnSpLocks/>
          </p:cNvCxnSpPr>
          <p:nvPr userDrawn="1"/>
        </p:nvCxnSpPr>
        <p:spPr>
          <a:xfrm>
            <a:off x="10514012" y="6278880"/>
            <a:ext cx="1355882" cy="0"/>
          </a:xfrm>
          <a:prstGeom prst="line">
            <a:avLst/>
          </a:prstGeom>
          <a:ln w="76200" cap="rnd">
            <a:solidFill>
              <a:srgbClr val="92D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05168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rgbClr val="867A7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8"/>
            <a:ext cx="10940118" cy="4302921"/>
          </a:xfrm>
          <a:prstGeom prst="rect">
            <a:avLst/>
          </a:prstGeom>
        </p:spPr>
        <p:txBody>
          <a:bodyPr>
            <a:noAutofit/>
          </a:bodyPr>
          <a:lstStyle>
            <a:lvl1pPr marL="0" indent="0" algn="ctr">
              <a:buNone/>
              <a:defRPr sz="60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Tree>
    <p:extLst>
      <p:ext uri="{BB962C8B-B14F-4D97-AF65-F5344CB8AC3E}">
        <p14:creationId xmlns:p14="http://schemas.microsoft.com/office/powerpoint/2010/main" val="2241564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Locations">
    <p:spTree>
      <p:nvGrpSpPr>
        <p:cNvPr id="1" name=""/>
        <p:cNvGrpSpPr/>
        <p:nvPr/>
      </p:nvGrpSpPr>
      <p:grpSpPr>
        <a:xfrm>
          <a:off x="0" y="0"/>
          <a:ext cx="0" cy="0"/>
          <a:chOff x="0" y="0"/>
          <a:chExt cx="0" cy="0"/>
        </a:xfrm>
      </p:grpSpPr>
      <p:sp>
        <p:nvSpPr>
          <p:cNvPr id="973" name="Rounded Rectangle 37">
            <a:extLst>
              <a:ext uri="{FF2B5EF4-FFF2-40B4-BE49-F238E27FC236}">
                <a16:creationId xmlns:a16="http://schemas.microsoft.com/office/drawing/2014/main" id="{299C283B-7129-48F0-95A3-94DC6DBD0BE1}"/>
              </a:ext>
              <a:ext uri="{C183D7F6-B498-43B3-948B-1728B52AA6E4}">
                <adec:decorative xmlns:adec="http://schemas.microsoft.com/office/drawing/2017/decorative" val="1"/>
              </a:ext>
            </a:extLst>
          </p:cNvPr>
          <p:cNvSpPr/>
          <p:nvPr userDrawn="1"/>
        </p:nvSpPr>
        <p:spPr>
          <a:xfrm>
            <a:off x="410292" y="426720"/>
            <a:ext cx="11399120" cy="5974080"/>
          </a:xfrm>
          <a:prstGeom prst="roundRect">
            <a:avLst/>
          </a:pr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75" name="Text Placeholder 125">
            <a:extLst>
              <a:ext uri="{FF2B5EF4-FFF2-40B4-BE49-F238E27FC236}">
                <a16:creationId xmlns:a16="http://schemas.microsoft.com/office/drawing/2014/main" id="{9768840C-4C17-430E-8A75-5C03715FF3E6}"/>
              </a:ext>
            </a:extLst>
          </p:cNvPr>
          <p:cNvSpPr>
            <a:spLocks noGrp="1"/>
          </p:cNvSpPr>
          <p:nvPr>
            <p:ph type="body" sz="quarter" idx="22" hasCustomPrompt="1"/>
          </p:nvPr>
        </p:nvSpPr>
        <p:spPr>
          <a:xfrm>
            <a:off x="640696" y="1335879"/>
            <a:ext cx="10940118" cy="569122"/>
          </a:xfrm>
          <a:prstGeom prst="rect">
            <a:avLst/>
          </a:prstGeom>
        </p:spPr>
        <p:txBody>
          <a:bodyPr>
            <a:noAutofit/>
          </a:bodyPr>
          <a:lstStyle>
            <a:lvl1pPr marL="0" indent="0" algn="ctr">
              <a:buNone/>
              <a:defRPr sz="3200" b="1" cap="all" spc="100" baseline="0">
                <a:solidFill>
                  <a:schemeClr val="tx2"/>
                </a:solidFill>
                <a:latin typeface="+mj-lt"/>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dirty="0"/>
              <a:t>Text</a:t>
            </a:r>
          </a:p>
        </p:txBody>
      </p:sp>
      <p:sp>
        <p:nvSpPr>
          <p:cNvPr id="4" name="Text Placeholder 125">
            <a:extLst>
              <a:ext uri="{FF2B5EF4-FFF2-40B4-BE49-F238E27FC236}">
                <a16:creationId xmlns:a16="http://schemas.microsoft.com/office/drawing/2014/main" id="{D063A84D-1ABA-44B8-A1EB-EEBA125ED992}"/>
              </a:ext>
            </a:extLst>
          </p:cNvPr>
          <p:cNvSpPr>
            <a:spLocks noGrp="1"/>
          </p:cNvSpPr>
          <p:nvPr>
            <p:ph type="body" sz="quarter" idx="23" hasCustomPrompt="1"/>
          </p:nvPr>
        </p:nvSpPr>
        <p:spPr>
          <a:xfrm>
            <a:off x="640694" y="1945478"/>
            <a:ext cx="10940118" cy="569122"/>
          </a:xfrm>
          <a:prstGeom prst="rect">
            <a:avLst/>
          </a:prstGeom>
        </p:spPr>
        <p:txBody>
          <a:bodyPr>
            <a:noAutofit/>
          </a:bodyPr>
          <a:lstStyle>
            <a:lvl1pPr marL="0" indent="0" algn="ctr">
              <a:lnSpc>
                <a:spcPct val="150000"/>
              </a:lnSpc>
              <a:buNone/>
              <a:defRPr sz="2800" b="0" i="0" cap="none" spc="0" baseline="0">
                <a:solidFill>
                  <a:schemeClr val="tx2"/>
                </a:solidFill>
                <a:latin typeface="HelveticaNeueLT Std Lt" panose="020B0403020202020204" pitchFamily="34" charset="0"/>
              </a:defRPr>
            </a:lvl1pPr>
            <a:lvl2pPr marL="609494" indent="0">
              <a:buNone/>
              <a:defRPr sz="2000" b="1">
                <a:latin typeface="+mj-lt"/>
              </a:defRPr>
            </a:lvl2pPr>
            <a:lvl3pPr marL="1218986" indent="0">
              <a:buNone/>
              <a:defRPr sz="2000" b="1">
                <a:latin typeface="+mj-lt"/>
              </a:defRPr>
            </a:lvl3pPr>
            <a:lvl4pPr marL="1828480" indent="0">
              <a:buNone/>
              <a:defRPr sz="2000" b="1">
                <a:latin typeface="+mj-lt"/>
              </a:defRPr>
            </a:lvl4pPr>
            <a:lvl5pPr marL="2437973" indent="0">
              <a:buNone/>
              <a:defRPr sz="2000" b="1">
                <a:latin typeface="+mj-lt"/>
              </a:defRPr>
            </a:lvl5pPr>
          </a:lstStyle>
          <a:p>
            <a:pPr lvl="0"/>
            <a:r>
              <a:rPr lang="en-US" spc="0" baseline="0" dirty="0"/>
              <a:t>yes</a:t>
            </a:r>
            <a:endParaRPr lang="en-US" dirty="0"/>
          </a:p>
        </p:txBody>
      </p:sp>
    </p:spTree>
    <p:extLst>
      <p:ext uri="{BB962C8B-B14F-4D97-AF65-F5344CB8AC3E}">
        <p14:creationId xmlns:p14="http://schemas.microsoft.com/office/powerpoint/2010/main" val="7999008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7_Levels infographic">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3F7A39C-B68D-BE22-3E83-82E2D48D427E}"/>
              </a:ext>
              <a:ext uri="{C183D7F6-B498-43B3-948B-1728B52AA6E4}">
                <adec:decorative xmlns:adec="http://schemas.microsoft.com/office/drawing/2017/decorative" val="1"/>
              </a:ext>
            </a:extLst>
          </p:cNvPr>
          <p:cNvSpPr/>
          <p:nvPr userDrawn="1"/>
        </p:nvSpPr>
        <p:spPr>
          <a:xfrm>
            <a:off x="0" y="0"/>
            <a:ext cx="12188825" cy="6858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a:extLst>
              <a:ext uri="{FF2B5EF4-FFF2-40B4-BE49-F238E27FC236}">
                <a16:creationId xmlns:a16="http://schemas.microsoft.com/office/drawing/2014/main" id="{99B978BA-25FE-48B1-BDB9-0DFD66A0801F}"/>
              </a:ext>
              <a:ext uri="{C183D7F6-B498-43B3-948B-1728B52AA6E4}">
                <adec:decorative xmlns:adec="http://schemas.microsoft.com/office/drawing/2017/decorative" val="1"/>
              </a:ext>
            </a:extLst>
          </p:cNvPr>
          <p:cNvCxnSpPr>
            <a:cxnSpLocks/>
          </p:cNvCxnSpPr>
          <p:nvPr userDrawn="1"/>
        </p:nvCxnSpPr>
        <p:spPr>
          <a:xfrm>
            <a:off x="836612" y="5562600"/>
            <a:ext cx="10363200" cy="0"/>
          </a:xfrm>
          <a:prstGeom prst="line">
            <a:avLst/>
          </a:prstGeom>
          <a:ln w="76200" cap="rnd">
            <a:solidFill>
              <a:schemeClr val="accent3"/>
            </a:solidFill>
          </a:ln>
        </p:spPr>
        <p:style>
          <a:lnRef idx="1">
            <a:schemeClr val="accent1"/>
          </a:lnRef>
          <a:fillRef idx="0">
            <a:schemeClr val="accent1"/>
          </a:fillRef>
          <a:effectRef idx="0">
            <a:schemeClr val="accent1"/>
          </a:effectRef>
          <a:fontRef idx="minor">
            <a:schemeClr val="tx1"/>
          </a:fontRef>
        </p:style>
      </p:cxnSp>
      <p:sp>
        <p:nvSpPr>
          <p:cNvPr id="21" name="Title 4">
            <a:extLst>
              <a:ext uri="{FF2B5EF4-FFF2-40B4-BE49-F238E27FC236}">
                <a16:creationId xmlns:a16="http://schemas.microsoft.com/office/drawing/2014/main" id="{B5BA447C-5757-44EF-9622-EFB9DC51FA6F}"/>
              </a:ext>
            </a:extLst>
          </p:cNvPr>
          <p:cNvSpPr>
            <a:spLocks noGrp="1"/>
          </p:cNvSpPr>
          <p:nvPr>
            <p:ph type="title" hasCustomPrompt="1"/>
          </p:nvPr>
        </p:nvSpPr>
        <p:spPr>
          <a:xfrm>
            <a:off x="836150" y="1063862"/>
            <a:ext cx="10363200" cy="3812938"/>
          </a:xfrm>
          <a:prstGeom prst="rect">
            <a:avLst/>
          </a:prstGeom>
        </p:spPr>
        <p:txBody>
          <a:bodyPr>
            <a:normAutofit fontScale="90000"/>
          </a:bodyPr>
          <a:lstStyle>
            <a:lvl1pPr algn="ctr">
              <a:defRPr spc="0" baseline="0">
                <a:solidFill>
                  <a:schemeClr val="bg1"/>
                </a:solidFill>
              </a:defRPr>
            </a:lvl1pPr>
          </a:lstStyle>
          <a:p>
            <a:pPr>
              <a:lnSpc>
                <a:spcPct val="150000"/>
              </a:lnSpc>
            </a:pPr>
            <a:r>
              <a:rPr lang="en-US" dirty="0"/>
              <a:t>Chart</a:t>
            </a:r>
          </a:p>
        </p:txBody>
      </p:sp>
    </p:spTree>
    <p:extLst>
      <p:ext uri="{BB962C8B-B14F-4D97-AF65-F5344CB8AC3E}">
        <p14:creationId xmlns:p14="http://schemas.microsoft.com/office/powerpoint/2010/main" val="3470706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9205046" y="6264275"/>
            <a:ext cx="2844059" cy="365125"/>
          </a:xfrm>
          <a:prstGeom prst="rect">
            <a:avLst/>
          </a:prstGeom>
        </p:spPr>
        <p:txBody>
          <a:bodyPr/>
          <a:lstStyle/>
          <a:p>
            <a:fld id="{7091A9FD-CDA2-4BA5-8C18-59D6F59EB34A}"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1" r:id="rId1"/>
    <p:sldLayoutId id="2147483677" r:id="rId2"/>
    <p:sldLayoutId id="2147483673" r:id="rId3"/>
    <p:sldLayoutId id="2147483671" r:id="rId4"/>
    <p:sldLayoutId id="2147483672" r:id="rId5"/>
    <p:sldLayoutId id="2147483662" r:id="rId6"/>
    <p:sldLayoutId id="2147483676" r:id="rId7"/>
    <p:sldLayoutId id="2147483675" r:id="rId8"/>
    <p:sldLayoutId id="2147483674" r:id="rId9"/>
    <p:sldLayoutId id="2147483664" r:id="rId10"/>
    <p:sldLayoutId id="2147483666" r:id="rId11"/>
    <p:sldLayoutId id="2147483668" r:id="rId12"/>
    <p:sldLayoutId id="2147483669" r:id="rId13"/>
    <p:sldLayoutId id="2147483667" r:id="rId14"/>
    <p:sldLayoutId id="2147483655" r:id="rId15"/>
  </p:sldLayoutIdLst>
  <p:txStyles>
    <p:titleStyle>
      <a:lvl1pPr algn="ctr" defTabSz="1218987" rtl="0" eaLnBrk="1" latinLnBrk="0" hangingPunct="1">
        <a:lnSpc>
          <a:spcPct val="85000"/>
        </a:lnSpc>
        <a:spcBef>
          <a:spcPts val="0"/>
        </a:spcBef>
        <a:spcAft>
          <a:spcPts val="600"/>
        </a:spcAft>
        <a:buNone/>
        <a:defRPr sz="5400" b="1" i="0" kern="1200" spc="100" baseline="0">
          <a:solidFill>
            <a:schemeClr val="accent4">
              <a:lumMod val="75000"/>
            </a:schemeClr>
          </a:solidFill>
          <a:latin typeface="+mj-lt"/>
          <a:ea typeface="+mj-ea"/>
          <a:cs typeface="Arial"/>
        </a:defRPr>
      </a:lvl1pPr>
    </p:titleStyle>
    <p:bodyStyle>
      <a:lvl1pPr marL="457120" indent="-457120" algn="l" defTabSz="1218987" rtl="0" eaLnBrk="1" latinLnBrk="0" hangingPunct="1">
        <a:lnSpc>
          <a:spcPct val="85000"/>
        </a:lnSpc>
        <a:spcBef>
          <a:spcPts val="0"/>
        </a:spcBef>
        <a:spcAft>
          <a:spcPts val="600"/>
        </a:spcAft>
        <a:buFont typeface="Arial" pitchFamily="34" charset="0"/>
        <a:buChar char="•"/>
        <a:defRPr sz="4300" kern="1200">
          <a:solidFill>
            <a:schemeClr val="accent3">
              <a:lumMod val="75000"/>
            </a:schemeClr>
          </a:solidFill>
          <a:latin typeface="+mn-lt"/>
          <a:ea typeface="+mn-ea"/>
          <a:cs typeface="Arial"/>
        </a:defRPr>
      </a:lvl1pPr>
      <a:lvl2pPr marL="990427" indent="-380933" algn="l" defTabSz="1218987" rtl="0" eaLnBrk="1" latinLnBrk="0" hangingPunct="1">
        <a:lnSpc>
          <a:spcPct val="85000"/>
        </a:lnSpc>
        <a:spcBef>
          <a:spcPts val="0"/>
        </a:spcBef>
        <a:spcAft>
          <a:spcPts val="600"/>
        </a:spcAft>
        <a:buFont typeface="Arial" pitchFamily="34" charset="0"/>
        <a:buChar char="–"/>
        <a:defRPr sz="3700" kern="1200">
          <a:solidFill>
            <a:schemeClr val="accent3">
              <a:lumMod val="75000"/>
            </a:schemeClr>
          </a:solidFill>
          <a:latin typeface="+mn-lt"/>
          <a:ea typeface="+mn-ea"/>
          <a:cs typeface="Arial"/>
        </a:defRPr>
      </a:lvl2pPr>
      <a:lvl3pPr marL="1523733" indent="-304747" algn="l" defTabSz="1218987" rtl="0" eaLnBrk="1" latinLnBrk="0" hangingPunct="1">
        <a:lnSpc>
          <a:spcPct val="85000"/>
        </a:lnSpc>
        <a:spcBef>
          <a:spcPts val="0"/>
        </a:spcBef>
        <a:spcAft>
          <a:spcPts val="600"/>
        </a:spcAft>
        <a:buFont typeface="Arial" pitchFamily="34" charset="0"/>
        <a:buChar char="•"/>
        <a:defRPr sz="3200" kern="1200">
          <a:solidFill>
            <a:schemeClr val="accent3">
              <a:lumMod val="75000"/>
            </a:schemeClr>
          </a:solidFill>
          <a:latin typeface="+mn-lt"/>
          <a:ea typeface="+mn-ea"/>
          <a:cs typeface="Arial"/>
        </a:defRPr>
      </a:lvl3pPr>
      <a:lvl4pPr marL="2133227"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4pPr>
      <a:lvl5pPr marL="2742720" indent="-304747" algn="l" defTabSz="1218987" rtl="0" eaLnBrk="1" latinLnBrk="0" hangingPunct="1">
        <a:lnSpc>
          <a:spcPct val="85000"/>
        </a:lnSpc>
        <a:spcBef>
          <a:spcPts val="0"/>
        </a:spcBef>
        <a:spcAft>
          <a:spcPts val="600"/>
        </a:spcAft>
        <a:buFont typeface="Arial" pitchFamily="34" charset="0"/>
        <a:buChar char="»"/>
        <a:defRPr sz="2700" kern="1200">
          <a:solidFill>
            <a:schemeClr val="accent3">
              <a:lumMod val="75000"/>
            </a:schemeClr>
          </a:solidFill>
          <a:latin typeface="+mn-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C4BA745-1217-4389-9C42-A8D3C103565E}"/>
              </a:ext>
            </a:extLst>
          </p:cNvPr>
          <p:cNvPicPr>
            <a:picLocks noChangeAspect="1"/>
          </p:cNvPicPr>
          <p:nvPr/>
        </p:nvPicPr>
        <p:blipFill>
          <a:blip r:embed="rId2"/>
          <a:srcRect/>
          <a:stretch/>
        </p:blipFill>
        <p:spPr>
          <a:xfrm>
            <a:off x="17666" y="20738"/>
            <a:ext cx="12153491" cy="6816523"/>
          </a:xfrm>
          <a:prstGeom prst="rect">
            <a:avLst/>
          </a:prstGeom>
        </p:spPr>
      </p:pic>
    </p:spTree>
    <p:extLst>
      <p:ext uri="{BB962C8B-B14F-4D97-AF65-F5344CB8AC3E}">
        <p14:creationId xmlns:p14="http://schemas.microsoft.com/office/powerpoint/2010/main" val="3567145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712F9D12-CFA0-414B-8F88-8388FB784678}"/>
              </a:ext>
            </a:extLst>
          </p:cNvPr>
          <p:cNvSpPr>
            <a:spLocks noGrp="1"/>
          </p:cNvSpPr>
          <p:nvPr>
            <p:ph type="body" sz="quarter" idx="22"/>
          </p:nvPr>
        </p:nvSpPr>
        <p:spPr>
          <a:xfrm>
            <a:off x="624353" y="1066800"/>
            <a:ext cx="10940118" cy="5334000"/>
          </a:xfrm>
        </p:spPr>
        <p:txBody>
          <a:bodyPr/>
          <a:lstStyle/>
          <a:p>
            <a:pPr>
              <a:lnSpc>
                <a:spcPct val="100000"/>
              </a:lnSpc>
            </a:pPr>
            <a:r>
              <a:rPr lang="en-US" sz="3000" b="0" dirty="0">
                <a:solidFill>
                  <a:srgbClr val="867A72"/>
                </a:solidFill>
                <a:latin typeface="Montserrat Light" pitchFamily="2" charset="77"/>
              </a:rPr>
              <a:t>The gospel of</a:t>
            </a:r>
          </a:p>
          <a:p>
            <a:pPr>
              <a:lnSpc>
                <a:spcPct val="100000"/>
              </a:lnSpc>
            </a:pPr>
            <a:r>
              <a:rPr lang="en-US" sz="12000" dirty="0">
                <a:solidFill>
                  <a:srgbClr val="867A72"/>
                </a:solidFill>
              </a:rPr>
              <a:t>john</a:t>
            </a:r>
          </a:p>
          <a:p>
            <a:pPr>
              <a:lnSpc>
                <a:spcPct val="100000"/>
              </a:lnSpc>
            </a:pPr>
            <a:endParaRPr lang="en-US" sz="4000" b="0" dirty="0">
              <a:solidFill>
                <a:schemeClr val="accent3"/>
              </a:solidFill>
              <a:latin typeface="Montserrat Light" pitchFamily="2" charset="77"/>
            </a:endParaRPr>
          </a:p>
          <a:p>
            <a:pPr>
              <a:lnSpc>
                <a:spcPct val="100000"/>
              </a:lnSpc>
            </a:pPr>
            <a:endParaRPr lang="en-US" sz="2800" dirty="0">
              <a:solidFill>
                <a:schemeClr val="accent3"/>
              </a:solidFill>
              <a:latin typeface="Montserrat ExtraBold" pitchFamily="2" charset="77"/>
            </a:endParaRPr>
          </a:p>
          <a:p>
            <a:pPr>
              <a:lnSpc>
                <a:spcPct val="100000"/>
              </a:lnSpc>
            </a:pPr>
            <a:r>
              <a:rPr lang="en-US" sz="2800" dirty="0">
                <a:solidFill>
                  <a:schemeClr val="accent3"/>
                </a:solidFill>
                <a:latin typeface="Montserrat ExtraBold" pitchFamily="2" charset="77"/>
              </a:rPr>
              <a:t>Session twenty-three:</a:t>
            </a:r>
            <a:r>
              <a:rPr lang="en-US" sz="2800" b="0" dirty="0">
                <a:solidFill>
                  <a:schemeClr val="accent3"/>
                </a:solidFill>
                <a:latin typeface="Montserrat Medium" pitchFamily="2" charset="77"/>
              </a:rPr>
              <a:t> The Death and Resurrection of Lazarus</a:t>
            </a:r>
            <a:endParaRPr lang="en-US" sz="4000" b="0" dirty="0">
              <a:solidFill>
                <a:schemeClr val="accent3"/>
              </a:solidFill>
              <a:latin typeface="Montserrat Medium" pitchFamily="2" charset="77"/>
            </a:endParaRPr>
          </a:p>
        </p:txBody>
      </p:sp>
      <p:cxnSp>
        <p:nvCxnSpPr>
          <p:cNvPr id="5" name="Straight Connector 4">
            <a:extLst>
              <a:ext uri="{FF2B5EF4-FFF2-40B4-BE49-F238E27FC236}">
                <a16:creationId xmlns:a16="http://schemas.microsoft.com/office/drawing/2014/main" id="{D7738542-4503-5D5C-DC62-D91127017379}"/>
              </a:ext>
            </a:extLst>
          </p:cNvPr>
          <p:cNvCxnSpPr>
            <a:cxnSpLocks/>
          </p:cNvCxnSpPr>
          <p:nvPr/>
        </p:nvCxnSpPr>
        <p:spPr>
          <a:xfrm>
            <a:off x="2284412" y="3962400"/>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1121027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1119655" y="2776291"/>
            <a:ext cx="9982200" cy="2862509"/>
          </a:xfrm>
        </p:spPr>
        <p:txBody>
          <a:bodyPr/>
          <a:lstStyle/>
          <a:p>
            <a:pPr>
              <a:lnSpc>
                <a:spcPct val="100000"/>
              </a:lnSpc>
            </a:pPr>
            <a:r>
              <a:rPr lang="en-US" sz="4000" dirty="0"/>
              <a:t>In what ways are Jesus’s delays for </a:t>
            </a:r>
          </a:p>
          <a:p>
            <a:pPr>
              <a:lnSpc>
                <a:spcPct val="100000"/>
              </a:lnSpc>
            </a:pPr>
            <a:r>
              <a:rPr lang="en-US" sz="4000" dirty="0"/>
              <a:t>our good? Why is it so hard to trust Him in those seasons? How can today’s story encourage us? </a:t>
            </a:r>
          </a:p>
        </p:txBody>
      </p:sp>
      <p:sp>
        <p:nvSpPr>
          <p:cNvPr id="3" name="Text Placeholder 2">
            <a:extLst>
              <a:ext uri="{FF2B5EF4-FFF2-40B4-BE49-F238E27FC236}">
                <a16:creationId xmlns:a16="http://schemas.microsoft.com/office/drawing/2014/main" id="{DD94803D-9139-4565-8B23-41D5B43B9051}"/>
              </a:ext>
            </a:extLst>
          </p:cNvPr>
          <p:cNvSpPr>
            <a:spLocks noGrp="1"/>
          </p:cNvSpPr>
          <p:nvPr>
            <p:ph type="body" sz="quarter" idx="22"/>
          </p:nvPr>
        </p:nvSpPr>
        <p:spPr/>
        <p:txBody>
          <a:bodyPr/>
          <a:lstStyle/>
          <a:p>
            <a:r>
              <a:rPr lang="en-US" sz="4800" dirty="0">
                <a:solidFill>
                  <a:srgbClr val="867A72"/>
                </a:solidFill>
              </a:rPr>
              <a:t>THINK ABOUT THIS…</a:t>
            </a:r>
          </a:p>
          <a:p>
            <a:endParaRPr lang="en-US" dirty="0"/>
          </a:p>
        </p:txBody>
      </p:sp>
    </p:spTree>
    <p:extLst>
      <p:ext uri="{BB962C8B-B14F-4D97-AF65-F5344CB8AC3E}">
        <p14:creationId xmlns:p14="http://schemas.microsoft.com/office/powerpoint/2010/main" val="14302750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2" name="Text Placeholder 5">
            <a:extLst>
              <a:ext uri="{FF2B5EF4-FFF2-40B4-BE49-F238E27FC236}">
                <a16:creationId xmlns:a16="http://schemas.microsoft.com/office/drawing/2014/main" id="{93EF8413-A1C0-13D2-1B54-D97D0FCF1E14}"/>
              </a:ext>
            </a:extLst>
          </p:cNvPr>
          <p:cNvSpPr txBox="1">
            <a:spLocks/>
          </p:cNvSpPr>
          <p:nvPr/>
        </p:nvSpPr>
        <p:spPr>
          <a:xfrm>
            <a:off x="3960812" y="381000"/>
            <a:ext cx="7467600" cy="5943600"/>
          </a:xfrm>
          <a:prstGeom prst="rect">
            <a:avLst/>
          </a:prstGeom>
        </p:spPr>
        <p:txBody>
          <a:bodyPr anchor="ctr">
            <a:noAutofit/>
          </a:bodyPr>
          <a:lstStyle>
            <a:lvl1pPr marL="0" indent="0" algn="ctr" defTabSz="1218987" rtl="0" eaLnBrk="1" latinLnBrk="0" hangingPunct="1">
              <a:lnSpc>
                <a:spcPct val="110000"/>
              </a:lnSpc>
              <a:spcBef>
                <a:spcPts val="0"/>
              </a:spcBef>
              <a:spcAft>
                <a:spcPts val="0"/>
              </a:spcAft>
              <a:buFont typeface="Arial" pitchFamily="34" charset="0"/>
              <a:buNone/>
              <a:defRPr sz="2800" b="0" kern="1200" spc="0" baseline="0">
                <a:solidFill>
                  <a:schemeClr val="tx2"/>
                </a:solidFill>
                <a:latin typeface="HelveticaNeueLT Std Lt" panose="020B0403020202020204" pitchFamily="34" charset="0"/>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3400" b="1" dirty="0"/>
              <a:t>Are you currently, or have you been, in a season of waiting on the Lord? What helps you to hold onto your faith during uncertainty? </a:t>
            </a:r>
          </a:p>
        </p:txBody>
      </p:sp>
    </p:spTree>
    <p:extLst>
      <p:ext uri="{BB962C8B-B14F-4D97-AF65-F5344CB8AC3E}">
        <p14:creationId xmlns:p14="http://schemas.microsoft.com/office/powerpoint/2010/main" val="267707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7EA4C66-6679-4315-B40C-8776805B8815}"/>
              </a:ext>
            </a:extLst>
          </p:cNvPr>
          <p:cNvSpPr>
            <a:spLocks noGrp="1"/>
          </p:cNvSpPr>
          <p:nvPr>
            <p:ph type="title"/>
          </p:nvPr>
        </p:nvSpPr>
        <p:spPr>
          <a:xfrm>
            <a:off x="-1" y="533400"/>
            <a:ext cx="12188825" cy="4419600"/>
          </a:xfrm>
        </p:spPr>
        <p:txBody>
          <a:bodyPr anchor="b">
            <a:noAutofit/>
          </a:bodyPr>
          <a:lstStyle/>
          <a:p>
            <a:pPr marR="0">
              <a:lnSpc>
                <a:spcPct val="150000"/>
              </a:lnSpc>
              <a:spcBef>
                <a:spcPts val="0"/>
              </a:spcBef>
              <a:spcAft>
                <a:spcPts val="0"/>
              </a:spcAft>
            </a:pPr>
            <a:r>
              <a:rPr lang="en-US" sz="5500" dirty="0"/>
              <a:t>1. Even when Jesus </a:t>
            </a:r>
            <a:r>
              <a:rPr lang="en-US" sz="5500" u="sng" dirty="0"/>
              <a:t>delays</a:t>
            </a:r>
            <a:r>
              <a:rPr lang="en-US" sz="5500" dirty="0"/>
              <a:t>, </a:t>
            </a:r>
            <a:br>
              <a:rPr lang="en-US" sz="5500" dirty="0"/>
            </a:br>
            <a:r>
              <a:rPr lang="en-US" sz="5500" dirty="0"/>
              <a:t>He is still working for God’s </a:t>
            </a:r>
            <a:r>
              <a:rPr lang="en-US" sz="5500" u="sng" dirty="0"/>
              <a:t>glory</a:t>
            </a:r>
            <a:r>
              <a:rPr lang="en-US" sz="5500" dirty="0"/>
              <a:t> and our </a:t>
            </a:r>
            <a:r>
              <a:rPr lang="en-US" sz="5500" u="sng" dirty="0"/>
              <a:t>good</a:t>
            </a:r>
            <a:r>
              <a:rPr lang="en-US" sz="5500" dirty="0"/>
              <a:t>.</a:t>
            </a:r>
            <a:endParaRPr lang="en-US" sz="4500" dirty="0"/>
          </a:p>
        </p:txBody>
      </p:sp>
    </p:spTree>
    <p:extLst>
      <p:ext uri="{BB962C8B-B14F-4D97-AF65-F5344CB8AC3E}">
        <p14:creationId xmlns:p14="http://schemas.microsoft.com/office/powerpoint/2010/main" val="1132803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144139CE-550D-41A8-A98A-F7A116762072}"/>
              </a:ext>
            </a:extLst>
          </p:cNvPr>
          <p:cNvSpPr>
            <a:spLocks noGrp="1"/>
          </p:cNvSpPr>
          <p:nvPr>
            <p:ph type="body" sz="quarter" idx="23"/>
          </p:nvPr>
        </p:nvSpPr>
        <p:spPr>
          <a:xfrm>
            <a:off x="640696" y="1752600"/>
            <a:ext cx="10940118" cy="3773202"/>
          </a:xfrm>
        </p:spPr>
        <p:txBody>
          <a:bodyPr/>
          <a:lstStyle/>
          <a:p>
            <a:pPr marR="0">
              <a:lnSpc>
                <a:spcPct val="100000"/>
              </a:lnSpc>
              <a:spcBef>
                <a:spcPts val="0"/>
              </a:spcBef>
              <a:spcAft>
                <a:spcPts val="0"/>
              </a:spcAft>
            </a:pPr>
            <a:r>
              <a:rPr lang="en-US" sz="3900" dirty="0"/>
              <a:t>Now a man was sick—Lazarus from Bethany, the village of Mary and her sister Martha. </a:t>
            </a:r>
          </a:p>
          <a:p>
            <a:pPr marR="0">
              <a:lnSpc>
                <a:spcPct val="100000"/>
              </a:lnSpc>
              <a:spcBef>
                <a:spcPts val="0"/>
              </a:spcBef>
              <a:spcAft>
                <a:spcPts val="0"/>
              </a:spcAft>
            </a:pPr>
            <a:r>
              <a:rPr lang="en-US" sz="3900" dirty="0"/>
              <a:t>Mary was the one who anointed the Lord with perfume and wiped his feet with her hair, and it was her brother Lazarus who was sick. So the sisters sent a message to him: “Lord, the one you love is sick.”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46D195C1-0062-1A83-745B-71F586C07973}"/>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4078571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A6AF1-EFC0-0BFA-50CC-A70228A53FA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5EA0700-12D7-339A-1C08-476D823F6119}"/>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r>
              <a:rPr lang="en-US" sz="3900" dirty="0"/>
              <a:t>When Jesus heard it, he said, “This sickness </a:t>
            </a:r>
          </a:p>
          <a:p>
            <a:pPr marR="0">
              <a:lnSpc>
                <a:spcPct val="100000"/>
              </a:lnSpc>
              <a:spcBef>
                <a:spcPts val="0"/>
              </a:spcBef>
              <a:spcAft>
                <a:spcPts val="0"/>
              </a:spcAft>
            </a:pPr>
            <a:r>
              <a:rPr lang="en-US" sz="3900" dirty="0"/>
              <a:t>will not end in death but is for the glory of God, so that the Son of God may be glorified through it.” Now Jesus loved Martha, her sister, and Lazarus. So when he heard that he was sick, </a:t>
            </a:r>
          </a:p>
          <a:p>
            <a:pPr marR="0">
              <a:lnSpc>
                <a:spcPct val="100000"/>
              </a:lnSpc>
              <a:spcBef>
                <a:spcPts val="0"/>
              </a:spcBef>
              <a:spcAft>
                <a:spcPts val="0"/>
              </a:spcAft>
            </a:pPr>
            <a:r>
              <a:rPr lang="en-US" sz="3900" dirty="0"/>
              <a:t>he stayed two more days in the place </a:t>
            </a:r>
          </a:p>
          <a:p>
            <a:pPr marR="0">
              <a:lnSpc>
                <a:spcPct val="100000"/>
              </a:lnSpc>
              <a:spcBef>
                <a:spcPts val="0"/>
              </a:spcBef>
              <a:spcAft>
                <a:spcPts val="0"/>
              </a:spcAft>
            </a:pPr>
            <a:r>
              <a:rPr lang="en-US" sz="3900" dirty="0"/>
              <a:t>where he was.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79EED00F-EC55-6A55-AA30-6A7018E859F1}"/>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9625677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CA5FF-1138-0620-11F9-44E82F5D181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A2DFFDB3-247A-BF4A-E644-A30C4A2A7D1B}"/>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r>
              <a:rPr lang="en-US" sz="3900" dirty="0"/>
              <a:t>Then after that, he said to the disciples, </a:t>
            </a:r>
          </a:p>
          <a:p>
            <a:pPr marR="0">
              <a:lnSpc>
                <a:spcPct val="100000"/>
              </a:lnSpc>
              <a:spcBef>
                <a:spcPts val="0"/>
              </a:spcBef>
              <a:spcAft>
                <a:spcPts val="0"/>
              </a:spcAft>
            </a:pPr>
            <a:r>
              <a:rPr lang="en-US" sz="3900" dirty="0"/>
              <a:t>“Let’s go to Judea again.”</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“Rabbi,” the disciples told him, “just now </a:t>
            </a:r>
          </a:p>
          <a:p>
            <a:pPr marR="0">
              <a:lnSpc>
                <a:spcPct val="100000"/>
              </a:lnSpc>
              <a:spcBef>
                <a:spcPts val="0"/>
              </a:spcBef>
              <a:spcAft>
                <a:spcPts val="0"/>
              </a:spcAft>
            </a:pPr>
            <a:r>
              <a:rPr lang="en-US" sz="3900" dirty="0"/>
              <a:t>the Jews tried to stone you, and you’re </a:t>
            </a:r>
          </a:p>
          <a:p>
            <a:pPr marR="0">
              <a:lnSpc>
                <a:spcPct val="100000"/>
              </a:lnSpc>
              <a:spcBef>
                <a:spcPts val="0"/>
              </a:spcBef>
              <a:spcAft>
                <a:spcPts val="0"/>
              </a:spcAft>
            </a:pPr>
            <a:r>
              <a:rPr lang="en-US" sz="3900" dirty="0"/>
              <a:t>going there again?”</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E5C752E7-83F6-E8FB-C5D0-C121D469695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15788223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25675-4742-9E10-96B1-8B8229764BB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700C503-615C-7C67-5ECD-64F8AB8DD91E}"/>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r>
              <a:rPr lang="en-US" sz="3900" dirty="0"/>
              <a:t>“Aren’t there twelve hours in a day?” </a:t>
            </a:r>
          </a:p>
          <a:p>
            <a:pPr marR="0">
              <a:lnSpc>
                <a:spcPct val="100000"/>
              </a:lnSpc>
              <a:spcBef>
                <a:spcPts val="0"/>
              </a:spcBef>
              <a:spcAft>
                <a:spcPts val="0"/>
              </a:spcAft>
            </a:pPr>
            <a:r>
              <a:rPr lang="en-US" sz="3900" dirty="0"/>
              <a:t>Jesus answered. “If anyone walks during the day, he doesn’t stumble, because he sees the light of this world. But if anyone walks during </a:t>
            </a:r>
          </a:p>
          <a:p>
            <a:pPr marR="0">
              <a:lnSpc>
                <a:spcPct val="100000"/>
              </a:lnSpc>
              <a:spcBef>
                <a:spcPts val="0"/>
              </a:spcBef>
              <a:spcAft>
                <a:spcPts val="0"/>
              </a:spcAft>
            </a:pPr>
            <a:r>
              <a:rPr lang="en-US" sz="3900" dirty="0"/>
              <a:t>the night, he does stumble, because the </a:t>
            </a:r>
          </a:p>
          <a:p>
            <a:pPr marR="0">
              <a:lnSpc>
                <a:spcPct val="100000"/>
              </a:lnSpc>
              <a:spcBef>
                <a:spcPts val="0"/>
              </a:spcBef>
              <a:spcAft>
                <a:spcPts val="0"/>
              </a:spcAft>
            </a:pPr>
            <a:r>
              <a:rPr lang="en-US" sz="3900" dirty="0"/>
              <a:t>light is not in him.</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3DB92DB6-6DAD-21E7-16BF-81A56B6160FD}"/>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3593790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182533-9F1E-C3D5-2C08-7EAC5F0B205E}"/>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9ACE9D3-F2B8-0E0C-672E-8522E16592CB}"/>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r>
              <a:rPr lang="en-US" sz="3900" dirty="0"/>
              <a:t>He said this, and then he told them, “Our friend Lazarus has fallen asleep, but I’m on my way to wake him up.”</a:t>
            </a:r>
          </a:p>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Then the disciples said to him, “Lord, if he has fallen asleep, he will get well.”</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D6C17A1C-7142-FFE8-5F93-769D3C33FEC8}"/>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213616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80329-3FF6-6FA9-CC87-7A3A2A662A3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EBE8B9E-EE10-2CEF-38CA-BA25AB5A1220}"/>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r>
              <a:rPr lang="en-US" sz="3900" dirty="0"/>
              <a:t>Jesus, however, was speaking about his death, but they thought he was speaking about natural sleep. So Jesus then told them plainly, “Lazarus has died. I’m glad for you that I wasn’t there so that you may believe. But let’s go to him.” </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6BA618B9-C1C8-601F-3AFD-B5FC7435EABE}"/>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2218935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A567A5-1DB6-E2F2-48CB-DBA90677476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FD6AE31-30E0-A8BE-D433-E99661D9B9AA}"/>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r>
              <a:rPr lang="en-US" sz="3900" dirty="0"/>
              <a:t>Jesus, however, was speaking about his death, but they thought he was speaking about natural sleep. So Jesus then told them plainly, “Lazarus has died. I’m glad for you that I wasn’t there so that you may believe. But let’s go to him.” </a:t>
            </a:r>
          </a:p>
          <a:p>
            <a:pPr marR="0">
              <a:lnSpc>
                <a:spcPct val="100000"/>
              </a:lnSpc>
              <a:spcBef>
                <a:spcPts val="0"/>
              </a:spcBef>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FE982AF7-E5A7-B92E-00C9-45483269B99D}"/>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6479904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70A39A-D928-883C-658C-FE368F57FB5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3B79ACCF-80F9-92E7-10EF-99A4250E967A}"/>
              </a:ext>
            </a:extLst>
          </p:cNvPr>
          <p:cNvSpPr>
            <a:spLocks noGrp="1"/>
          </p:cNvSpPr>
          <p:nvPr>
            <p:ph type="body" sz="quarter" idx="23"/>
          </p:nvPr>
        </p:nvSpPr>
        <p:spPr>
          <a:xfrm>
            <a:off x="640696" y="1752600"/>
            <a:ext cx="10940118" cy="4495800"/>
          </a:xfrm>
        </p:spPr>
        <p:txBody>
          <a:bodyPr/>
          <a:lstStyle/>
          <a:p>
            <a:pPr marR="0">
              <a:lnSpc>
                <a:spcPct val="100000"/>
              </a:lnSpc>
              <a:spcBef>
                <a:spcPts val="0"/>
              </a:spcBef>
              <a:spcAft>
                <a:spcPts val="0"/>
              </a:spcAft>
            </a:pPr>
            <a:endParaRPr lang="en-US" sz="3900" dirty="0"/>
          </a:p>
          <a:p>
            <a:pPr marR="0">
              <a:lnSpc>
                <a:spcPct val="100000"/>
              </a:lnSpc>
              <a:spcBef>
                <a:spcPts val="0"/>
              </a:spcBef>
              <a:spcAft>
                <a:spcPts val="0"/>
              </a:spcAft>
            </a:pPr>
            <a:r>
              <a:rPr lang="en-US" sz="3900" dirty="0"/>
              <a:t>Then Thomas (called “Twin”) said to his </a:t>
            </a:r>
          </a:p>
          <a:p>
            <a:pPr marR="0">
              <a:lnSpc>
                <a:spcPct val="100000"/>
              </a:lnSpc>
              <a:spcBef>
                <a:spcPts val="0"/>
              </a:spcBef>
              <a:spcAft>
                <a:spcPts val="0"/>
              </a:spcAft>
            </a:pPr>
            <a:r>
              <a:rPr lang="en-US" sz="3900" dirty="0"/>
              <a:t>fellow disciples, “Let’s go too so that we may </a:t>
            </a:r>
          </a:p>
          <a:p>
            <a:pPr marR="0">
              <a:lnSpc>
                <a:spcPct val="100000"/>
              </a:lnSpc>
              <a:spcBef>
                <a:spcPts val="0"/>
              </a:spcBef>
              <a:spcAft>
                <a:spcPts val="0"/>
              </a:spcAft>
            </a:pPr>
            <a:r>
              <a:rPr lang="en-US" sz="3900" dirty="0"/>
              <a:t>die with him.”</a:t>
            </a:r>
          </a:p>
        </p:txBody>
      </p:sp>
      <p:sp>
        <p:nvSpPr>
          <p:cNvPr id="2" name="Text Placeholder 2">
            <a:extLst>
              <a:ext uri="{FF2B5EF4-FFF2-40B4-BE49-F238E27FC236}">
                <a16:creationId xmlns:a16="http://schemas.microsoft.com/office/drawing/2014/main" id="{F60922D8-C527-7059-5D43-9F79FB2D61D7}"/>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11:1-16</a:t>
            </a:r>
            <a:endParaRPr lang="en-US" dirty="0"/>
          </a:p>
        </p:txBody>
      </p:sp>
    </p:spTree>
    <p:extLst>
      <p:ext uri="{BB962C8B-B14F-4D97-AF65-F5344CB8AC3E}">
        <p14:creationId xmlns:p14="http://schemas.microsoft.com/office/powerpoint/2010/main" val="2753411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ACCF485-C9B7-3384-7119-A75ED16D19C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F6A9C28A-9A31-4FE7-BA02-DEA49D7120ED}"/>
              </a:ext>
            </a:extLst>
          </p:cNvPr>
          <p:cNvSpPr>
            <a:spLocks noGrp="1"/>
          </p:cNvSpPr>
          <p:nvPr>
            <p:ph type="body" sz="quarter" idx="19"/>
          </p:nvPr>
        </p:nvSpPr>
        <p:spPr>
          <a:xfrm>
            <a:off x="4037013" y="457200"/>
            <a:ext cx="7391399" cy="5943600"/>
          </a:xfrm>
        </p:spPr>
        <p:txBody>
          <a:bodyPr anchor="ctr"/>
          <a:lstStyle/>
          <a:p>
            <a:r>
              <a:rPr lang="en-US" sz="4000" b="1" dirty="0"/>
              <a:t>What reason did Jesus </a:t>
            </a:r>
          </a:p>
          <a:p>
            <a:r>
              <a:rPr lang="en-US" sz="4000" b="1" dirty="0"/>
              <a:t>give for Lazarus’s illness in verse 4?</a:t>
            </a:r>
          </a:p>
        </p:txBody>
      </p:sp>
    </p:spTree>
    <p:extLst>
      <p:ext uri="{BB962C8B-B14F-4D97-AF65-F5344CB8AC3E}">
        <p14:creationId xmlns:p14="http://schemas.microsoft.com/office/powerpoint/2010/main" val="20088755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EEE2B-7820-8777-0FD8-363E27E2748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4CF49E1-F796-2604-00BB-DB928BBCA419}"/>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5AD4366-2809-AB43-DD29-B196599F0A3A}"/>
              </a:ext>
            </a:extLst>
          </p:cNvPr>
          <p:cNvSpPr>
            <a:spLocks noGrp="1"/>
          </p:cNvSpPr>
          <p:nvPr>
            <p:ph type="body" sz="quarter" idx="19"/>
          </p:nvPr>
        </p:nvSpPr>
        <p:spPr>
          <a:xfrm>
            <a:off x="4037013" y="457200"/>
            <a:ext cx="7391399" cy="5943600"/>
          </a:xfrm>
        </p:spPr>
        <p:txBody>
          <a:bodyPr anchor="ctr"/>
          <a:lstStyle/>
          <a:p>
            <a:r>
              <a:rPr lang="en-US" sz="4000" b="1" dirty="0"/>
              <a:t>Why do you think John highlights Jesus’s love for the family immediately before mentioning the delay?</a:t>
            </a:r>
          </a:p>
        </p:txBody>
      </p:sp>
    </p:spTree>
    <p:extLst>
      <p:ext uri="{BB962C8B-B14F-4D97-AF65-F5344CB8AC3E}">
        <p14:creationId xmlns:p14="http://schemas.microsoft.com/office/powerpoint/2010/main" val="2143452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A1FE66-62EA-7BA6-A669-96BC0A6A883B}"/>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1E6B29F5-02BD-5C4E-2641-4CCEEE540673}"/>
              </a:ext>
            </a:extLst>
          </p:cNvPr>
          <p:cNvSpPr>
            <a:spLocks noGrp="1"/>
          </p:cNvSpPr>
          <p:nvPr>
            <p:ph type="body" sz="quarter" idx="19"/>
          </p:nvPr>
        </p:nvSpPr>
        <p:spPr>
          <a:xfrm>
            <a:off x="4037013" y="457200"/>
            <a:ext cx="7391399" cy="5943600"/>
          </a:xfrm>
        </p:spPr>
        <p:txBody>
          <a:bodyPr anchor="ctr"/>
          <a:lstStyle/>
          <a:p>
            <a:r>
              <a:rPr lang="en-US" sz="4000" b="1" dirty="0"/>
              <a:t>When have you experienced a season where God’s timing felt slow or confusing? </a:t>
            </a:r>
          </a:p>
          <a:p>
            <a:endParaRPr lang="en-US" sz="4000" b="1" dirty="0"/>
          </a:p>
          <a:p>
            <a:r>
              <a:rPr lang="en-US" sz="4000" b="1" dirty="0"/>
              <a:t>What might God have been doing beneath the surface? </a:t>
            </a:r>
          </a:p>
          <a:p>
            <a:endParaRPr lang="en-US" sz="4000" b="1" dirty="0"/>
          </a:p>
        </p:txBody>
      </p:sp>
      <p:sp>
        <p:nvSpPr>
          <p:cNvPr id="5" name="Title 4">
            <a:extLst>
              <a:ext uri="{FF2B5EF4-FFF2-40B4-BE49-F238E27FC236}">
                <a16:creationId xmlns:a16="http://schemas.microsoft.com/office/drawing/2014/main" id="{827A2075-C9E2-2752-DAEE-953287CF67EE}"/>
              </a:ext>
            </a:extLst>
          </p:cNvPr>
          <p:cNvSpPr>
            <a:spLocks noGrp="1"/>
          </p:cNvSpPr>
          <p:nvPr>
            <p:ph type="title"/>
          </p:nvPr>
        </p:nvSpPr>
        <p:spPr/>
        <p:txBody>
          <a:bodyPr>
            <a:normAutofit fontScale="90000"/>
          </a:bodyPr>
          <a:lstStyle/>
          <a:p>
            <a:pPr>
              <a:lnSpc>
                <a:spcPct val="150000"/>
              </a:lnSpc>
            </a:pPr>
            <a:r>
              <a:rPr lang="en-US" dirty="0"/>
              <a:t>Discuss</a:t>
            </a:r>
          </a:p>
        </p:txBody>
      </p:sp>
    </p:spTree>
    <p:extLst>
      <p:ext uri="{BB962C8B-B14F-4D97-AF65-F5344CB8AC3E}">
        <p14:creationId xmlns:p14="http://schemas.microsoft.com/office/powerpoint/2010/main" val="42019801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661D3-0399-661C-FDAA-B648456C6B70}"/>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87BF9FAE-047B-A842-E7E0-9255E49679F6}"/>
              </a:ext>
            </a:extLst>
          </p:cNvPr>
          <p:cNvSpPr>
            <a:spLocks noGrp="1"/>
          </p:cNvSpPr>
          <p:nvPr>
            <p:ph type="title"/>
          </p:nvPr>
        </p:nvSpPr>
        <p:spPr>
          <a:xfrm>
            <a:off x="-1" y="762000"/>
            <a:ext cx="12188825" cy="4419600"/>
          </a:xfrm>
        </p:spPr>
        <p:txBody>
          <a:bodyPr anchor="b">
            <a:noAutofit/>
          </a:bodyPr>
          <a:lstStyle/>
          <a:p>
            <a:pPr marR="0">
              <a:lnSpc>
                <a:spcPct val="150000"/>
              </a:lnSpc>
              <a:spcBef>
                <a:spcPts val="0"/>
              </a:spcBef>
              <a:spcAft>
                <a:spcPts val="0"/>
              </a:spcAft>
            </a:pPr>
            <a:r>
              <a:rPr lang="en-US" sz="5500" dirty="0"/>
              <a:t>2. Jesus is the </a:t>
            </a:r>
            <a:r>
              <a:rPr lang="en-US" sz="5500" u="sng" dirty="0"/>
              <a:t>resurrection</a:t>
            </a:r>
            <a:r>
              <a:rPr lang="en-US" sz="5500" dirty="0"/>
              <a:t> </a:t>
            </a:r>
            <a:br>
              <a:rPr lang="en-US" sz="5500" dirty="0"/>
            </a:br>
            <a:r>
              <a:rPr lang="en-US" sz="5500" dirty="0"/>
              <a:t>and the </a:t>
            </a:r>
            <a:r>
              <a:rPr lang="en-US" sz="5500" u="sng" dirty="0"/>
              <a:t>life</a:t>
            </a:r>
            <a:r>
              <a:rPr lang="en-US" sz="5500" dirty="0"/>
              <a:t>, and He meets us with both </a:t>
            </a:r>
            <a:r>
              <a:rPr lang="en-US" sz="5500" u="sng" dirty="0"/>
              <a:t>truth</a:t>
            </a:r>
            <a:r>
              <a:rPr lang="en-US" sz="5500" dirty="0"/>
              <a:t> and </a:t>
            </a:r>
            <a:br>
              <a:rPr lang="en-US" sz="5500" dirty="0"/>
            </a:br>
            <a:r>
              <a:rPr lang="en-US" sz="5500" u="sng" dirty="0"/>
              <a:t>compassion</a:t>
            </a:r>
            <a:r>
              <a:rPr lang="en-US" sz="5500" dirty="0"/>
              <a:t> in our grief.</a:t>
            </a:r>
          </a:p>
        </p:txBody>
      </p:sp>
    </p:spTree>
    <p:extLst>
      <p:ext uri="{BB962C8B-B14F-4D97-AF65-F5344CB8AC3E}">
        <p14:creationId xmlns:p14="http://schemas.microsoft.com/office/powerpoint/2010/main" val="5243954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C2C7F4-E000-91E8-F49E-AB4F5470B15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52D98E1-9EFC-8383-BA9D-701A69C1C85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When Jesus arrived, he found that Lazarus had already been in the tomb four days. Bethany was near Jerusalem (less than two miles away). Many of the Jews had come to Martha and Mary to comfort them about their brother.</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79EA0F6-C8A5-49DE-5FF0-35321F80B7D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25888539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A7F84-D41C-80D7-296B-638C0E11AA3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1B33956-19CF-DD61-BCB6-56D507380869}"/>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As soon as Martha heard that Jesus was coming, she went to meet him, but Mary remained seated in the house. Then Martha said to Jesus, “Lord, if you had been here, my brother wouldn’t have died. Yet even now I know that whatever you ask from God, God will give you.”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0A76A35F-F87A-CAC0-97CE-89252FBE113A}"/>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2402692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D07A6-CDC9-2EA0-19FF-5C7DA61E5031}"/>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DCB8312-F68C-2270-C82D-DBCE6B8AEB5B}"/>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“Your brother will rise again,” Jesus told her.</a:t>
            </a:r>
          </a:p>
          <a:p>
            <a:pPr>
              <a:lnSpc>
                <a:spcPct val="100000"/>
              </a:lnSpc>
              <a:spcAft>
                <a:spcPts val="0"/>
              </a:spcAft>
            </a:pPr>
            <a:endParaRPr lang="en-US" sz="4000" dirty="0"/>
          </a:p>
          <a:p>
            <a:pPr>
              <a:lnSpc>
                <a:spcPct val="100000"/>
              </a:lnSpc>
              <a:spcAft>
                <a:spcPts val="0"/>
              </a:spcAft>
            </a:pPr>
            <a:r>
              <a:rPr lang="en-US" sz="4000" dirty="0"/>
              <a:t>Martha said to him, “I know that he will rise again in the resurrection at the last day.”</a:t>
            </a:r>
          </a:p>
          <a:p>
            <a:pPr>
              <a:lnSpc>
                <a:spcPct val="100000"/>
              </a:lnSpc>
              <a:spcAft>
                <a:spcPts val="0"/>
              </a:spcAft>
            </a:pPr>
            <a:endParaRPr lang="en-US" sz="4000" dirty="0"/>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11B35831-54D6-E3E1-94DB-C65EF8C7CB78}"/>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19022023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AE04A2-0ECC-51B4-9CA9-22942C2089C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D8141EC-8FB4-C26E-3BA3-3A0C999B9C2A}"/>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Jesus said to her, “I am the resurrection and the life. The one who believes in me, even if he dies, will live. Everyone who lives and believes in me will never die. Do you believe this?”</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67801237-CEB0-D71F-ED10-4892E003B94E}"/>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2674904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843A86-230E-C55D-2E68-AF20836C3843}"/>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D9D5C99-EE06-7BF7-A901-245F56ACEF96}"/>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“Yes, Lord,” she told him, “I believe you are the Messiah, the Son of God, who comes into the world.”</a:t>
            </a:r>
          </a:p>
          <a:p>
            <a:pPr>
              <a:lnSpc>
                <a:spcPct val="100000"/>
              </a:lnSpc>
              <a:spcAft>
                <a:spcPts val="0"/>
              </a:spcAft>
            </a:pPr>
            <a:endParaRPr lang="en-US" sz="4000" dirty="0"/>
          </a:p>
          <a:p>
            <a:pPr>
              <a:lnSpc>
                <a:spcPct val="100000"/>
              </a:lnSpc>
              <a:spcAft>
                <a:spcPts val="0"/>
              </a:spcAft>
            </a:pPr>
            <a:r>
              <a:rPr lang="en-US" sz="4000" dirty="0"/>
              <a:t>Having said this, she went back and called her sister Mary, saying in private, “The Teacher is here and is calling for you.”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01AFBAA0-67EA-3EB2-2A04-97875885CD88}"/>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42483490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F58F85-7954-B806-9340-7754F4BF341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F148780-455C-682C-2FE0-289B40C9E68D}"/>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As soon as Mary heard this, she got up quickly and went to him. Jesus had not yet come into the village but was still in the place where Martha had met him. </a:t>
            </a:r>
          </a:p>
          <a:p>
            <a:pPr>
              <a:lnSpc>
                <a:spcPct val="100000"/>
              </a:lnSpc>
              <a:spcAft>
                <a:spcPts val="0"/>
              </a:spcAft>
            </a:pPr>
            <a:r>
              <a:rPr lang="en-US" sz="4000" dirty="0"/>
              <a:t>The Jews who were with her in the house consoling her saw that Mary got up </a:t>
            </a:r>
          </a:p>
          <a:p>
            <a:pPr>
              <a:lnSpc>
                <a:spcPct val="100000"/>
              </a:lnSpc>
              <a:spcAft>
                <a:spcPts val="0"/>
              </a:spcAft>
            </a:pPr>
            <a:r>
              <a:rPr lang="en-US" sz="4000" dirty="0"/>
              <a:t>quickly and went out.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2FFB1849-1BF5-6133-4CC1-8D21B6C1D752}"/>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2380289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483A6-4745-08A8-EA4B-336E888778B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DA9B5B0-F0F0-6807-00F0-E08EB26C41F7}"/>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As soon as Mary heard this, she got up quickly and went to him. Jesus had not yet come into the village but was still in the place where Martha had met him. </a:t>
            </a:r>
          </a:p>
          <a:p>
            <a:pPr>
              <a:lnSpc>
                <a:spcPct val="100000"/>
              </a:lnSpc>
              <a:spcAft>
                <a:spcPts val="0"/>
              </a:spcAft>
            </a:pPr>
            <a:r>
              <a:rPr lang="en-US" sz="4000" dirty="0"/>
              <a:t>The Jews who were with her in the house consoling her saw that Mary got up </a:t>
            </a:r>
          </a:p>
          <a:p>
            <a:pPr>
              <a:lnSpc>
                <a:spcPct val="100000"/>
              </a:lnSpc>
              <a:spcAft>
                <a:spcPts val="0"/>
              </a:spcAft>
            </a:pPr>
            <a:r>
              <a:rPr lang="en-US" sz="4000" dirty="0"/>
              <a:t>quickly and went out.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636945FE-6EE0-4234-B419-3473130D4DA0}"/>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272501628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CCCF0-CC97-7CEB-90E3-F05B44FFBE0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718074D-A6A4-3974-07DA-6B1AFAC94795}"/>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They followed her, supposing that she was going to the tomb to cry there.</a:t>
            </a:r>
          </a:p>
          <a:p>
            <a:pPr>
              <a:lnSpc>
                <a:spcPct val="100000"/>
              </a:lnSpc>
              <a:spcAft>
                <a:spcPts val="0"/>
              </a:spcAft>
            </a:pPr>
            <a:endParaRPr lang="en-US" sz="4000" dirty="0"/>
          </a:p>
          <a:p>
            <a:pPr>
              <a:lnSpc>
                <a:spcPct val="100000"/>
              </a:lnSpc>
              <a:spcAft>
                <a:spcPts val="0"/>
              </a:spcAft>
            </a:pPr>
            <a:r>
              <a:rPr lang="en-US" sz="4000" dirty="0"/>
              <a:t>As soon as Mary came to where Jesus was and saw him, she fell at his feet and told him, “Lord, if you had been here, my brother wouldn’t have died!” </a:t>
            </a: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42F8224B-5E07-26F0-8403-B41B3C402A63}"/>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33320479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B65426-3355-1C08-6174-5A935A529F2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5A76B27-AE20-966A-F92D-A317A491D5F7}"/>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When Jesus saw her crying, and the Jews who had come with her crying, he was deeply moved in his spirit and troubled. “Where have you put him?” he asked.</a:t>
            </a:r>
          </a:p>
          <a:p>
            <a:pPr>
              <a:lnSpc>
                <a:spcPct val="100000"/>
              </a:lnSpc>
              <a:spcAft>
                <a:spcPts val="0"/>
              </a:spcAft>
            </a:pPr>
            <a:endParaRPr lang="en-US" sz="4000" dirty="0"/>
          </a:p>
          <a:p>
            <a:pPr>
              <a:lnSpc>
                <a:spcPct val="100000"/>
              </a:lnSpc>
              <a:spcAft>
                <a:spcPts val="0"/>
              </a:spcAft>
            </a:pPr>
            <a:r>
              <a:rPr lang="en-US" sz="4000" dirty="0"/>
              <a:t>“Lord,” they told him, “come and see.” </a:t>
            </a:r>
          </a:p>
          <a:p>
            <a:pPr>
              <a:lnSpc>
                <a:spcPct val="100000"/>
              </a:lnSpc>
              <a:spcAft>
                <a:spcPts val="0"/>
              </a:spcAft>
            </a:pPr>
            <a:r>
              <a:rPr lang="en-US" sz="4000" dirty="0">
                <a:solidFill>
                  <a:srgbClr val="CFBEB2"/>
                </a:solidFill>
              </a:rPr>
              <a:t>→</a:t>
            </a:r>
            <a:endParaRPr lang="en-US" sz="4000" dirty="0"/>
          </a:p>
        </p:txBody>
      </p:sp>
      <p:sp>
        <p:nvSpPr>
          <p:cNvPr id="2" name="Text Placeholder 2">
            <a:extLst>
              <a:ext uri="{FF2B5EF4-FFF2-40B4-BE49-F238E27FC236}">
                <a16:creationId xmlns:a16="http://schemas.microsoft.com/office/drawing/2014/main" id="{B246E99B-DBAA-29A9-DB90-AF83059DC077}"/>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26342471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30C9E-3D5F-44AC-6EE6-D1B0FFDC110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C3EDAF3-4550-1D04-D08B-ADF1EF5AA898}"/>
              </a:ext>
            </a:extLst>
          </p:cNvPr>
          <p:cNvSpPr>
            <a:spLocks noGrp="1"/>
          </p:cNvSpPr>
          <p:nvPr>
            <p:ph type="body" sz="quarter" idx="23"/>
          </p:nvPr>
        </p:nvSpPr>
        <p:spPr>
          <a:xfrm>
            <a:off x="1040058" y="1764038"/>
            <a:ext cx="10141394" cy="4565574"/>
          </a:xfrm>
        </p:spPr>
        <p:txBody>
          <a:bodyPr/>
          <a:lstStyle/>
          <a:p>
            <a:pPr>
              <a:lnSpc>
                <a:spcPct val="100000"/>
              </a:lnSpc>
              <a:spcAft>
                <a:spcPts val="0"/>
              </a:spcAft>
            </a:pPr>
            <a:r>
              <a:rPr lang="en-US" sz="4000" dirty="0"/>
              <a:t>Jesus wept.</a:t>
            </a:r>
          </a:p>
          <a:p>
            <a:pPr>
              <a:lnSpc>
                <a:spcPct val="100000"/>
              </a:lnSpc>
              <a:spcAft>
                <a:spcPts val="0"/>
              </a:spcAft>
            </a:pPr>
            <a:endParaRPr lang="en-US" sz="4000" dirty="0"/>
          </a:p>
          <a:p>
            <a:pPr>
              <a:lnSpc>
                <a:spcPct val="100000"/>
              </a:lnSpc>
              <a:spcAft>
                <a:spcPts val="0"/>
              </a:spcAft>
            </a:pPr>
            <a:r>
              <a:rPr lang="en-US" sz="4000" dirty="0"/>
              <a:t>So the Jews said, “See how he loved him!” But some of them said, “Couldn’t he who opened the blind man’s eyes also have kept this man from dying?”</a:t>
            </a:r>
          </a:p>
        </p:txBody>
      </p:sp>
      <p:sp>
        <p:nvSpPr>
          <p:cNvPr id="2" name="Text Placeholder 2">
            <a:extLst>
              <a:ext uri="{FF2B5EF4-FFF2-40B4-BE49-F238E27FC236}">
                <a16:creationId xmlns:a16="http://schemas.microsoft.com/office/drawing/2014/main" id="{1BE2D815-7BCB-A0AB-7231-1C603342321D}"/>
              </a:ext>
            </a:extLst>
          </p:cNvPr>
          <p:cNvSpPr txBox="1">
            <a:spLocks/>
          </p:cNvSpPr>
          <p:nvPr/>
        </p:nvSpPr>
        <p:spPr>
          <a:xfrm>
            <a:off x="640696" y="914400"/>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11:17-37</a:t>
            </a:r>
            <a:endParaRPr lang="en-US" dirty="0"/>
          </a:p>
        </p:txBody>
      </p:sp>
    </p:spTree>
    <p:extLst>
      <p:ext uri="{BB962C8B-B14F-4D97-AF65-F5344CB8AC3E}">
        <p14:creationId xmlns:p14="http://schemas.microsoft.com/office/powerpoint/2010/main" val="1089388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9083C9-FE99-2579-8A37-C743BE964E2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DB4606-CCE1-6150-EA0B-E990A29EF238}"/>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AD339BEC-27F5-7078-E088-FBE5C10BEE3D}"/>
              </a:ext>
            </a:extLst>
          </p:cNvPr>
          <p:cNvSpPr>
            <a:spLocks noGrp="1"/>
          </p:cNvSpPr>
          <p:nvPr>
            <p:ph type="body" sz="quarter" idx="19"/>
          </p:nvPr>
        </p:nvSpPr>
        <p:spPr>
          <a:xfrm>
            <a:off x="4037013" y="457200"/>
            <a:ext cx="7391399" cy="5943600"/>
          </a:xfrm>
        </p:spPr>
        <p:txBody>
          <a:bodyPr anchor="ctr"/>
          <a:lstStyle/>
          <a:p>
            <a:r>
              <a:rPr lang="en-US" sz="4200" b="1" dirty="0"/>
              <a:t>What did Jesus mean when He said, “I am the resurrection and the life?”</a:t>
            </a:r>
            <a:endParaRPr lang="en-US" sz="4000" dirty="0"/>
          </a:p>
        </p:txBody>
      </p:sp>
    </p:spTree>
    <p:extLst>
      <p:ext uri="{BB962C8B-B14F-4D97-AF65-F5344CB8AC3E}">
        <p14:creationId xmlns:p14="http://schemas.microsoft.com/office/powerpoint/2010/main" val="14647403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61FA3-1A8B-360A-CF34-2881A9654C2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37B2AF1-53CF-B827-B590-E099C5CF8BE3}"/>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63F15454-048F-F657-A0D3-F7134518971D}"/>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Why do you think </a:t>
            </a:r>
          </a:p>
          <a:p>
            <a:pPr>
              <a:lnSpc>
                <a:spcPct val="100000"/>
              </a:lnSpc>
            </a:pPr>
            <a:r>
              <a:rPr lang="en-US" sz="4000" b="1" dirty="0"/>
              <a:t>Jesus wept even though he knew Lazarus would soon live again?</a:t>
            </a:r>
          </a:p>
        </p:txBody>
      </p:sp>
    </p:spTree>
    <p:extLst>
      <p:ext uri="{BB962C8B-B14F-4D97-AF65-F5344CB8AC3E}">
        <p14:creationId xmlns:p14="http://schemas.microsoft.com/office/powerpoint/2010/main" val="2698932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456617-5B92-75C5-CEC7-D7C791930E2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C09AC2-1422-CB75-BFD9-DA7CCC723785}"/>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4B3B2412-81D8-29BA-2B03-E2AA1E9BABD1}"/>
              </a:ext>
            </a:extLst>
          </p:cNvPr>
          <p:cNvSpPr>
            <a:spLocks noGrp="1"/>
          </p:cNvSpPr>
          <p:nvPr>
            <p:ph type="body" sz="quarter" idx="19"/>
          </p:nvPr>
        </p:nvSpPr>
        <p:spPr>
          <a:xfrm>
            <a:off x="4037013" y="381000"/>
            <a:ext cx="7391399" cy="5943600"/>
          </a:xfrm>
        </p:spPr>
        <p:txBody>
          <a:bodyPr anchor="ctr"/>
          <a:lstStyle/>
          <a:p>
            <a:pPr>
              <a:lnSpc>
                <a:spcPct val="100000"/>
              </a:lnSpc>
            </a:pPr>
            <a:r>
              <a:rPr lang="en-US" sz="4000" b="1" dirty="0"/>
              <a:t>How does Jesus’s compassion in this passage share the way we understand God’s heart toward human suffering?</a:t>
            </a:r>
          </a:p>
        </p:txBody>
      </p:sp>
    </p:spTree>
    <p:extLst>
      <p:ext uri="{BB962C8B-B14F-4D97-AF65-F5344CB8AC3E}">
        <p14:creationId xmlns:p14="http://schemas.microsoft.com/office/powerpoint/2010/main" val="4520378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036B0-5D1E-5793-7F5D-7BB0EEDCF5C9}"/>
            </a:ext>
          </a:extLst>
        </p:cNvPr>
        <p:cNvGrpSpPr/>
        <p:nvPr/>
      </p:nvGrpSpPr>
      <p:grpSpPr>
        <a:xfrm>
          <a:off x="0" y="0"/>
          <a:ext cx="0" cy="0"/>
          <a:chOff x="0" y="0"/>
          <a:chExt cx="0" cy="0"/>
        </a:xfrm>
      </p:grpSpPr>
      <p:sp>
        <p:nvSpPr>
          <p:cNvPr id="4" name="Title 4">
            <a:extLst>
              <a:ext uri="{FF2B5EF4-FFF2-40B4-BE49-F238E27FC236}">
                <a16:creationId xmlns:a16="http://schemas.microsoft.com/office/drawing/2014/main" id="{6D20ACF4-DBC6-0A5D-FFBB-114BE814346A}"/>
              </a:ext>
            </a:extLst>
          </p:cNvPr>
          <p:cNvSpPr>
            <a:spLocks noGrp="1"/>
          </p:cNvSpPr>
          <p:nvPr>
            <p:ph type="title"/>
          </p:nvPr>
        </p:nvSpPr>
        <p:spPr>
          <a:xfrm>
            <a:off x="-1" y="685800"/>
            <a:ext cx="12188825" cy="4419600"/>
          </a:xfrm>
        </p:spPr>
        <p:txBody>
          <a:bodyPr anchor="b">
            <a:noAutofit/>
          </a:bodyPr>
          <a:lstStyle/>
          <a:p>
            <a:pPr marR="0">
              <a:lnSpc>
                <a:spcPct val="150000"/>
              </a:lnSpc>
              <a:spcBef>
                <a:spcPts val="0"/>
              </a:spcBef>
              <a:spcAft>
                <a:spcPts val="0"/>
              </a:spcAft>
            </a:pPr>
            <a:r>
              <a:rPr lang="en-US" sz="5000" dirty="0"/>
              <a:t>3. Jesus has </a:t>
            </a:r>
            <a:r>
              <a:rPr lang="en-US" sz="5000" u="sng" dirty="0"/>
              <a:t>authority</a:t>
            </a:r>
            <a:r>
              <a:rPr lang="en-US" sz="5000" dirty="0"/>
              <a:t> over death and calls the </a:t>
            </a:r>
            <a:r>
              <a:rPr lang="en-US" sz="5000" u="sng" dirty="0"/>
              <a:t>dead</a:t>
            </a:r>
            <a:r>
              <a:rPr lang="en-US" sz="5000" dirty="0"/>
              <a:t> to life. </a:t>
            </a:r>
          </a:p>
        </p:txBody>
      </p:sp>
    </p:spTree>
    <p:extLst>
      <p:ext uri="{BB962C8B-B14F-4D97-AF65-F5344CB8AC3E}">
        <p14:creationId xmlns:p14="http://schemas.microsoft.com/office/powerpoint/2010/main" val="3631798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66D56-8E3D-23CE-0184-77A92D45210D}"/>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87ABB4F-9834-546E-D29E-ED6C1FEB1F50}"/>
              </a:ext>
            </a:extLst>
          </p:cNvPr>
          <p:cNvSpPr>
            <a:spLocks noGrp="1"/>
          </p:cNvSpPr>
          <p:nvPr>
            <p:ph type="body" sz="quarter" idx="23"/>
          </p:nvPr>
        </p:nvSpPr>
        <p:spPr>
          <a:xfrm>
            <a:off x="942741" y="1869278"/>
            <a:ext cx="10270659" cy="4531522"/>
          </a:xfrm>
        </p:spPr>
        <p:txBody>
          <a:bodyPr/>
          <a:lstStyle/>
          <a:p>
            <a:pPr>
              <a:lnSpc>
                <a:spcPct val="112000"/>
              </a:lnSpc>
              <a:spcAft>
                <a:spcPts val="0"/>
              </a:spcAft>
            </a:pPr>
            <a:r>
              <a:rPr lang="en-US" sz="3900" dirty="0"/>
              <a:t>Then Jesus, deeply moved again, </a:t>
            </a:r>
          </a:p>
          <a:p>
            <a:pPr>
              <a:lnSpc>
                <a:spcPct val="112000"/>
              </a:lnSpc>
              <a:spcAft>
                <a:spcPts val="0"/>
              </a:spcAft>
            </a:pPr>
            <a:r>
              <a:rPr lang="en-US" sz="3900" dirty="0"/>
              <a:t>came to the tomb. It was a cave, and a stone was lying against it. “Remove the stone,” Jesus said.</a:t>
            </a:r>
          </a:p>
          <a:p>
            <a:pPr>
              <a:lnSpc>
                <a:spcPct val="112000"/>
              </a:lnSpc>
              <a:spcAft>
                <a:spcPts val="0"/>
              </a:spcAft>
            </a:pPr>
            <a:endParaRPr lang="en-US" sz="3900" dirty="0"/>
          </a:p>
          <a:p>
            <a:pPr>
              <a:lnSpc>
                <a:spcPct val="112000"/>
              </a:lnSpc>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F220826-0BBA-36E1-8BC2-02CC463750A4}"/>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11:38-44</a:t>
            </a:r>
            <a:endParaRPr lang="en-US" dirty="0"/>
          </a:p>
        </p:txBody>
      </p:sp>
    </p:spTree>
    <p:extLst>
      <p:ext uri="{BB962C8B-B14F-4D97-AF65-F5344CB8AC3E}">
        <p14:creationId xmlns:p14="http://schemas.microsoft.com/office/powerpoint/2010/main" val="261087066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D168F-AB8C-E775-4D72-BF3B8D9F553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DF2228F-965D-8677-1397-00240B8852D4}"/>
              </a:ext>
            </a:extLst>
          </p:cNvPr>
          <p:cNvSpPr>
            <a:spLocks noGrp="1"/>
          </p:cNvSpPr>
          <p:nvPr>
            <p:ph type="body" sz="quarter" idx="23"/>
          </p:nvPr>
        </p:nvSpPr>
        <p:spPr>
          <a:xfrm>
            <a:off x="942741" y="1600200"/>
            <a:ext cx="10270659" cy="4531522"/>
          </a:xfrm>
        </p:spPr>
        <p:txBody>
          <a:bodyPr/>
          <a:lstStyle/>
          <a:p>
            <a:pPr>
              <a:lnSpc>
                <a:spcPct val="112000"/>
              </a:lnSpc>
              <a:spcAft>
                <a:spcPts val="0"/>
              </a:spcAft>
            </a:pPr>
            <a:r>
              <a:rPr lang="en-US" sz="3900" dirty="0"/>
              <a:t>Martha, the dead man’s sister, told him, “Lord, there is already a stench because he has been dead four days.”</a:t>
            </a:r>
          </a:p>
          <a:p>
            <a:pPr>
              <a:lnSpc>
                <a:spcPct val="112000"/>
              </a:lnSpc>
              <a:spcAft>
                <a:spcPts val="0"/>
              </a:spcAft>
            </a:pPr>
            <a:endParaRPr lang="en-US" sz="3900" dirty="0"/>
          </a:p>
          <a:p>
            <a:pPr>
              <a:lnSpc>
                <a:spcPct val="112000"/>
              </a:lnSpc>
              <a:spcAft>
                <a:spcPts val="0"/>
              </a:spcAft>
            </a:pPr>
            <a:r>
              <a:rPr lang="en-US" sz="3900" dirty="0"/>
              <a:t>Jesus said to her, “Didn’t I tell you that if you believed you would see the glory of God?”</a:t>
            </a:r>
          </a:p>
          <a:p>
            <a:pPr>
              <a:lnSpc>
                <a:spcPct val="112000"/>
              </a:lnSpc>
              <a:spcAft>
                <a:spcPts val="0"/>
              </a:spcAft>
            </a:pP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514B6125-8991-C614-D24C-A7FB2FDE7175}"/>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11:38-44</a:t>
            </a:r>
            <a:endParaRPr lang="en-US" dirty="0"/>
          </a:p>
        </p:txBody>
      </p:sp>
    </p:spTree>
    <p:extLst>
      <p:ext uri="{BB962C8B-B14F-4D97-AF65-F5344CB8AC3E}">
        <p14:creationId xmlns:p14="http://schemas.microsoft.com/office/powerpoint/2010/main" val="8396984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9CF57-E56C-9539-158B-6FA119F4333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4156FE5-4539-78D1-EFA1-D76429A94023}"/>
              </a:ext>
            </a:extLst>
          </p:cNvPr>
          <p:cNvSpPr>
            <a:spLocks noGrp="1"/>
          </p:cNvSpPr>
          <p:nvPr>
            <p:ph type="body" sz="quarter" idx="23"/>
          </p:nvPr>
        </p:nvSpPr>
        <p:spPr>
          <a:xfrm>
            <a:off x="942741" y="1793078"/>
            <a:ext cx="10270659" cy="4531522"/>
          </a:xfrm>
        </p:spPr>
        <p:txBody>
          <a:bodyPr/>
          <a:lstStyle/>
          <a:p>
            <a:pPr>
              <a:lnSpc>
                <a:spcPct val="112000"/>
              </a:lnSpc>
              <a:spcAft>
                <a:spcPts val="0"/>
              </a:spcAft>
            </a:pPr>
            <a:r>
              <a:rPr lang="en-US" sz="3900" dirty="0"/>
              <a:t>So they removed the stone. Then Jesus raised his eyes and said, “Father, I thank you that you heard me. I know that you always hear me, but because of the crowd standing here I said this, so that they may believe you sent me.”  </a:t>
            </a:r>
            <a:r>
              <a:rPr lang="en-US" sz="3600" dirty="0">
                <a:solidFill>
                  <a:srgbClr val="CFBEB2"/>
                </a:solidFill>
              </a:rPr>
              <a:t>→</a:t>
            </a:r>
            <a:endParaRPr lang="en-US" sz="3900" dirty="0"/>
          </a:p>
        </p:txBody>
      </p:sp>
      <p:sp>
        <p:nvSpPr>
          <p:cNvPr id="2" name="Text Placeholder 2">
            <a:extLst>
              <a:ext uri="{FF2B5EF4-FFF2-40B4-BE49-F238E27FC236}">
                <a16:creationId xmlns:a16="http://schemas.microsoft.com/office/drawing/2014/main" id="{1D2F4856-BB4E-504C-85A3-F2AF5FDA23A6}"/>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11:38-44</a:t>
            </a:r>
            <a:endParaRPr lang="en-US" dirty="0"/>
          </a:p>
        </p:txBody>
      </p:sp>
    </p:spTree>
    <p:extLst>
      <p:ext uri="{BB962C8B-B14F-4D97-AF65-F5344CB8AC3E}">
        <p14:creationId xmlns:p14="http://schemas.microsoft.com/office/powerpoint/2010/main" val="3263737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3E74C-C91B-979D-50C6-D44D01C9A3D4}"/>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293307D-438C-001F-2DA9-AE762F0F1FA5}"/>
              </a:ext>
            </a:extLst>
          </p:cNvPr>
          <p:cNvSpPr>
            <a:spLocks noGrp="1"/>
          </p:cNvSpPr>
          <p:nvPr>
            <p:ph type="body" sz="quarter" idx="23"/>
          </p:nvPr>
        </p:nvSpPr>
        <p:spPr>
          <a:xfrm>
            <a:off x="942741" y="1793078"/>
            <a:ext cx="10270659" cy="4531522"/>
          </a:xfrm>
        </p:spPr>
        <p:txBody>
          <a:bodyPr/>
          <a:lstStyle/>
          <a:p>
            <a:pPr>
              <a:lnSpc>
                <a:spcPct val="112000"/>
              </a:lnSpc>
              <a:spcAft>
                <a:spcPts val="0"/>
              </a:spcAft>
            </a:pPr>
            <a:r>
              <a:rPr lang="en-US" sz="3900" dirty="0"/>
              <a:t>After he said this, he shouted </a:t>
            </a:r>
          </a:p>
          <a:p>
            <a:pPr>
              <a:lnSpc>
                <a:spcPct val="112000"/>
              </a:lnSpc>
              <a:spcAft>
                <a:spcPts val="0"/>
              </a:spcAft>
            </a:pPr>
            <a:r>
              <a:rPr lang="en-US" sz="3900" dirty="0"/>
              <a:t>with a loud voice, “Lazarus, come out!” The dead man came out bound hand and foot with linen strips and with his face wrapped </a:t>
            </a:r>
          </a:p>
          <a:p>
            <a:pPr>
              <a:lnSpc>
                <a:spcPct val="112000"/>
              </a:lnSpc>
              <a:spcAft>
                <a:spcPts val="0"/>
              </a:spcAft>
            </a:pPr>
            <a:r>
              <a:rPr lang="en-US" sz="3900" dirty="0"/>
              <a:t>in a cloth. Jesus said to them, “Unwrap </a:t>
            </a:r>
          </a:p>
          <a:p>
            <a:pPr>
              <a:lnSpc>
                <a:spcPct val="112000"/>
              </a:lnSpc>
              <a:spcAft>
                <a:spcPts val="0"/>
              </a:spcAft>
            </a:pPr>
            <a:r>
              <a:rPr lang="en-US" sz="3900" dirty="0"/>
              <a:t>him and let him go.”</a:t>
            </a:r>
          </a:p>
        </p:txBody>
      </p:sp>
      <p:sp>
        <p:nvSpPr>
          <p:cNvPr id="2" name="Text Placeholder 2">
            <a:extLst>
              <a:ext uri="{FF2B5EF4-FFF2-40B4-BE49-F238E27FC236}">
                <a16:creationId xmlns:a16="http://schemas.microsoft.com/office/drawing/2014/main" id="{4B4D2F18-A1E9-5E51-BFF1-17B6177815E5}"/>
              </a:ext>
            </a:extLst>
          </p:cNvPr>
          <p:cNvSpPr txBox="1">
            <a:spLocks/>
          </p:cNvSpPr>
          <p:nvPr/>
        </p:nvSpPr>
        <p:spPr>
          <a:xfrm>
            <a:off x="640696" y="843149"/>
            <a:ext cx="10940118" cy="833251"/>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4800" dirty="0">
                <a:solidFill>
                  <a:srgbClr val="867A72"/>
                </a:solidFill>
              </a:rPr>
              <a:t>John 11:38-44</a:t>
            </a:r>
            <a:endParaRPr lang="en-US" dirty="0"/>
          </a:p>
        </p:txBody>
      </p:sp>
    </p:spTree>
    <p:extLst>
      <p:ext uri="{BB962C8B-B14F-4D97-AF65-F5344CB8AC3E}">
        <p14:creationId xmlns:p14="http://schemas.microsoft.com/office/powerpoint/2010/main" val="23039825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E3462-2A9D-6E91-36B7-B68A99EEB7E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2B420F-35F8-2D8C-26D8-A5FB897970DD}"/>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9A9EF651-F9EA-40D7-2C35-39AD90FE3DFF}"/>
              </a:ext>
            </a:extLst>
          </p:cNvPr>
          <p:cNvSpPr>
            <a:spLocks noGrp="1"/>
          </p:cNvSpPr>
          <p:nvPr>
            <p:ph type="body" sz="quarter" idx="19"/>
          </p:nvPr>
        </p:nvSpPr>
        <p:spPr>
          <a:xfrm>
            <a:off x="4037013" y="381000"/>
            <a:ext cx="7391399" cy="5943600"/>
          </a:xfrm>
        </p:spPr>
        <p:txBody>
          <a:bodyPr anchor="ctr"/>
          <a:lstStyle/>
          <a:p>
            <a:r>
              <a:rPr lang="en-US" sz="4200" b="1" dirty="0"/>
              <a:t>In verses 41-43, why do </a:t>
            </a:r>
          </a:p>
          <a:p>
            <a:r>
              <a:rPr lang="en-US" sz="4200" b="1" dirty="0"/>
              <a:t>you think Jesus prayed aloud before calling Lazarus from the tomb?</a:t>
            </a:r>
          </a:p>
        </p:txBody>
      </p:sp>
    </p:spTree>
    <p:extLst>
      <p:ext uri="{BB962C8B-B14F-4D97-AF65-F5344CB8AC3E}">
        <p14:creationId xmlns:p14="http://schemas.microsoft.com/office/powerpoint/2010/main" val="25557832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820CA0-4935-9356-896E-D7074BBE4520}"/>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99E921F-C7B2-58EE-B6C9-408419335687}"/>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124006D8-4C1B-B366-88A1-2AD8C7AAFB8E}"/>
              </a:ext>
            </a:extLst>
          </p:cNvPr>
          <p:cNvSpPr>
            <a:spLocks noGrp="1"/>
          </p:cNvSpPr>
          <p:nvPr>
            <p:ph type="body" sz="quarter" idx="19"/>
          </p:nvPr>
        </p:nvSpPr>
        <p:spPr>
          <a:xfrm>
            <a:off x="4037013" y="381000"/>
            <a:ext cx="7391399" cy="5943600"/>
          </a:xfrm>
        </p:spPr>
        <p:txBody>
          <a:bodyPr anchor="ctr"/>
          <a:lstStyle/>
          <a:p>
            <a:r>
              <a:rPr lang="en-US" sz="4000" b="1" dirty="0"/>
              <a:t>What do you think the </a:t>
            </a:r>
          </a:p>
          <a:p>
            <a:r>
              <a:rPr lang="en-US" sz="4000" b="1" dirty="0"/>
              <a:t>crowd felt or thought in the moments after Lazarus rose from the dead?</a:t>
            </a:r>
          </a:p>
        </p:txBody>
      </p:sp>
    </p:spTree>
    <p:extLst>
      <p:ext uri="{BB962C8B-B14F-4D97-AF65-F5344CB8AC3E}">
        <p14:creationId xmlns:p14="http://schemas.microsoft.com/office/powerpoint/2010/main" val="18402415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C714-31A6-095B-7817-2C8D5B520CB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1DC1156-6E19-B000-565E-ABD9517F9F9E}"/>
              </a:ext>
            </a:extLst>
          </p:cNvPr>
          <p:cNvSpPr>
            <a:spLocks noGrp="1"/>
          </p:cNvSpPr>
          <p:nvPr>
            <p:ph type="title"/>
          </p:nvPr>
        </p:nvSpPr>
        <p:spPr/>
        <p:txBody>
          <a:bodyPr>
            <a:normAutofit fontScale="90000"/>
          </a:bodyPr>
          <a:lstStyle/>
          <a:p>
            <a:pPr>
              <a:lnSpc>
                <a:spcPct val="150000"/>
              </a:lnSpc>
            </a:pPr>
            <a:r>
              <a:rPr lang="en-US" dirty="0"/>
              <a:t>Discuss</a:t>
            </a:r>
          </a:p>
        </p:txBody>
      </p:sp>
      <p:sp>
        <p:nvSpPr>
          <p:cNvPr id="6" name="Text Placeholder 5">
            <a:extLst>
              <a:ext uri="{FF2B5EF4-FFF2-40B4-BE49-F238E27FC236}">
                <a16:creationId xmlns:a16="http://schemas.microsoft.com/office/drawing/2014/main" id="{DE0ACF0D-234B-B576-9E4F-8615DB594970}"/>
              </a:ext>
            </a:extLst>
          </p:cNvPr>
          <p:cNvSpPr>
            <a:spLocks noGrp="1"/>
          </p:cNvSpPr>
          <p:nvPr>
            <p:ph type="body" sz="quarter" idx="19"/>
          </p:nvPr>
        </p:nvSpPr>
        <p:spPr>
          <a:xfrm>
            <a:off x="4037013" y="457200"/>
            <a:ext cx="7391399" cy="5943600"/>
          </a:xfrm>
        </p:spPr>
        <p:txBody>
          <a:bodyPr anchor="ctr"/>
          <a:lstStyle/>
          <a:p>
            <a:r>
              <a:rPr lang="en-US" sz="4000" b="1" dirty="0"/>
              <a:t>Since Jesus ultimately </a:t>
            </a:r>
          </a:p>
          <a:p>
            <a:r>
              <a:rPr lang="en-US" sz="4000" b="1" dirty="0"/>
              <a:t>has authority over life and death, how might that truth shape the way we face fear, grief, or uncertainty in our own lives? </a:t>
            </a:r>
            <a:endParaRPr lang="en-US" sz="4000" dirty="0"/>
          </a:p>
        </p:txBody>
      </p:sp>
    </p:spTree>
    <p:extLst>
      <p:ext uri="{BB962C8B-B14F-4D97-AF65-F5344CB8AC3E}">
        <p14:creationId xmlns:p14="http://schemas.microsoft.com/office/powerpoint/2010/main" val="24967762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300B9-1AFF-9B66-99D2-06EF5DBC6E47}"/>
            </a:ext>
          </a:extLst>
        </p:cNvPr>
        <p:cNvGrpSpPr/>
        <p:nvPr/>
      </p:nvGrpSpPr>
      <p:grpSpPr>
        <a:xfrm>
          <a:off x="0" y="0"/>
          <a:ext cx="0" cy="0"/>
          <a:chOff x="0" y="0"/>
          <a:chExt cx="0" cy="0"/>
        </a:xfrm>
      </p:grpSpPr>
      <p:sp>
        <p:nvSpPr>
          <p:cNvPr id="4" name="Text Placeholder 2">
            <a:extLst>
              <a:ext uri="{FF2B5EF4-FFF2-40B4-BE49-F238E27FC236}">
                <a16:creationId xmlns:a16="http://schemas.microsoft.com/office/drawing/2014/main" id="{736FE31F-E751-E1DC-7305-8E92DA120B1A}"/>
              </a:ext>
            </a:extLst>
          </p:cNvPr>
          <p:cNvSpPr txBox="1">
            <a:spLocks/>
          </p:cNvSpPr>
          <p:nvPr/>
        </p:nvSpPr>
        <p:spPr>
          <a:xfrm>
            <a:off x="624352" y="3124200"/>
            <a:ext cx="10940118" cy="762000"/>
          </a:xfrm>
          <a:prstGeom prst="rect">
            <a:avLst/>
          </a:prstGeom>
        </p:spPr>
        <p:txBody>
          <a:bodyPr>
            <a:noAutofit/>
          </a:bodyPr>
          <a:lstStyle>
            <a:lvl1pPr marL="0" indent="0" algn="ctr" defTabSz="1218987" rtl="0" eaLnBrk="1" latinLnBrk="0" hangingPunct="1">
              <a:lnSpc>
                <a:spcPct val="85000"/>
              </a:lnSpc>
              <a:spcBef>
                <a:spcPts val="0"/>
              </a:spcBef>
              <a:spcAft>
                <a:spcPts val="600"/>
              </a:spcAft>
              <a:buFont typeface="Arial" pitchFamily="34" charset="0"/>
              <a:buNone/>
              <a:defRPr sz="3200" b="1" kern="1200" cap="all" spc="100" baseline="0">
                <a:solidFill>
                  <a:schemeClr val="tx2"/>
                </a:solidFill>
                <a:latin typeface="+mj-lt"/>
                <a:ea typeface="+mn-ea"/>
                <a:cs typeface="Arial"/>
              </a:defRPr>
            </a:lvl1pPr>
            <a:lvl2pPr marL="609494"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2pPr>
            <a:lvl3pPr marL="1218986"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3pPr>
            <a:lvl4pPr marL="1828480"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4pPr>
            <a:lvl5pPr marL="2437973" indent="0" algn="l" defTabSz="1218987" rtl="0" eaLnBrk="1" latinLnBrk="0" hangingPunct="1">
              <a:lnSpc>
                <a:spcPct val="85000"/>
              </a:lnSpc>
              <a:spcBef>
                <a:spcPts val="0"/>
              </a:spcBef>
              <a:spcAft>
                <a:spcPts val="600"/>
              </a:spcAft>
              <a:buFont typeface="Arial" pitchFamily="34" charset="0"/>
              <a:buNone/>
              <a:defRPr sz="2000" b="1" kern="1200">
                <a:solidFill>
                  <a:schemeClr val="accent3">
                    <a:lumMod val="75000"/>
                  </a:schemeClr>
                </a:solidFill>
                <a:latin typeface="+mj-lt"/>
                <a:ea typeface="+mn-ea"/>
                <a:cs typeface="Arial"/>
              </a:defRPr>
            </a:lvl5pPr>
            <a:lvl6pPr marL="335221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1707"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200"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0693" indent="-304747" algn="l" defTabSz="1218987" rtl="0" eaLnBrk="1" latinLnBrk="0" hangingPunct="1">
              <a:spcBef>
                <a:spcPct val="20000"/>
              </a:spcBef>
              <a:buFont typeface="Arial" pitchFamily="34" charset="0"/>
              <a:buChar char="•"/>
              <a:defRPr sz="2700" kern="1200">
                <a:solidFill>
                  <a:schemeClr val="tx1"/>
                </a:solidFill>
                <a:latin typeface="+mn-lt"/>
                <a:ea typeface="+mn-ea"/>
                <a:cs typeface="+mn-cs"/>
              </a:defRPr>
            </a:lvl9pPr>
          </a:lstStyle>
          <a:p>
            <a:r>
              <a:rPr lang="en-US" sz="6000">
                <a:solidFill>
                  <a:srgbClr val="867A72"/>
                </a:solidFill>
              </a:rPr>
              <a:t>Deeper focus</a:t>
            </a:r>
            <a:endParaRPr lang="en-US" sz="6000" dirty="0">
              <a:solidFill>
                <a:srgbClr val="867A72"/>
              </a:solidFill>
            </a:endParaRPr>
          </a:p>
        </p:txBody>
      </p:sp>
      <p:cxnSp>
        <p:nvCxnSpPr>
          <p:cNvPr id="5" name="Straight Connector 4">
            <a:extLst>
              <a:ext uri="{FF2B5EF4-FFF2-40B4-BE49-F238E27FC236}">
                <a16:creationId xmlns:a16="http://schemas.microsoft.com/office/drawing/2014/main" id="{6FB63F09-8A8C-FF28-C84E-9C326E091267}"/>
              </a:ext>
            </a:extLst>
          </p:cNvPr>
          <p:cNvCxnSpPr>
            <a:cxnSpLocks/>
          </p:cNvCxnSpPr>
          <p:nvPr/>
        </p:nvCxnSpPr>
        <p:spPr>
          <a:xfrm>
            <a:off x="2246313" y="4114800"/>
            <a:ext cx="7581899"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6" name="Straight Connector 5">
            <a:extLst>
              <a:ext uri="{FF2B5EF4-FFF2-40B4-BE49-F238E27FC236}">
                <a16:creationId xmlns:a16="http://schemas.microsoft.com/office/drawing/2014/main" id="{BCC27795-808A-B70D-6B50-04FA8A19190B}"/>
              </a:ext>
            </a:extLst>
          </p:cNvPr>
          <p:cNvCxnSpPr>
            <a:cxnSpLocks/>
          </p:cNvCxnSpPr>
          <p:nvPr/>
        </p:nvCxnSpPr>
        <p:spPr>
          <a:xfrm>
            <a:off x="2246313" y="2871216"/>
            <a:ext cx="7581899" cy="0"/>
          </a:xfrm>
          <a:prstGeom prst="line">
            <a:avLst/>
          </a:prstGeom>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2090227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2E0E1-1AF4-F423-5BE0-948ECFDF7F65}"/>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97A716AD-0E31-E281-B026-FF427ADA3C4B}"/>
              </a:ext>
            </a:extLst>
          </p:cNvPr>
          <p:cNvSpPr>
            <a:spLocks noGrp="1"/>
          </p:cNvSpPr>
          <p:nvPr>
            <p:ph type="body" sz="quarter" idx="19"/>
          </p:nvPr>
        </p:nvSpPr>
        <p:spPr>
          <a:xfrm>
            <a:off x="989012" y="1696639"/>
            <a:ext cx="7010400" cy="3464721"/>
          </a:xfrm>
        </p:spPr>
        <p:txBody>
          <a:bodyPr anchor="ctr"/>
          <a:lstStyle/>
          <a:p>
            <a:pPr>
              <a:lnSpc>
                <a:spcPct val="100000"/>
              </a:lnSpc>
            </a:pPr>
            <a:r>
              <a:rPr lang="en-US" sz="3900" b="1" dirty="0"/>
              <a:t>Throughout the </a:t>
            </a:r>
          </a:p>
          <a:p>
            <a:pPr>
              <a:lnSpc>
                <a:spcPct val="100000"/>
              </a:lnSpc>
            </a:pPr>
            <a:r>
              <a:rPr lang="en-US" sz="3900" b="1" dirty="0"/>
              <a:t>passage Jesus delays coming to Bethany, yet His delay ultimately brought about God’s glory. Where in your life might God be asking you to trust Him in a season of waiting? </a:t>
            </a:r>
          </a:p>
        </p:txBody>
      </p:sp>
      <p:sp>
        <p:nvSpPr>
          <p:cNvPr id="5" name="Title 4">
            <a:extLst>
              <a:ext uri="{FF2B5EF4-FFF2-40B4-BE49-F238E27FC236}">
                <a16:creationId xmlns:a16="http://schemas.microsoft.com/office/drawing/2014/main" id="{231751E0-83AE-C75B-5E98-F3543CA740D9}"/>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2622654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1F73C-6E15-6A7F-C270-9CF8D6059CEE}"/>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FDEF63DB-2FFC-67BC-265C-99EFED023CFA}"/>
              </a:ext>
            </a:extLst>
          </p:cNvPr>
          <p:cNvSpPr>
            <a:spLocks noGrp="1"/>
          </p:cNvSpPr>
          <p:nvPr>
            <p:ph type="body" sz="quarter" idx="19"/>
          </p:nvPr>
        </p:nvSpPr>
        <p:spPr>
          <a:xfrm>
            <a:off x="531812" y="1752600"/>
            <a:ext cx="7888504" cy="3464721"/>
          </a:xfrm>
        </p:spPr>
        <p:txBody>
          <a:bodyPr anchor="ctr"/>
          <a:lstStyle/>
          <a:p>
            <a:pPr>
              <a:lnSpc>
                <a:spcPct val="100000"/>
              </a:lnSpc>
            </a:pPr>
            <a:r>
              <a:rPr lang="en-US" sz="4000" b="1" dirty="0"/>
              <a:t>How can we remind one another of His faithfulness during those seasons? </a:t>
            </a:r>
            <a:endParaRPr lang="en-US" sz="3900" b="1" dirty="0"/>
          </a:p>
        </p:txBody>
      </p:sp>
      <p:sp>
        <p:nvSpPr>
          <p:cNvPr id="5" name="Title 4">
            <a:extLst>
              <a:ext uri="{FF2B5EF4-FFF2-40B4-BE49-F238E27FC236}">
                <a16:creationId xmlns:a16="http://schemas.microsoft.com/office/drawing/2014/main" id="{404DC6EB-890C-0EEA-E2A8-FDBC20E70FD0}"/>
              </a:ext>
            </a:extLst>
          </p:cNvPr>
          <p:cNvSpPr>
            <a:spLocks noGrp="1"/>
          </p:cNvSpPr>
          <p:nvPr>
            <p:ph type="title"/>
          </p:nvPr>
        </p:nvSpPr>
        <p:spPr/>
        <p:txBody>
          <a:bodyPr>
            <a:normAutofit fontScale="90000"/>
          </a:bodyPr>
          <a:lstStyle/>
          <a:p>
            <a:pPr>
              <a:lnSpc>
                <a:spcPct val="150000"/>
              </a:lnSpc>
            </a:pPr>
            <a:r>
              <a:rPr lang="en-US" dirty="0"/>
              <a:t>Reflect</a:t>
            </a:r>
          </a:p>
        </p:txBody>
      </p:sp>
    </p:spTree>
    <p:extLst>
      <p:ext uri="{BB962C8B-B14F-4D97-AF65-F5344CB8AC3E}">
        <p14:creationId xmlns:p14="http://schemas.microsoft.com/office/powerpoint/2010/main" val="164141231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2F04B-958A-3C04-99A3-8D106BE3710C}"/>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613422AF-83CF-3D19-014B-2E1793A418DB}"/>
              </a:ext>
            </a:extLst>
          </p:cNvPr>
          <p:cNvSpPr>
            <a:spLocks noGrp="1"/>
          </p:cNvSpPr>
          <p:nvPr>
            <p:ph type="body" sz="quarter" idx="19"/>
          </p:nvPr>
        </p:nvSpPr>
        <p:spPr>
          <a:xfrm>
            <a:off x="608012" y="609600"/>
            <a:ext cx="7659904" cy="5791199"/>
          </a:xfrm>
        </p:spPr>
        <p:txBody>
          <a:bodyPr anchor="ctr"/>
          <a:lstStyle/>
          <a:p>
            <a:pPr>
              <a:lnSpc>
                <a:spcPct val="100000"/>
              </a:lnSpc>
            </a:pPr>
            <a:r>
              <a:rPr lang="en-US" sz="4200" b="1" dirty="0"/>
              <a:t>After declaring “I am the resurrection and the life” Jesus asks Martha, “do you believe this?” How would you answer that question in your own life today?</a:t>
            </a:r>
          </a:p>
        </p:txBody>
      </p:sp>
      <p:sp>
        <p:nvSpPr>
          <p:cNvPr id="5" name="Title 4">
            <a:extLst>
              <a:ext uri="{FF2B5EF4-FFF2-40B4-BE49-F238E27FC236}">
                <a16:creationId xmlns:a16="http://schemas.microsoft.com/office/drawing/2014/main" id="{B4C9205F-901D-AE7D-5204-E315A59614C5}"/>
              </a:ext>
            </a:extLst>
          </p:cNvPr>
          <p:cNvSpPr>
            <a:spLocks noGrp="1"/>
          </p:cNvSpPr>
          <p:nvPr>
            <p:ph type="title"/>
          </p:nvPr>
        </p:nvSpPr>
        <p:spPr>
          <a:xfrm>
            <a:off x="9066212" y="5029200"/>
            <a:ext cx="2956082" cy="914400"/>
          </a:xfrm>
        </p:spPr>
        <p:txBody>
          <a:bodyPr>
            <a:noAutofit/>
          </a:bodyPr>
          <a:lstStyle/>
          <a:p>
            <a:pPr>
              <a:lnSpc>
                <a:spcPct val="150000"/>
              </a:lnSpc>
            </a:pPr>
            <a:r>
              <a:rPr lang="en-US" sz="4500" dirty="0"/>
              <a:t>Respond</a:t>
            </a:r>
          </a:p>
        </p:txBody>
      </p:sp>
    </p:spTree>
    <p:extLst>
      <p:ext uri="{BB962C8B-B14F-4D97-AF65-F5344CB8AC3E}">
        <p14:creationId xmlns:p14="http://schemas.microsoft.com/office/powerpoint/2010/main" val="328362311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C2ED8-F969-A35F-9E88-B0E89AB8FA7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53224E4-2A74-7FA6-E603-02170D4E94AF}"/>
              </a:ext>
            </a:extLst>
          </p:cNvPr>
          <p:cNvSpPr>
            <a:spLocks noGrp="1"/>
          </p:cNvSpPr>
          <p:nvPr>
            <p:ph type="title"/>
          </p:nvPr>
        </p:nvSpPr>
        <p:spPr/>
        <p:txBody>
          <a:bodyPr>
            <a:normAutofit fontScale="90000"/>
          </a:bodyPr>
          <a:lstStyle/>
          <a:p>
            <a:pPr>
              <a:lnSpc>
                <a:spcPct val="150000"/>
              </a:lnSpc>
            </a:pPr>
            <a:r>
              <a:rPr lang="en-US" dirty="0"/>
              <a:t>Apply</a:t>
            </a:r>
          </a:p>
        </p:txBody>
      </p:sp>
      <p:sp>
        <p:nvSpPr>
          <p:cNvPr id="6" name="Text Placeholder 5">
            <a:extLst>
              <a:ext uri="{FF2B5EF4-FFF2-40B4-BE49-F238E27FC236}">
                <a16:creationId xmlns:a16="http://schemas.microsoft.com/office/drawing/2014/main" id="{830659B6-17E7-C8C8-2F0F-6A6A6AE9B04C}"/>
              </a:ext>
            </a:extLst>
          </p:cNvPr>
          <p:cNvSpPr>
            <a:spLocks noGrp="1"/>
          </p:cNvSpPr>
          <p:nvPr>
            <p:ph type="body" sz="quarter" idx="19"/>
          </p:nvPr>
        </p:nvSpPr>
        <p:spPr>
          <a:xfrm>
            <a:off x="4037013" y="457200"/>
            <a:ext cx="7391399" cy="5943600"/>
          </a:xfrm>
        </p:spPr>
        <p:txBody>
          <a:bodyPr anchor="ctr"/>
          <a:lstStyle/>
          <a:p>
            <a:r>
              <a:rPr lang="en-US" sz="3900" b="1"/>
              <a:t>Jesus called Lazarus out of the tomb with the power of his voice— “Lazarus, come out!” Where might Jesus be calling you from death to life today—whether spiritually, emotionally, or relationally?</a:t>
            </a:r>
            <a:endParaRPr lang="en-US" sz="3900" b="1" dirty="0"/>
          </a:p>
        </p:txBody>
      </p:sp>
    </p:spTree>
    <p:extLst>
      <p:ext uri="{BB962C8B-B14F-4D97-AF65-F5344CB8AC3E}">
        <p14:creationId xmlns:p14="http://schemas.microsoft.com/office/powerpoint/2010/main" val="2447665013"/>
      </p:ext>
    </p:extLst>
  </p:cSld>
  <p:clrMapOvr>
    <a:masterClrMapping/>
  </p:clrMapOvr>
</p:sld>
</file>

<file path=ppt/theme/theme1.xml><?xml version="1.0" encoding="utf-8"?>
<a:theme xmlns:a="http://schemas.openxmlformats.org/drawingml/2006/main" name="Office Theme">
  <a:themeElements>
    <a:clrScheme name="Custom 13">
      <a:dk1>
        <a:srgbClr val="172E56"/>
      </a:dk1>
      <a:lt1>
        <a:sysClr val="window" lastClr="FFFFFF"/>
      </a:lt1>
      <a:dk2>
        <a:srgbClr val="172E56"/>
      </a:dk2>
      <a:lt2>
        <a:srgbClr val="E7E6E6"/>
      </a:lt2>
      <a:accent1>
        <a:srgbClr val="89D0DE"/>
      </a:accent1>
      <a:accent2>
        <a:srgbClr val="C66008"/>
      </a:accent2>
      <a:accent3>
        <a:srgbClr val="8FB935"/>
      </a:accent3>
      <a:accent4>
        <a:srgbClr val="FFFFFF"/>
      </a:accent4>
      <a:accent5>
        <a:srgbClr val="172E56"/>
      </a:accent5>
      <a:accent6>
        <a:srgbClr val="EFD215"/>
      </a:accent6>
      <a:hlink>
        <a:srgbClr val="0563C1"/>
      </a:hlink>
      <a:folHlink>
        <a:srgbClr val="7030A0"/>
      </a:folHlink>
    </a:clrScheme>
    <a:fontScheme name="Mobberly">
      <a:majorFont>
        <a:latin typeface="Montserrat bold"/>
        <a:ea typeface=""/>
        <a:cs typeface=""/>
      </a:majorFont>
      <a:minorFont>
        <a:latin typeface="Helvetica Ne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f16401875_win32_SL_v5_A" id="{0559C27A-1F03-40DE-864E-4F889F5D0431}" vid="{81C2972A-9F7F-4DBE-BD36-F28830C076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fcdf84ff-77a2-4967-b02d-5f1ff922afa3" xsi:nil="true"/>
    <_activity xmlns="fcdf84ff-77a2-4967-b02d-5f1ff922afa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3019C673F1BC0478D0E1D634A78DE4B" ma:contentTypeVersion="16" ma:contentTypeDescription="Create a new document." ma:contentTypeScope="" ma:versionID="ee5bfe728ce02222411040cac98bc3cf">
  <xsd:schema xmlns:xsd="http://www.w3.org/2001/XMLSchema" xmlns:xs="http://www.w3.org/2001/XMLSchema" xmlns:p="http://schemas.microsoft.com/office/2006/metadata/properties" xmlns:ns3="5669f83f-94c4-4738-ac01-53d397b463f8" xmlns:ns4="fcdf84ff-77a2-4967-b02d-5f1ff922afa3" targetNamespace="http://schemas.microsoft.com/office/2006/metadata/properties" ma:root="true" ma:fieldsID="16ad7545c2c92bd1adeb93bc3a61d33e" ns3:_="" ns4:_="">
    <xsd:import namespace="5669f83f-94c4-4738-ac01-53d397b463f8"/>
    <xsd:import namespace="fcdf84ff-77a2-4967-b02d-5f1ff922afa3"/>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ServiceSearchProperties" minOccurs="0"/>
                <xsd:element ref="ns4:_activity" minOccurs="0"/>
                <xsd:element ref="ns4:MediaServiceLocation" minOccurs="0"/>
                <xsd:element ref="ns4: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69f83f-94c4-4738-ac01-53d397b463f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f84ff-77a2-4967-b02d-5f1ff922afa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_activity" ma:index="21" nillable="true" ma:displayName="_activity" ma:hidden="true" ma:internalName="_activity">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807F0C-5BF2-402B-9012-B52128A22ACF}">
  <ds:schemaRefs>
    <ds:schemaRef ds:uri="http://schemas.microsoft.com/sharepoint/v3/contenttype/forms"/>
  </ds:schemaRefs>
</ds:datastoreItem>
</file>

<file path=customXml/itemProps2.xml><?xml version="1.0" encoding="utf-8"?>
<ds:datastoreItem xmlns:ds="http://schemas.openxmlformats.org/officeDocument/2006/customXml" ds:itemID="{06253339-64B8-4F01-9860-5B5097E99386}">
  <ds:schemaRefs>
    <ds:schemaRef ds:uri="5669f83f-94c4-4738-ac01-53d397b463f8"/>
    <ds:schemaRef ds:uri="http://www.w3.org/XML/1998/namespace"/>
    <ds:schemaRef ds:uri="http://purl.org/dc/elements/1.1/"/>
    <ds:schemaRef ds:uri="http://schemas.microsoft.com/office/2006/metadata/properties"/>
    <ds:schemaRef ds:uri="fcdf84ff-77a2-4967-b02d-5f1ff922afa3"/>
    <ds:schemaRef ds:uri="http://schemas.microsoft.com/office/2006/documentManagement/types"/>
    <ds:schemaRef ds:uri="http://purl.org/dc/dcmitype/"/>
    <ds:schemaRef ds:uri="http://schemas.microsoft.com/office/infopath/2007/PartnerControls"/>
    <ds:schemaRef ds:uri="http://schemas.openxmlformats.org/package/2006/metadata/core-properties"/>
    <ds:schemaRef ds:uri="http://purl.org/dc/terms/"/>
  </ds:schemaRefs>
</ds:datastoreItem>
</file>

<file path=customXml/itemProps3.xml><?xml version="1.0" encoding="utf-8"?>
<ds:datastoreItem xmlns:ds="http://schemas.openxmlformats.org/officeDocument/2006/customXml" ds:itemID="{C8ED1C54-E2A2-471E-B01D-DCE5D51097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669f83f-94c4-4738-ac01-53d397b463f8"/>
    <ds:schemaRef ds:uri="fcdf84ff-77a2-4967-b02d-5f1ff922af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22605</TotalTime>
  <Words>1593</Words>
  <Application>Microsoft Macintosh PowerPoint</Application>
  <PresentationFormat>Custom</PresentationFormat>
  <Paragraphs>145</Paragraphs>
  <Slides>43</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43</vt:i4>
      </vt:variant>
    </vt:vector>
  </HeadingPairs>
  <TitlesOfParts>
    <vt:vector size="50" baseType="lpstr">
      <vt:lpstr>Arial</vt:lpstr>
      <vt:lpstr>Calibri</vt:lpstr>
      <vt:lpstr>HelveticaNeueLT Std Lt</vt:lpstr>
      <vt:lpstr>Montserrat ExtraBold</vt:lpstr>
      <vt:lpstr>Montserrat Light</vt:lpstr>
      <vt:lpstr>Montserrat Medium</vt:lpstr>
      <vt:lpstr>Office Theme</vt:lpstr>
      <vt:lpstr>PowerPoint Presentation</vt:lpstr>
      <vt:lpstr>PowerPoint Presentation</vt:lpstr>
      <vt:lpstr>PowerPoint Presentation</vt:lpstr>
      <vt:lpstr>Discuss</vt:lpstr>
      <vt:lpstr>1. Even when Jesus delays,  He is still working for God’s glory and our good.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vt:lpstr>
      <vt:lpstr>Discuss</vt:lpstr>
      <vt:lpstr>Discuss</vt:lpstr>
      <vt:lpstr>2. Jesus is the resurrection  and the life, and He meets us with both truth and  compassion in our grief.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Discuss</vt:lpstr>
      <vt:lpstr>Discuss</vt:lpstr>
      <vt:lpstr>Discuss</vt:lpstr>
      <vt:lpstr>3. Jesus has authority over death and calls the dead to life. </vt:lpstr>
      <vt:lpstr>PowerPoint Presentation</vt:lpstr>
      <vt:lpstr>PowerPoint Presentation</vt:lpstr>
      <vt:lpstr>PowerPoint Presentation</vt:lpstr>
      <vt:lpstr>PowerPoint Presentation</vt:lpstr>
      <vt:lpstr>Discuss</vt:lpstr>
      <vt:lpstr>Discuss</vt:lpstr>
      <vt:lpstr>Discuss</vt:lpstr>
      <vt:lpstr>PowerPoint Presentation</vt:lpstr>
      <vt:lpstr>Reflect</vt:lpstr>
      <vt:lpstr>Reflect</vt:lpstr>
      <vt:lpstr>Respond</vt:lpstr>
      <vt:lpstr>Apply</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people process tools experience</dc:title>
  <dc:subject/>
  <dc:creator>Alyssa Rummel</dc:creator>
  <cp:keywords/>
  <dc:description/>
  <cp:lastModifiedBy>sarah robinson</cp:lastModifiedBy>
  <cp:revision>123</cp:revision>
  <dcterms:created xsi:type="dcterms:W3CDTF">2023-07-06T02:28:58Z</dcterms:created>
  <dcterms:modified xsi:type="dcterms:W3CDTF">2026-04-22T02:35:15Z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0x010100F3019C673F1BC0478D0E1D634A78DE4B</vt:lpwstr>
  </property>
</Properties>
</file>