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7"/>
  </p:notesMasterIdLst>
  <p:handoutMasterIdLst>
    <p:handoutMasterId r:id="rId48"/>
  </p:handoutMasterIdLst>
  <p:sldIdLst>
    <p:sldId id="567" r:id="rId5"/>
    <p:sldId id="833" r:id="rId6"/>
    <p:sldId id="834" r:id="rId7"/>
    <p:sldId id="577" r:id="rId8"/>
    <p:sldId id="579" r:id="rId9"/>
    <p:sldId id="574" r:id="rId10"/>
    <p:sldId id="1049" r:id="rId11"/>
    <p:sldId id="1050" r:id="rId12"/>
    <p:sldId id="1051" r:id="rId13"/>
    <p:sldId id="1052" r:id="rId14"/>
    <p:sldId id="632" r:id="rId15"/>
    <p:sldId id="873" r:id="rId16"/>
    <p:sldId id="874" r:id="rId17"/>
    <p:sldId id="793" r:id="rId18"/>
    <p:sldId id="826" r:id="rId19"/>
    <p:sldId id="1053" r:id="rId20"/>
    <p:sldId id="1054" r:id="rId21"/>
    <p:sldId id="1055" r:id="rId22"/>
    <p:sldId id="1056" r:id="rId23"/>
    <p:sldId id="1057" r:id="rId24"/>
    <p:sldId id="1058" r:id="rId25"/>
    <p:sldId id="1059" r:id="rId26"/>
    <p:sldId id="1060" r:id="rId27"/>
    <p:sldId id="796" r:id="rId28"/>
    <p:sldId id="918" r:id="rId29"/>
    <p:sldId id="919" r:id="rId30"/>
    <p:sldId id="797" r:id="rId31"/>
    <p:sldId id="825" r:id="rId32"/>
    <p:sldId id="1061" r:id="rId33"/>
    <p:sldId id="1062" r:id="rId34"/>
    <p:sldId id="1063" r:id="rId35"/>
    <p:sldId id="1064" r:id="rId36"/>
    <p:sldId id="1065" r:id="rId37"/>
    <p:sldId id="814" r:id="rId38"/>
    <p:sldId id="847" r:id="rId39"/>
    <p:sldId id="848" r:id="rId40"/>
    <p:sldId id="771" r:id="rId41"/>
    <p:sldId id="1004" r:id="rId42"/>
    <p:sldId id="1047" r:id="rId43"/>
    <p:sldId id="1066" r:id="rId44"/>
    <p:sldId id="1036" r:id="rId45"/>
    <p:sldId id="818" r:id="rId46"/>
  </p:sldIdLst>
  <p:sldSz cx="12188825" cy="6858000"/>
  <p:notesSz cx="6858000" cy="9144000"/>
  <p:defaultTex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76">
          <p15:clr>
            <a:srgbClr val="A4A3A4"/>
          </p15:clr>
        </p15:guide>
        <p15:guide id="2" pos="3839">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67A72"/>
    <a:srgbClr val="BE9080"/>
    <a:srgbClr val="FF7A0F"/>
    <a:srgbClr val="8FB935"/>
    <a:srgbClr val="EFD215"/>
    <a:srgbClr val="ADDCFF"/>
    <a:srgbClr val="002A92"/>
    <a:srgbClr val="75D8E9"/>
    <a:srgbClr val="001A66"/>
    <a:srgbClr val="58A6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013" autoAdjust="0"/>
    <p:restoredTop sz="96056"/>
  </p:normalViewPr>
  <p:slideViewPr>
    <p:cSldViewPr>
      <p:cViewPr varScale="1">
        <p:scale>
          <a:sx n="105" d="100"/>
          <a:sy n="105" d="100"/>
        </p:scale>
        <p:origin x="208" y="480"/>
      </p:cViewPr>
      <p:guideLst>
        <p:guide orient="horz" pos="2176"/>
        <p:guide pos="3839"/>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8" d="100"/>
          <a:sy n="58" d="100"/>
        </p:scale>
        <p:origin x="2965" y="4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8/10/relationships/authors" Target="author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4D1258C-73C3-491F-9EB8-535317784D9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BDF2AD8F-279A-42DE-A6F5-624D7EFC52E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0D82F6A-B6D4-4BAF-A720-0B2BD02D258A}" type="datetimeFigureOut">
              <a:rPr lang="en-US" smtClean="0"/>
              <a:t>3/23/26</a:t>
            </a:fld>
            <a:endParaRPr lang="en-US" dirty="0"/>
          </a:p>
        </p:txBody>
      </p:sp>
      <p:sp>
        <p:nvSpPr>
          <p:cNvPr id="4" name="Footer Placeholder 3">
            <a:extLst>
              <a:ext uri="{FF2B5EF4-FFF2-40B4-BE49-F238E27FC236}">
                <a16:creationId xmlns:a16="http://schemas.microsoft.com/office/drawing/2014/main" id="{0BEB6143-B04E-4293-B930-7BAA58E920A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607380EB-8097-47C8-AB4A-6EEA9D88D62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970773E-52BF-4D5F-9E36-469C76FF0F40}" type="slidenum">
              <a:rPr lang="en-US" smtClean="0"/>
              <a:t>‹#›</a:t>
            </a:fld>
            <a:endParaRPr lang="en-US" dirty="0"/>
          </a:p>
        </p:txBody>
      </p:sp>
    </p:spTree>
    <p:extLst>
      <p:ext uri="{BB962C8B-B14F-4D97-AF65-F5344CB8AC3E}">
        <p14:creationId xmlns:p14="http://schemas.microsoft.com/office/powerpoint/2010/main" val="28399814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1FBD400-178C-4E46-8B1C-98070CB60EB4}" type="datetimeFigureOut">
              <a:rPr lang="en-US" smtClean="0"/>
              <a:pPr/>
              <a:t>3/23/26</a:t>
            </a:fld>
            <a:endParaRPr lang="en-US" dirty="0"/>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0FCC8D5-6D68-A443-97C0-91AE5977134B}" type="slidenum">
              <a:rPr lang="en-US" smtClean="0"/>
              <a:pPr/>
              <a:t>‹#›</a:t>
            </a:fld>
            <a:endParaRPr lang="en-US" dirty="0"/>
          </a:p>
        </p:txBody>
      </p:sp>
    </p:spTree>
    <p:extLst>
      <p:ext uri="{BB962C8B-B14F-4D97-AF65-F5344CB8AC3E}">
        <p14:creationId xmlns:p14="http://schemas.microsoft.com/office/powerpoint/2010/main" val="16215584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4CBF01-7CEA-4733-8D54-5072A1BC1B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5AC5D9-E480-78A8-988C-4AA73356B5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949638-05DA-1D90-35FD-51BA2323CB4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53C8250-2168-FB42-B5D1-03F7AF68A920}"/>
              </a:ext>
            </a:extLst>
          </p:cNvPr>
          <p:cNvSpPr>
            <a:spLocks noGrp="1"/>
          </p:cNvSpPr>
          <p:nvPr>
            <p:ph type="sldNum" sz="quarter" idx="5"/>
          </p:nvPr>
        </p:nvSpPr>
        <p:spPr/>
        <p:txBody>
          <a:bodyPr/>
          <a:lstStyle/>
          <a:p>
            <a:fld id="{B0FCC8D5-6D68-A443-97C0-91AE5977134B}" type="slidenum">
              <a:rPr lang="en-US" smtClean="0"/>
              <a:pPr/>
              <a:t>38</a:t>
            </a:fld>
            <a:endParaRPr lang="en-US" dirty="0"/>
          </a:p>
        </p:txBody>
      </p:sp>
    </p:spTree>
    <p:extLst>
      <p:ext uri="{BB962C8B-B14F-4D97-AF65-F5344CB8AC3E}">
        <p14:creationId xmlns:p14="http://schemas.microsoft.com/office/powerpoint/2010/main" val="10725338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99D16E-9812-ED53-682E-81B7A0976C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2AF5D3-A23A-0F9F-02E9-95A8066392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77437F-7E1C-B5E5-7A60-A7BECB6A4E4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D8CBCAC-A7D2-ED2C-0C23-DCD7F16CC65E}"/>
              </a:ext>
            </a:extLst>
          </p:cNvPr>
          <p:cNvSpPr>
            <a:spLocks noGrp="1"/>
          </p:cNvSpPr>
          <p:nvPr>
            <p:ph type="sldNum" sz="quarter" idx="5"/>
          </p:nvPr>
        </p:nvSpPr>
        <p:spPr/>
        <p:txBody>
          <a:bodyPr/>
          <a:lstStyle/>
          <a:p>
            <a:fld id="{B0FCC8D5-6D68-A443-97C0-91AE5977134B}" type="slidenum">
              <a:rPr lang="en-US" smtClean="0"/>
              <a:pPr/>
              <a:t>39</a:t>
            </a:fld>
            <a:endParaRPr lang="en-US" dirty="0"/>
          </a:p>
        </p:txBody>
      </p:sp>
    </p:spTree>
    <p:extLst>
      <p:ext uri="{BB962C8B-B14F-4D97-AF65-F5344CB8AC3E}">
        <p14:creationId xmlns:p14="http://schemas.microsoft.com/office/powerpoint/2010/main" val="11033714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04C19-06B3-D8E5-6ACC-7832AEE31B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5D873F-BB70-717F-DDD7-49D63A1C69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79FC85-3225-1850-244A-1196125F6D8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1BC35A7-BC2A-4475-C3AB-1635B69A6BA5}"/>
              </a:ext>
            </a:extLst>
          </p:cNvPr>
          <p:cNvSpPr>
            <a:spLocks noGrp="1"/>
          </p:cNvSpPr>
          <p:nvPr>
            <p:ph type="sldNum" sz="quarter" idx="5"/>
          </p:nvPr>
        </p:nvSpPr>
        <p:spPr/>
        <p:txBody>
          <a:bodyPr/>
          <a:lstStyle/>
          <a:p>
            <a:fld id="{B0FCC8D5-6D68-A443-97C0-91AE5977134B}" type="slidenum">
              <a:rPr lang="en-US" smtClean="0"/>
              <a:pPr/>
              <a:t>40</a:t>
            </a:fld>
            <a:endParaRPr lang="en-US" dirty="0"/>
          </a:p>
        </p:txBody>
      </p:sp>
    </p:spTree>
    <p:extLst>
      <p:ext uri="{BB962C8B-B14F-4D97-AF65-F5344CB8AC3E}">
        <p14:creationId xmlns:p14="http://schemas.microsoft.com/office/powerpoint/2010/main" val="16437662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9CA57E-BA62-FE4C-30F4-5D109AC890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7A1B92-4002-D8FE-2647-380F7AAE63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6B9DDC-533D-466C-0B31-C3F9CA0837D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04B75C5-8FC4-9DE4-A816-15F90F944C38}"/>
              </a:ext>
            </a:extLst>
          </p:cNvPr>
          <p:cNvSpPr>
            <a:spLocks noGrp="1"/>
          </p:cNvSpPr>
          <p:nvPr>
            <p:ph type="sldNum" sz="quarter" idx="5"/>
          </p:nvPr>
        </p:nvSpPr>
        <p:spPr/>
        <p:txBody>
          <a:bodyPr/>
          <a:lstStyle/>
          <a:p>
            <a:fld id="{B0FCC8D5-6D68-A443-97C0-91AE5977134B}" type="slidenum">
              <a:rPr lang="en-US" smtClean="0"/>
              <a:pPr/>
              <a:t>41</a:t>
            </a:fld>
            <a:endParaRPr lang="en-US" dirty="0"/>
          </a:p>
        </p:txBody>
      </p:sp>
    </p:spTree>
    <p:extLst>
      <p:ext uri="{BB962C8B-B14F-4D97-AF65-F5344CB8AC3E}">
        <p14:creationId xmlns:p14="http://schemas.microsoft.com/office/powerpoint/2010/main" val="12590235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Content ">
    <p:spTree>
      <p:nvGrpSpPr>
        <p:cNvPr id="1" name=""/>
        <p:cNvGrpSpPr/>
        <p:nvPr/>
      </p:nvGrpSpPr>
      <p:grpSpPr>
        <a:xfrm>
          <a:off x="0" y="0"/>
          <a:ext cx="0" cy="0"/>
          <a:chOff x="0" y="0"/>
          <a:chExt cx="0" cy="0"/>
        </a:xfrm>
      </p:grpSpPr>
      <p:pic>
        <p:nvPicPr>
          <p:cNvPr id="3" name="Picture 2" descr="A blurry picture of a person's hand&#10;&#10;Description automatically generated">
            <a:extLst>
              <a:ext uri="{FF2B5EF4-FFF2-40B4-BE49-F238E27FC236}">
                <a16:creationId xmlns:a16="http://schemas.microsoft.com/office/drawing/2014/main" id="{D180ED77-2B8D-5324-A72B-6D54B93D8F48}"/>
              </a:ext>
            </a:extLst>
          </p:cNvPr>
          <p:cNvPicPr>
            <a:picLocks noChangeAspect="1"/>
          </p:cNvPicPr>
          <p:nvPr userDrawn="1"/>
        </p:nvPicPr>
        <p:blipFill>
          <a:blip r:embed="rId2"/>
          <a:stretch>
            <a:fillRect/>
          </a:stretch>
        </p:blipFill>
        <p:spPr>
          <a:xfrm>
            <a:off x="0" y="0"/>
            <a:ext cx="4267200" cy="6858000"/>
          </a:xfrm>
          <a:prstGeom prst="rect">
            <a:avLst/>
          </a:prstGeom>
        </p:spPr>
      </p:pic>
      <p:sp>
        <p:nvSpPr>
          <p:cNvPr id="105" name="Oval 104">
            <a:extLst>
              <a:ext uri="{FF2B5EF4-FFF2-40B4-BE49-F238E27FC236}">
                <a16:creationId xmlns:a16="http://schemas.microsoft.com/office/drawing/2014/main" id="{90ACBF33-981E-C3A5-87F6-C0FB6D62494C}"/>
              </a:ext>
              <a:ext uri="{C183D7F6-B498-43B3-948B-1728B52AA6E4}">
                <adec:decorative xmlns:adec="http://schemas.microsoft.com/office/drawing/2017/decorative" val="1"/>
              </a:ext>
            </a:extLst>
          </p:cNvPr>
          <p:cNvSpPr/>
          <p:nvPr userDrawn="1"/>
        </p:nvSpPr>
        <p:spPr>
          <a:xfrm>
            <a:off x="4799012" y="1104436"/>
            <a:ext cx="277091" cy="277091"/>
          </a:xfrm>
          <a:prstGeom prst="ellipse">
            <a:avLst/>
          </a:prstGeom>
          <a:solidFill>
            <a:srgbClr val="867A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Oval 105">
            <a:extLst>
              <a:ext uri="{FF2B5EF4-FFF2-40B4-BE49-F238E27FC236}">
                <a16:creationId xmlns:a16="http://schemas.microsoft.com/office/drawing/2014/main" id="{42EFBC91-2D7B-DE0F-D420-9150A20A8DB8}"/>
              </a:ext>
              <a:ext uri="{C183D7F6-B498-43B3-948B-1728B52AA6E4}">
                <adec:decorative xmlns:adec="http://schemas.microsoft.com/office/drawing/2017/decorative" val="1"/>
              </a:ext>
            </a:extLst>
          </p:cNvPr>
          <p:cNvSpPr/>
          <p:nvPr userDrawn="1"/>
        </p:nvSpPr>
        <p:spPr>
          <a:xfrm>
            <a:off x="4799012" y="2000302"/>
            <a:ext cx="277091" cy="27709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7" name="Oval 106">
            <a:extLst>
              <a:ext uri="{FF2B5EF4-FFF2-40B4-BE49-F238E27FC236}">
                <a16:creationId xmlns:a16="http://schemas.microsoft.com/office/drawing/2014/main" id="{5CCE038E-401D-221B-6C9A-75410AA93A6D}"/>
              </a:ext>
              <a:ext uri="{C183D7F6-B498-43B3-948B-1728B52AA6E4}">
                <adec:decorative xmlns:adec="http://schemas.microsoft.com/office/drawing/2017/decorative" val="1"/>
              </a:ext>
            </a:extLst>
          </p:cNvPr>
          <p:cNvSpPr/>
          <p:nvPr userDrawn="1"/>
        </p:nvSpPr>
        <p:spPr>
          <a:xfrm>
            <a:off x="4799012" y="2911264"/>
            <a:ext cx="277091" cy="277091"/>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8" name="Oval 107">
            <a:extLst>
              <a:ext uri="{FF2B5EF4-FFF2-40B4-BE49-F238E27FC236}">
                <a16:creationId xmlns:a16="http://schemas.microsoft.com/office/drawing/2014/main" id="{A0E00C62-D1B4-5AC2-7372-48D84611B3A5}"/>
              </a:ext>
              <a:ext uri="{C183D7F6-B498-43B3-948B-1728B52AA6E4}">
                <adec:decorative xmlns:adec="http://schemas.microsoft.com/office/drawing/2017/decorative" val="1"/>
              </a:ext>
            </a:extLst>
          </p:cNvPr>
          <p:cNvSpPr/>
          <p:nvPr userDrawn="1"/>
        </p:nvSpPr>
        <p:spPr>
          <a:xfrm>
            <a:off x="4799012" y="3809688"/>
            <a:ext cx="277091" cy="277091"/>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9" name="Oval 108">
            <a:extLst>
              <a:ext uri="{FF2B5EF4-FFF2-40B4-BE49-F238E27FC236}">
                <a16:creationId xmlns:a16="http://schemas.microsoft.com/office/drawing/2014/main" id="{F404BE60-AB5A-A976-F7F4-127E40154CA6}"/>
              </a:ext>
              <a:ext uri="{C183D7F6-B498-43B3-948B-1728B52AA6E4}">
                <adec:decorative xmlns:adec="http://schemas.microsoft.com/office/drawing/2017/decorative" val="1"/>
              </a:ext>
            </a:extLst>
          </p:cNvPr>
          <p:cNvSpPr/>
          <p:nvPr userDrawn="1"/>
        </p:nvSpPr>
        <p:spPr>
          <a:xfrm>
            <a:off x="4799012" y="4735482"/>
            <a:ext cx="277091" cy="277091"/>
          </a:xfrm>
          <a:prstGeom prst="ellipse">
            <a:avLst/>
          </a:prstGeom>
          <a:solidFill>
            <a:srgbClr val="BE9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6" name="Text Placeholder 125">
            <a:extLst>
              <a:ext uri="{FF2B5EF4-FFF2-40B4-BE49-F238E27FC236}">
                <a16:creationId xmlns:a16="http://schemas.microsoft.com/office/drawing/2014/main" id="{189F0B8D-B124-A4BA-0CEF-3E54E74CE67B}"/>
              </a:ext>
            </a:extLst>
          </p:cNvPr>
          <p:cNvSpPr>
            <a:spLocks noGrp="1"/>
          </p:cNvSpPr>
          <p:nvPr>
            <p:ph type="body" sz="quarter" idx="11" hasCustomPrompt="1"/>
          </p:nvPr>
        </p:nvSpPr>
        <p:spPr>
          <a:xfrm>
            <a:off x="5297277" y="1078233"/>
            <a:ext cx="5841586" cy="308463"/>
          </a:xfrm>
          <a:prstGeom prst="rect">
            <a:avLst/>
          </a:prstGeom>
        </p:spPr>
        <p:txBody>
          <a:bodyPr>
            <a:noAutofit/>
          </a:bodyPr>
          <a:lstStyle>
            <a:lvl1pPr marL="0" indent="0">
              <a:buNone/>
              <a:defRPr sz="2000" b="1" cap="none" spc="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Subtitle Here</a:t>
            </a:r>
          </a:p>
        </p:txBody>
      </p:sp>
      <p:sp>
        <p:nvSpPr>
          <p:cNvPr id="127" name="Text Placeholder 125">
            <a:extLst>
              <a:ext uri="{FF2B5EF4-FFF2-40B4-BE49-F238E27FC236}">
                <a16:creationId xmlns:a16="http://schemas.microsoft.com/office/drawing/2014/main" id="{DB9A7029-7E41-0522-C6B8-2DC903EC8E97}"/>
              </a:ext>
            </a:extLst>
          </p:cNvPr>
          <p:cNvSpPr>
            <a:spLocks noGrp="1"/>
          </p:cNvSpPr>
          <p:nvPr>
            <p:ph type="body" sz="quarter" idx="12" hasCustomPrompt="1"/>
          </p:nvPr>
        </p:nvSpPr>
        <p:spPr>
          <a:xfrm>
            <a:off x="5297277" y="1977537"/>
            <a:ext cx="5841586" cy="308463"/>
          </a:xfrm>
          <a:prstGeom prst="rect">
            <a:avLst/>
          </a:prstGeom>
        </p:spPr>
        <p:txBody>
          <a:bodyPr>
            <a:noAutofit/>
          </a:bodyPr>
          <a:lstStyle>
            <a:lvl1pPr marL="0" indent="0">
              <a:buNone/>
              <a:defRPr sz="2000" b="1" cap="none" spc="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Subtitle Here</a:t>
            </a:r>
          </a:p>
        </p:txBody>
      </p:sp>
      <p:sp>
        <p:nvSpPr>
          <p:cNvPr id="128" name="Text Placeholder 125">
            <a:extLst>
              <a:ext uri="{FF2B5EF4-FFF2-40B4-BE49-F238E27FC236}">
                <a16:creationId xmlns:a16="http://schemas.microsoft.com/office/drawing/2014/main" id="{5061B493-B5E5-FC7F-97E7-36883E2BEE32}"/>
              </a:ext>
            </a:extLst>
          </p:cNvPr>
          <p:cNvSpPr>
            <a:spLocks noGrp="1"/>
          </p:cNvSpPr>
          <p:nvPr>
            <p:ph type="body" sz="quarter" idx="13" hasCustomPrompt="1"/>
          </p:nvPr>
        </p:nvSpPr>
        <p:spPr>
          <a:xfrm>
            <a:off x="5297277" y="2891937"/>
            <a:ext cx="5841586" cy="308463"/>
          </a:xfrm>
          <a:prstGeom prst="rect">
            <a:avLst/>
          </a:prstGeom>
        </p:spPr>
        <p:txBody>
          <a:bodyPr>
            <a:noAutofit/>
          </a:bodyPr>
          <a:lstStyle>
            <a:lvl1pPr marL="0" indent="0">
              <a:buNone/>
              <a:defRPr sz="2000" b="1" cap="none" spc="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Subtitle Here</a:t>
            </a:r>
          </a:p>
        </p:txBody>
      </p:sp>
      <p:sp>
        <p:nvSpPr>
          <p:cNvPr id="129" name="Text Placeholder 125">
            <a:extLst>
              <a:ext uri="{FF2B5EF4-FFF2-40B4-BE49-F238E27FC236}">
                <a16:creationId xmlns:a16="http://schemas.microsoft.com/office/drawing/2014/main" id="{EA92961D-B387-13AC-6DDE-C5216E7F8580}"/>
              </a:ext>
            </a:extLst>
          </p:cNvPr>
          <p:cNvSpPr>
            <a:spLocks noGrp="1"/>
          </p:cNvSpPr>
          <p:nvPr>
            <p:ph type="body" sz="quarter" idx="14" hasCustomPrompt="1"/>
          </p:nvPr>
        </p:nvSpPr>
        <p:spPr>
          <a:xfrm>
            <a:off x="5297277" y="3806337"/>
            <a:ext cx="5841586" cy="308463"/>
          </a:xfrm>
          <a:prstGeom prst="rect">
            <a:avLst/>
          </a:prstGeom>
        </p:spPr>
        <p:txBody>
          <a:bodyPr>
            <a:noAutofit/>
          </a:bodyPr>
          <a:lstStyle>
            <a:lvl1pPr marL="0" indent="0">
              <a:buNone/>
              <a:defRPr sz="2000" b="1" cap="none" spc="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Subtitle Here</a:t>
            </a:r>
          </a:p>
        </p:txBody>
      </p:sp>
      <p:sp>
        <p:nvSpPr>
          <p:cNvPr id="130" name="Text Placeholder 125">
            <a:extLst>
              <a:ext uri="{FF2B5EF4-FFF2-40B4-BE49-F238E27FC236}">
                <a16:creationId xmlns:a16="http://schemas.microsoft.com/office/drawing/2014/main" id="{F7D8A456-CE9E-5AE5-E7BD-56C41E29BF72}"/>
              </a:ext>
            </a:extLst>
          </p:cNvPr>
          <p:cNvSpPr>
            <a:spLocks noGrp="1"/>
          </p:cNvSpPr>
          <p:nvPr>
            <p:ph type="body" sz="quarter" idx="15" hasCustomPrompt="1"/>
          </p:nvPr>
        </p:nvSpPr>
        <p:spPr>
          <a:xfrm>
            <a:off x="5297277" y="4720737"/>
            <a:ext cx="5841586" cy="308463"/>
          </a:xfrm>
          <a:prstGeom prst="rect">
            <a:avLst/>
          </a:prstGeom>
        </p:spPr>
        <p:txBody>
          <a:bodyPr>
            <a:noAutofit/>
          </a:bodyPr>
          <a:lstStyle>
            <a:lvl1pPr marL="0" indent="0">
              <a:buNone/>
              <a:defRPr sz="2000" b="1" cap="none" spc="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Subtitle Here</a:t>
            </a:r>
          </a:p>
        </p:txBody>
      </p:sp>
      <p:sp>
        <p:nvSpPr>
          <p:cNvPr id="27" name="Title 4">
            <a:extLst>
              <a:ext uri="{FF2B5EF4-FFF2-40B4-BE49-F238E27FC236}">
                <a16:creationId xmlns:a16="http://schemas.microsoft.com/office/drawing/2014/main" id="{17CE42A6-7A5D-4433-9B2C-9B8F55610060}"/>
              </a:ext>
            </a:extLst>
          </p:cNvPr>
          <p:cNvSpPr>
            <a:spLocks noGrp="1"/>
          </p:cNvSpPr>
          <p:nvPr>
            <p:ph type="title" hasCustomPrompt="1"/>
          </p:nvPr>
        </p:nvSpPr>
        <p:spPr>
          <a:xfrm>
            <a:off x="455612" y="4648200"/>
            <a:ext cx="2956082" cy="1524000"/>
          </a:xfrm>
          <a:prstGeom prst="rect">
            <a:avLst/>
          </a:prstGeom>
        </p:spPr>
        <p:txBody>
          <a:bodyPr>
            <a:normAutofit fontScale="90000"/>
          </a:bodyPr>
          <a:lstStyle>
            <a:lvl1pPr algn="l">
              <a:lnSpc>
                <a:spcPct val="400000"/>
              </a:lnSpc>
              <a:spcBef>
                <a:spcPts val="1200"/>
              </a:spcBef>
              <a:defRPr sz="5400" spc="0" baseline="0">
                <a:solidFill>
                  <a:schemeClr val="bg1"/>
                </a:solidFill>
              </a:defRPr>
            </a:lvl1pPr>
          </a:lstStyle>
          <a:p>
            <a:pPr>
              <a:lnSpc>
                <a:spcPct val="150000"/>
              </a:lnSpc>
            </a:pPr>
            <a:r>
              <a:rPr lang="en-US" dirty="0"/>
              <a:t>Text</a:t>
            </a:r>
          </a:p>
        </p:txBody>
      </p:sp>
      <p:cxnSp>
        <p:nvCxnSpPr>
          <p:cNvPr id="5" name="Straight Connector 4">
            <a:extLst>
              <a:ext uri="{FF2B5EF4-FFF2-40B4-BE49-F238E27FC236}">
                <a16:creationId xmlns:a16="http://schemas.microsoft.com/office/drawing/2014/main" id="{4777E872-1DCC-3C94-2C42-B61B73360391}"/>
              </a:ext>
              <a:ext uri="{C183D7F6-B498-43B3-948B-1728B52AA6E4}">
                <adec:decorative xmlns:adec="http://schemas.microsoft.com/office/drawing/2017/decorative" val="1"/>
              </a:ext>
            </a:extLst>
          </p:cNvPr>
          <p:cNvCxnSpPr>
            <a:cxnSpLocks/>
          </p:cNvCxnSpPr>
          <p:nvPr userDrawn="1"/>
        </p:nvCxnSpPr>
        <p:spPr>
          <a:xfrm>
            <a:off x="413903" y="6278880"/>
            <a:ext cx="3089709" cy="0"/>
          </a:xfrm>
          <a:prstGeom prst="line">
            <a:avLst/>
          </a:prstGeom>
          <a:ln w="76200" cap="rnd">
            <a:solidFill>
              <a:srgbClr val="92D050"/>
            </a:solidFill>
          </a:ln>
        </p:spPr>
        <p:style>
          <a:lnRef idx="1">
            <a:schemeClr val="accent1"/>
          </a:lnRef>
          <a:fillRef idx="0">
            <a:schemeClr val="accent1"/>
          </a:fillRef>
          <a:effectRef idx="0">
            <a:schemeClr val="accent1"/>
          </a:effectRef>
          <a:fontRef idx="minor">
            <a:schemeClr val="tx1"/>
          </a:fontRef>
        </p:style>
      </p:cxnSp>
      <p:sp>
        <p:nvSpPr>
          <p:cNvPr id="6" name="Text Placeholder 125">
            <a:extLst>
              <a:ext uri="{FF2B5EF4-FFF2-40B4-BE49-F238E27FC236}">
                <a16:creationId xmlns:a16="http://schemas.microsoft.com/office/drawing/2014/main" id="{517A7A7F-C3E7-5C25-0DC7-7FB7D5D44E02}"/>
              </a:ext>
            </a:extLst>
          </p:cNvPr>
          <p:cNvSpPr>
            <a:spLocks noGrp="1"/>
          </p:cNvSpPr>
          <p:nvPr>
            <p:ph type="body" sz="quarter" idx="16" hasCustomPrompt="1"/>
          </p:nvPr>
        </p:nvSpPr>
        <p:spPr>
          <a:xfrm>
            <a:off x="5297277" y="5620789"/>
            <a:ext cx="5841586" cy="308463"/>
          </a:xfrm>
          <a:prstGeom prst="rect">
            <a:avLst/>
          </a:prstGeom>
        </p:spPr>
        <p:txBody>
          <a:bodyPr>
            <a:noAutofit/>
          </a:bodyPr>
          <a:lstStyle>
            <a:lvl1pPr marL="0" indent="0">
              <a:buNone/>
              <a:defRPr sz="2000" b="1" cap="none" spc="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Subtitle Here</a:t>
            </a:r>
          </a:p>
        </p:txBody>
      </p:sp>
      <p:sp>
        <p:nvSpPr>
          <p:cNvPr id="7" name="Oval 6">
            <a:extLst>
              <a:ext uri="{FF2B5EF4-FFF2-40B4-BE49-F238E27FC236}">
                <a16:creationId xmlns:a16="http://schemas.microsoft.com/office/drawing/2014/main" id="{1BF0104A-62E8-A2FD-2568-E303DBA648F3}"/>
              </a:ext>
              <a:ext uri="{C183D7F6-B498-43B3-948B-1728B52AA6E4}">
                <adec:decorative xmlns:adec="http://schemas.microsoft.com/office/drawing/2017/decorative" val="1"/>
              </a:ext>
            </a:extLst>
          </p:cNvPr>
          <p:cNvSpPr/>
          <p:nvPr userDrawn="1"/>
        </p:nvSpPr>
        <p:spPr>
          <a:xfrm>
            <a:off x="4814263" y="5666509"/>
            <a:ext cx="277091" cy="277091"/>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851877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Categorie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7B6D76A-1554-BB59-77BF-D68B45F8C601}"/>
              </a:ext>
            </a:extLst>
          </p:cNvPr>
          <p:cNvPicPr>
            <a:picLocks noChangeAspect="1"/>
          </p:cNvPicPr>
          <p:nvPr userDrawn="1"/>
        </p:nvPicPr>
        <p:blipFill>
          <a:blip r:embed="rId2"/>
          <a:srcRect/>
          <a:stretch/>
        </p:blipFill>
        <p:spPr>
          <a:xfrm>
            <a:off x="-1068388" y="-54093"/>
            <a:ext cx="4343400" cy="6968744"/>
          </a:xfrm>
          <a:prstGeom prst="rect">
            <a:avLst/>
          </a:prstGeom>
        </p:spPr>
      </p:pic>
      <p:sp>
        <p:nvSpPr>
          <p:cNvPr id="6" name="Rounded Rectangle 37">
            <a:extLst>
              <a:ext uri="{FF2B5EF4-FFF2-40B4-BE49-F238E27FC236}">
                <a16:creationId xmlns:a16="http://schemas.microsoft.com/office/drawing/2014/main" id="{112D2DA4-0E08-4513-D8A7-6A9341641906}"/>
              </a:ext>
              <a:ext uri="{C183D7F6-B498-43B3-948B-1728B52AA6E4}">
                <adec:decorative xmlns:adec="http://schemas.microsoft.com/office/drawing/2017/decorative" val="1"/>
              </a:ext>
            </a:extLst>
          </p:cNvPr>
          <p:cNvSpPr/>
          <p:nvPr userDrawn="1"/>
        </p:nvSpPr>
        <p:spPr>
          <a:xfrm>
            <a:off x="3656012" y="426720"/>
            <a:ext cx="8118910" cy="5974080"/>
          </a:xfrm>
          <a:prstGeom prst="roundRect">
            <a:avLst/>
          </a:prstGeom>
          <a:noFill/>
          <a:ln w="38100">
            <a:solidFill>
              <a:srgbClr val="867A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Text Placeholder 125">
            <a:extLst>
              <a:ext uri="{FF2B5EF4-FFF2-40B4-BE49-F238E27FC236}">
                <a16:creationId xmlns:a16="http://schemas.microsoft.com/office/drawing/2014/main" id="{4165A26A-83C2-1D75-81B6-B3DA5090EC6F}"/>
              </a:ext>
            </a:extLst>
          </p:cNvPr>
          <p:cNvSpPr>
            <a:spLocks noGrp="1"/>
          </p:cNvSpPr>
          <p:nvPr>
            <p:ph type="body" sz="quarter" idx="19" hasCustomPrompt="1"/>
          </p:nvPr>
        </p:nvSpPr>
        <p:spPr>
          <a:xfrm>
            <a:off x="3884612" y="1918791"/>
            <a:ext cx="7659904" cy="3464721"/>
          </a:xfrm>
          <a:prstGeom prst="rect">
            <a:avLst/>
          </a:prstGeom>
        </p:spPr>
        <p:txBody>
          <a:bodyPr>
            <a:noAutofit/>
          </a:bodyPr>
          <a:lstStyle>
            <a:lvl1pPr marL="0" indent="0" algn="ctr">
              <a:lnSpc>
                <a:spcPct val="110000"/>
              </a:lnSpc>
              <a:spcAft>
                <a:spcPts val="0"/>
              </a:spcAft>
              <a:buNone/>
              <a:defRPr sz="2800" b="0" spc="0" baseline="0">
                <a:solidFill>
                  <a:schemeClr val="tx2"/>
                </a:solidFill>
                <a:latin typeface="HelveticaNeueLT Std Lt" panose="020B0403020202020204" pitchFamily="34" charset="0"/>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text here</a:t>
            </a:r>
          </a:p>
        </p:txBody>
      </p:sp>
      <p:sp>
        <p:nvSpPr>
          <p:cNvPr id="24" name="Text Placeholder 125">
            <a:extLst>
              <a:ext uri="{FF2B5EF4-FFF2-40B4-BE49-F238E27FC236}">
                <a16:creationId xmlns:a16="http://schemas.microsoft.com/office/drawing/2014/main" id="{98BD529B-0AE7-44E1-B15F-087C3789FEC2}"/>
              </a:ext>
            </a:extLst>
          </p:cNvPr>
          <p:cNvSpPr>
            <a:spLocks noGrp="1"/>
          </p:cNvSpPr>
          <p:nvPr>
            <p:ph type="body" sz="quarter" idx="22" hasCustomPrompt="1"/>
          </p:nvPr>
        </p:nvSpPr>
        <p:spPr>
          <a:xfrm>
            <a:off x="3884612" y="1080591"/>
            <a:ext cx="7659905" cy="838200"/>
          </a:xfrm>
          <a:prstGeom prst="rect">
            <a:avLst/>
          </a:prstGeom>
        </p:spPr>
        <p:txBody>
          <a:bodyPr>
            <a:noAutofit/>
          </a:bodyPr>
          <a:lstStyle>
            <a:lvl1pPr marL="0" indent="0" algn="ctr">
              <a:buNone/>
              <a:defRPr sz="2800" b="1" cap="all" spc="10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Text</a:t>
            </a:r>
          </a:p>
        </p:txBody>
      </p:sp>
      <p:sp>
        <p:nvSpPr>
          <p:cNvPr id="25" name="Title 4">
            <a:extLst>
              <a:ext uri="{FF2B5EF4-FFF2-40B4-BE49-F238E27FC236}">
                <a16:creationId xmlns:a16="http://schemas.microsoft.com/office/drawing/2014/main" id="{908E810F-3CAC-4E1B-A234-742F11D15383}"/>
              </a:ext>
            </a:extLst>
          </p:cNvPr>
          <p:cNvSpPr>
            <a:spLocks noGrp="1"/>
          </p:cNvSpPr>
          <p:nvPr>
            <p:ph type="title" hasCustomPrompt="1"/>
          </p:nvPr>
        </p:nvSpPr>
        <p:spPr>
          <a:xfrm>
            <a:off x="303212" y="5029200"/>
            <a:ext cx="2956082" cy="914400"/>
          </a:xfrm>
          <a:prstGeom prst="rect">
            <a:avLst/>
          </a:prstGeom>
        </p:spPr>
        <p:txBody>
          <a:bodyPr>
            <a:normAutofit fontScale="90000"/>
          </a:bodyPr>
          <a:lstStyle>
            <a:lvl1pPr algn="l">
              <a:defRPr spc="0" baseline="0">
                <a:solidFill>
                  <a:schemeClr val="bg1"/>
                </a:solidFill>
              </a:defRPr>
            </a:lvl1pPr>
          </a:lstStyle>
          <a:p>
            <a:pPr>
              <a:lnSpc>
                <a:spcPct val="150000"/>
              </a:lnSpc>
            </a:pPr>
            <a:r>
              <a:rPr lang="en-US" dirty="0"/>
              <a:t>Text</a:t>
            </a:r>
          </a:p>
        </p:txBody>
      </p:sp>
      <p:cxnSp>
        <p:nvCxnSpPr>
          <p:cNvPr id="4" name="Straight Connector 3">
            <a:extLst>
              <a:ext uri="{FF2B5EF4-FFF2-40B4-BE49-F238E27FC236}">
                <a16:creationId xmlns:a16="http://schemas.microsoft.com/office/drawing/2014/main" id="{5CFD6089-12D6-91FE-9941-F32E067E14D2}"/>
              </a:ext>
              <a:ext uri="{C183D7F6-B498-43B3-948B-1728B52AA6E4}">
                <adec:decorative xmlns:adec="http://schemas.microsoft.com/office/drawing/2017/decorative" val="1"/>
              </a:ext>
            </a:extLst>
          </p:cNvPr>
          <p:cNvCxnSpPr>
            <a:cxnSpLocks/>
          </p:cNvCxnSpPr>
          <p:nvPr userDrawn="1"/>
        </p:nvCxnSpPr>
        <p:spPr>
          <a:xfrm>
            <a:off x="398185" y="6278880"/>
            <a:ext cx="1352827" cy="0"/>
          </a:xfrm>
          <a:prstGeom prst="line">
            <a:avLst/>
          </a:prstGeom>
          <a:ln w="76200" cap="rnd">
            <a:solidFill>
              <a:srgbClr val="92D0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54184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Locations">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9FB5F19-141B-56E5-C07C-E06A696772CD}"/>
              </a:ext>
            </a:extLst>
          </p:cNvPr>
          <p:cNvPicPr>
            <a:picLocks noChangeAspect="1"/>
          </p:cNvPicPr>
          <p:nvPr userDrawn="1"/>
        </p:nvPicPr>
        <p:blipFill>
          <a:blip r:embed="rId2"/>
          <a:srcRect/>
          <a:stretch/>
        </p:blipFill>
        <p:spPr>
          <a:xfrm>
            <a:off x="8837612" y="7034"/>
            <a:ext cx="4267200" cy="6846486"/>
          </a:xfrm>
          <a:prstGeom prst="rect">
            <a:avLst/>
          </a:prstGeom>
        </p:spPr>
      </p:pic>
      <p:sp>
        <p:nvSpPr>
          <p:cNvPr id="4" name="Rounded Rectangle 37">
            <a:extLst>
              <a:ext uri="{FF2B5EF4-FFF2-40B4-BE49-F238E27FC236}">
                <a16:creationId xmlns:a16="http://schemas.microsoft.com/office/drawing/2014/main" id="{60E7CCD4-0B53-118E-C908-DBD2918F42A9}"/>
              </a:ext>
              <a:ext uri="{C183D7F6-B498-43B3-948B-1728B52AA6E4}">
                <adec:decorative xmlns:adec="http://schemas.microsoft.com/office/drawing/2017/decorative" val="1"/>
              </a:ext>
            </a:extLst>
          </p:cNvPr>
          <p:cNvSpPr/>
          <p:nvPr userDrawn="1"/>
        </p:nvSpPr>
        <p:spPr>
          <a:xfrm>
            <a:off x="379412" y="426720"/>
            <a:ext cx="8118910" cy="5974080"/>
          </a:xfrm>
          <a:prstGeom prst="roundRect">
            <a:avLst/>
          </a:prstGeom>
          <a:noFill/>
          <a:ln w="38100">
            <a:solidFill>
              <a:srgbClr val="867A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 Placeholder 125">
            <a:extLst>
              <a:ext uri="{FF2B5EF4-FFF2-40B4-BE49-F238E27FC236}">
                <a16:creationId xmlns:a16="http://schemas.microsoft.com/office/drawing/2014/main" id="{D426254D-BC75-9F62-9161-0514F7BDAA00}"/>
              </a:ext>
            </a:extLst>
          </p:cNvPr>
          <p:cNvSpPr>
            <a:spLocks noGrp="1"/>
          </p:cNvSpPr>
          <p:nvPr>
            <p:ph type="body" sz="quarter" idx="19" hasCustomPrompt="1"/>
          </p:nvPr>
        </p:nvSpPr>
        <p:spPr>
          <a:xfrm>
            <a:off x="608012" y="1918791"/>
            <a:ext cx="7659904" cy="3464721"/>
          </a:xfrm>
          <a:prstGeom prst="rect">
            <a:avLst/>
          </a:prstGeom>
        </p:spPr>
        <p:txBody>
          <a:bodyPr>
            <a:noAutofit/>
          </a:bodyPr>
          <a:lstStyle>
            <a:lvl1pPr marL="0" indent="0" algn="ctr">
              <a:lnSpc>
                <a:spcPct val="110000"/>
              </a:lnSpc>
              <a:spcAft>
                <a:spcPts val="0"/>
              </a:spcAft>
              <a:buNone/>
              <a:defRPr sz="2800" b="0" spc="0" baseline="0">
                <a:solidFill>
                  <a:schemeClr val="tx2"/>
                </a:solidFill>
                <a:latin typeface="HelveticaNeueLT Std Lt" panose="020B0403020202020204" pitchFamily="34" charset="0"/>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text here</a:t>
            </a:r>
          </a:p>
        </p:txBody>
      </p:sp>
      <p:sp>
        <p:nvSpPr>
          <p:cNvPr id="6" name="Text Placeholder 125">
            <a:extLst>
              <a:ext uri="{FF2B5EF4-FFF2-40B4-BE49-F238E27FC236}">
                <a16:creationId xmlns:a16="http://schemas.microsoft.com/office/drawing/2014/main" id="{3F618941-834F-FC67-8ADD-142348299E9A}"/>
              </a:ext>
            </a:extLst>
          </p:cNvPr>
          <p:cNvSpPr>
            <a:spLocks noGrp="1"/>
          </p:cNvSpPr>
          <p:nvPr>
            <p:ph type="body" sz="quarter" idx="22" hasCustomPrompt="1"/>
          </p:nvPr>
        </p:nvSpPr>
        <p:spPr>
          <a:xfrm>
            <a:off x="608012" y="1080591"/>
            <a:ext cx="7659905" cy="838200"/>
          </a:xfrm>
          <a:prstGeom prst="rect">
            <a:avLst/>
          </a:prstGeom>
        </p:spPr>
        <p:txBody>
          <a:bodyPr>
            <a:noAutofit/>
          </a:bodyPr>
          <a:lstStyle>
            <a:lvl1pPr marL="0" indent="0" algn="ctr">
              <a:buNone/>
              <a:defRPr sz="2800" b="1" cap="all" spc="10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Text</a:t>
            </a:r>
          </a:p>
        </p:txBody>
      </p:sp>
      <p:sp>
        <p:nvSpPr>
          <p:cNvPr id="7" name="Title 4">
            <a:extLst>
              <a:ext uri="{FF2B5EF4-FFF2-40B4-BE49-F238E27FC236}">
                <a16:creationId xmlns:a16="http://schemas.microsoft.com/office/drawing/2014/main" id="{18B02CE1-14B9-A6B8-AEB6-B5CE86A34CAD}"/>
              </a:ext>
            </a:extLst>
          </p:cNvPr>
          <p:cNvSpPr>
            <a:spLocks noGrp="1"/>
          </p:cNvSpPr>
          <p:nvPr>
            <p:ph type="title" hasCustomPrompt="1"/>
          </p:nvPr>
        </p:nvSpPr>
        <p:spPr>
          <a:xfrm>
            <a:off x="9066212" y="5029200"/>
            <a:ext cx="2956082" cy="914400"/>
          </a:xfrm>
          <a:prstGeom prst="rect">
            <a:avLst/>
          </a:prstGeom>
        </p:spPr>
        <p:txBody>
          <a:bodyPr>
            <a:normAutofit fontScale="90000"/>
          </a:bodyPr>
          <a:lstStyle>
            <a:lvl1pPr algn="r">
              <a:defRPr spc="0" baseline="0">
                <a:solidFill>
                  <a:schemeClr val="bg1"/>
                </a:solidFill>
              </a:defRPr>
            </a:lvl1pPr>
          </a:lstStyle>
          <a:p>
            <a:pPr>
              <a:lnSpc>
                <a:spcPct val="150000"/>
              </a:lnSpc>
            </a:pPr>
            <a:r>
              <a:rPr lang="en-US" dirty="0"/>
              <a:t>Text</a:t>
            </a:r>
          </a:p>
        </p:txBody>
      </p:sp>
      <p:cxnSp>
        <p:nvCxnSpPr>
          <p:cNvPr id="8" name="Straight Connector 7">
            <a:extLst>
              <a:ext uri="{FF2B5EF4-FFF2-40B4-BE49-F238E27FC236}">
                <a16:creationId xmlns:a16="http://schemas.microsoft.com/office/drawing/2014/main" id="{3BEEFB95-C49B-8414-E570-618A55EA603F}"/>
              </a:ext>
              <a:ext uri="{C183D7F6-B498-43B3-948B-1728B52AA6E4}">
                <adec:decorative xmlns:adec="http://schemas.microsoft.com/office/drawing/2017/decorative" val="1"/>
              </a:ext>
            </a:extLst>
          </p:cNvPr>
          <p:cNvCxnSpPr>
            <a:cxnSpLocks/>
          </p:cNvCxnSpPr>
          <p:nvPr userDrawn="1"/>
        </p:nvCxnSpPr>
        <p:spPr>
          <a:xfrm>
            <a:off x="10514012" y="6278880"/>
            <a:ext cx="1355882" cy="0"/>
          </a:xfrm>
          <a:prstGeom prst="line">
            <a:avLst/>
          </a:prstGeom>
          <a:ln w="76200" cap="rnd">
            <a:solidFill>
              <a:srgbClr val="92D0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05168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Locations">
    <p:spTree>
      <p:nvGrpSpPr>
        <p:cNvPr id="1" name=""/>
        <p:cNvGrpSpPr/>
        <p:nvPr/>
      </p:nvGrpSpPr>
      <p:grpSpPr>
        <a:xfrm>
          <a:off x="0" y="0"/>
          <a:ext cx="0" cy="0"/>
          <a:chOff x="0" y="0"/>
          <a:chExt cx="0" cy="0"/>
        </a:xfrm>
      </p:grpSpPr>
      <p:sp>
        <p:nvSpPr>
          <p:cNvPr id="973" name="Rounded Rectangle 37">
            <a:extLst>
              <a:ext uri="{FF2B5EF4-FFF2-40B4-BE49-F238E27FC236}">
                <a16:creationId xmlns:a16="http://schemas.microsoft.com/office/drawing/2014/main" id="{299C283B-7129-48F0-95A3-94DC6DBD0BE1}"/>
              </a:ext>
              <a:ext uri="{C183D7F6-B498-43B3-948B-1728B52AA6E4}">
                <adec:decorative xmlns:adec="http://schemas.microsoft.com/office/drawing/2017/decorative" val="1"/>
              </a:ext>
            </a:extLst>
          </p:cNvPr>
          <p:cNvSpPr/>
          <p:nvPr userDrawn="1"/>
        </p:nvSpPr>
        <p:spPr>
          <a:xfrm>
            <a:off x="410292" y="426720"/>
            <a:ext cx="11399120" cy="5974080"/>
          </a:xfrm>
          <a:prstGeom prst="roundRect">
            <a:avLst/>
          </a:prstGeom>
          <a:noFill/>
          <a:ln w="38100">
            <a:solidFill>
              <a:srgbClr val="867A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5" name="Text Placeholder 125">
            <a:extLst>
              <a:ext uri="{FF2B5EF4-FFF2-40B4-BE49-F238E27FC236}">
                <a16:creationId xmlns:a16="http://schemas.microsoft.com/office/drawing/2014/main" id="{9768840C-4C17-430E-8A75-5C03715FF3E6}"/>
              </a:ext>
            </a:extLst>
          </p:cNvPr>
          <p:cNvSpPr>
            <a:spLocks noGrp="1"/>
          </p:cNvSpPr>
          <p:nvPr>
            <p:ph type="body" sz="quarter" idx="22" hasCustomPrompt="1"/>
          </p:nvPr>
        </p:nvSpPr>
        <p:spPr>
          <a:xfrm>
            <a:off x="640696" y="1335878"/>
            <a:ext cx="10940118" cy="4302921"/>
          </a:xfrm>
          <a:prstGeom prst="rect">
            <a:avLst/>
          </a:prstGeom>
        </p:spPr>
        <p:txBody>
          <a:bodyPr>
            <a:noAutofit/>
          </a:bodyPr>
          <a:lstStyle>
            <a:lvl1pPr marL="0" indent="0" algn="ctr">
              <a:buNone/>
              <a:defRPr sz="6000" b="1" cap="all" spc="10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Text</a:t>
            </a:r>
          </a:p>
        </p:txBody>
      </p:sp>
    </p:spTree>
    <p:extLst>
      <p:ext uri="{BB962C8B-B14F-4D97-AF65-F5344CB8AC3E}">
        <p14:creationId xmlns:p14="http://schemas.microsoft.com/office/powerpoint/2010/main" val="22415645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8_Locations">
    <p:spTree>
      <p:nvGrpSpPr>
        <p:cNvPr id="1" name=""/>
        <p:cNvGrpSpPr/>
        <p:nvPr/>
      </p:nvGrpSpPr>
      <p:grpSpPr>
        <a:xfrm>
          <a:off x="0" y="0"/>
          <a:ext cx="0" cy="0"/>
          <a:chOff x="0" y="0"/>
          <a:chExt cx="0" cy="0"/>
        </a:xfrm>
      </p:grpSpPr>
      <p:sp>
        <p:nvSpPr>
          <p:cNvPr id="973" name="Rounded Rectangle 37">
            <a:extLst>
              <a:ext uri="{FF2B5EF4-FFF2-40B4-BE49-F238E27FC236}">
                <a16:creationId xmlns:a16="http://schemas.microsoft.com/office/drawing/2014/main" id="{299C283B-7129-48F0-95A3-94DC6DBD0BE1}"/>
              </a:ext>
              <a:ext uri="{C183D7F6-B498-43B3-948B-1728B52AA6E4}">
                <adec:decorative xmlns:adec="http://schemas.microsoft.com/office/drawing/2017/decorative" val="1"/>
              </a:ext>
            </a:extLst>
          </p:cNvPr>
          <p:cNvSpPr/>
          <p:nvPr userDrawn="1"/>
        </p:nvSpPr>
        <p:spPr>
          <a:xfrm>
            <a:off x="410292" y="426720"/>
            <a:ext cx="11399120" cy="5974080"/>
          </a:xfrm>
          <a:prstGeom prst="round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5" name="Text Placeholder 125">
            <a:extLst>
              <a:ext uri="{FF2B5EF4-FFF2-40B4-BE49-F238E27FC236}">
                <a16:creationId xmlns:a16="http://schemas.microsoft.com/office/drawing/2014/main" id="{9768840C-4C17-430E-8A75-5C03715FF3E6}"/>
              </a:ext>
            </a:extLst>
          </p:cNvPr>
          <p:cNvSpPr>
            <a:spLocks noGrp="1"/>
          </p:cNvSpPr>
          <p:nvPr>
            <p:ph type="body" sz="quarter" idx="22" hasCustomPrompt="1"/>
          </p:nvPr>
        </p:nvSpPr>
        <p:spPr>
          <a:xfrm>
            <a:off x="640696" y="1335879"/>
            <a:ext cx="10940118" cy="569122"/>
          </a:xfrm>
          <a:prstGeom prst="rect">
            <a:avLst/>
          </a:prstGeom>
        </p:spPr>
        <p:txBody>
          <a:bodyPr>
            <a:noAutofit/>
          </a:bodyPr>
          <a:lstStyle>
            <a:lvl1pPr marL="0" indent="0" algn="ctr">
              <a:buNone/>
              <a:defRPr sz="3200" b="1" cap="all" spc="10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Text</a:t>
            </a:r>
          </a:p>
        </p:txBody>
      </p:sp>
      <p:sp>
        <p:nvSpPr>
          <p:cNvPr id="4" name="Text Placeholder 125">
            <a:extLst>
              <a:ext uri="{FF2B5EF4-FFF2-40B4-BE49-F238E27FC236}">
                <a16:creationId xmlns:a16="http://schemas.microsoft.com/office/drawing/2014/main" id="{D063A84D-1ABA-44B8-A1EB-EEBA125ED992}"/>
              </a:ext>
            </a:extLst>
          </p:cNvPr>
          <p:cNvSpPr>
            <a:spLocks noGrp="1"/>
          </p:cNvSpPr>
          <p:nvPr>
            <p:ph type="body" sz="quarter" idx="23" hasCustomPrompt="1"/>
          </p:nvPr>
        </p:nvSpPr>
        <p:spPr>
          <a:xfrm>
            <a:off x="640694" y="1945478"/>
            <a:ext cx="10940118" cy="569122"/>
          </a:xfrm>
          <a:prstGeom prst="rect">
            <a:avLst/>
          </a:prstGeom>
        </p:spPr>
        <p:txBody>
          <a:bodyPr>
            <a:noAutofit/>
          </a:bodyPr>
          <a:lstStyle>
            <a:lvl1pPr marL="0" indent="0" algn="ctr">
              <a:lnSpc>
                <a:spcPct val="150000"/>
              </a:lnSpc>
              <a:buNone/>
              <a:defRPr sz="2800" b="0" i="0" cap="none" spc="0" baseline="0">
                <a:solidFill>
                  <a:schemeClr val="tx2"/>
                </a:solidFill>
                <a:latin typeface="HelveticaNeueLT Std Lt" panose="020B0403020202020204" pitchFamily="34" charset="0"/>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spc="0" baseline="0" dirty="0"/>
              <a:t>yes</a:t>
            </a:r>
            <a:endParaRPr lang="en-US" dirty="0"/>
          </a:p>
        </p:txBody>
      </p:sp>
    </p:spTree>
    <p:extLst>
      <p:ext uri="{BB962C8B-B14F-4D97-AF65-F5344CB8AC3E}">
        <p14:creationId xmlns:p14="http://schemas.microsoft.com/office/powerpoint/2010/main" val="7999008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7_Levels infographic">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53F7A39C-B68D-BE22-3E83-82E2D48D427E}"/>
              </a:ext>
              <a:ext uri="{C183D7F6-B498-43B3-948B-1728B52AA6E4}">
                <adec:decorative xmlns:adec="http://schemas.microsoft.com/office/drawing/2017/decorative" val="1"/>
              </a:ext>
            </a:extLst>
          </p:cNvPr>
          <p:cNvSpPr/>
          <p:nvPr userDrawn="1"/>
        </p:nvSpPr>
        <p:spPr>
          <a:xfrm>
            <a:off x="0" y="0"/>
            <a:ext cx="12188825"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0" name="Straight Connector 19">
            <a:extLst>
              <a:ext uri="{FF2B5EF4-FFF2-40B4-BE49-F238E27FC236}">
                <a16:creationId xmlns:a16="http://schemas.microsoft.com/office/drawing/2014/main" id="{99B978BA-25FE-48B1-BDB9-0DFD66A0801F}"/>
              </a:ext>
              <a:ext uri="{C183D7F6-B498-43B3-948B-1728B52AA6E4}">
                <adec:decorative xmlns:adec="http://schemas.microsoft.com/office/drawing/2017/decorative" val="1"/>
              </a:ext>
            </a:extLst>
          </p:cNvPr>
          <p:cNvCxnSpPr>
            <a:cxnSpLocks/>
          </p:cNvCxnSpPr>
          <p:nvPr userDrawn="1"/>
        </p:nvCxnSpPr>
        <p:spPr>
          <a:xfrm>
            <a:off x="836612" y="5562600"/>
            <a:ext cx="10363200" cy="0"/>
          </a:xfrm>
          <a:prstGeom prst="line">
            <a:avLst/>
          </a:prstGeom>
          <a:ln w="76200" cap="rnd">
            <a:solidFill>
              <a:schemeClr val="accent3"/>
            </a:solidFill>
          </a:ln>
        </p:spPr>
        <p:style>
          <a:lnRef idx="1">
            <a:schemeClr val="accent1"/>
          </a:lnRef>
          <a:fillRef idx="0">
            <a:schemeClr val="accent1"/>
          </a:fillRef>
          <a:effectRef idx="0">
            <a:schemeClr val="accent1"/>
          </a:effectRef>
          <a:fontRef idx="minor">
            <a:schemeClr val="tx1"/>
          </a:fontRef>
        </p:style>
      </p:cxnSp>
      <p:sp>
        <p:nvSpPr>
          <p:cNvPr id="21" name="Title 4">
            <a:extLst>
              <a:ext uri="{FF2B5EF4-FFF2-40B4-BE49-F238E27FC236}">
                <a16:creationId xmlns:a16="http://schemas.microsoft.com/office/drawing/2014/main" id="{B5BA447C-5757-44EF-9622-EFB9DC51FA6F}"/>
              </a:ext>
            </a:extLst>
          </p:cNvPr>
          <p:cNvSpPr>
            <a:spLocks noGrp="1"/>
          </p:cNvSpPr>
          <p:nvPr>
            <p:ph type="title" hasCustomPrompt="1"/>
          </p:nvPr>
        </p:nvSpPr>
        <p:spPr>
          <a:xfrm>
            <a:off x="836150" y="1063862"/>
            <a:ext cx="10363200" cy="3812938"/>
          </a:xfrm>
          <a:prstGeom prst="rect">
            <a:avLst/>
          </a:prstGeom>
        </p:spPr>
        <p:txBody>
          <a:bodyPr>
            <a:normAutofit fontScale="90000"/>
          </a:bodyPr>
          <a:lstStyle>
            <a:lvl1pPr algn="ctr">
              <a:defRPr spc="0" baseline="0">
                <a:solidFill>
                  <a:schemeClr val="bg1"/>
                </a:solidFill>
              </a:defRPr>
            </a:lvl1pPr>
          </a:lstStyle>
          <a:p>
            <a:pPr>
              <a:lnSpc>
                <a:spcPct val="150000"/>
              </a:lnSpc>
            </a:pPr>
            <a:r>
              <a:rPr lang="en-US" dirty="0"/>
              <a:t>Chart</a:t>
            </a:r>
          </a:p>
        </p:txBody>
      </p:sp>
    </p:spTree>
    <p:extLst>
      <p:ext uri="{BB962C8B-B14F-4D97-AF65-F5344CB8AC3E}">
        <p14:creationId xmlns:p14="http://schemas.microsoft.com/office/powerpoint/2010/main" val="34707062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9205046" y="6264275"/>
            <a:ext cx="2844059" cy="365125"/>
          </a:xfrm>
          <a:prstGeom prst="rect">
            <a:avLst/>
          </a:prstGeom>
        </p:spPr>
        <p:txBody>
          <a:bodyPr/>
          <a:lstStyle/>
          <a:p>
            <a:fld id="{7091A9FD-CDA2-4BA5-8C18-59D6F59EB34A}"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Content ">
    <p:spTree>
      <p:nvGrpSpPr>
        <p:cNvPr id="1" name=""/>
        <p:cNvGrpSpPr/>
        <p:nvPr/>
      </p:nvGrpSpPr>
      <p:grpSpPr>
        <a:xfrm>
          <a:off x="0" y="0"/>
          <a:ext cx="0" cy="0"/>
          <a:chOff x="0" y="0"/>
          <a:chExt cx="0" cy="0"/>
        </a:xfrm>
      </p:grpSpPr>
      <p:pic>
        <p:nvPicPr>
          <p:cNvPr id="3" name="Picture 2" descr="A blurry picture of a person's hand&#10;&#10;Description automatically generated">
            <a:extLst>
              <a:ext uri="{FF2B5EF4-FFF2-40B4-BE49-F238E27FC236}">
                <a16:creationId xmlns:a16="http://schemas.microsoft.com/office/drawing/2014/main" id="{D180ED77-2B8D-5324-A72B-6D54B93D8F48}"/>
              </a:ext>
            </a:extLst>
          </p:cNvPr>
          <p:cNvPicPr>
            <a:picLocks noChangeAspect="1"/>
          </p:cNvPicPr>
          <p:nvPr userDrawn="1"/>
        </p:nvPicPr>
        <p:blipFill>
          <a:blip r:embed="rId2"/>
          <a:stretch>
            <a:fillRect/>
          </a:stretch>
        </p:blipFill>
        <p:spPr>
          <a:xfrm>
            <a:off x="0" y="0"/>
            <a:ext cx="4267200" cy="6858000"/>
          </a:xfrm>
          <a:prstGeom prst="rect">
            <a:avLst/>
          </a:prstGeom>
        </p:spPr>
      </p:pic>
      <p:sp>
        <p:nvSpPr>
          <p:cNvPr id="105" name="Oval 104">
            <a:extLst>
              <a:ext uri="{FF2B5EF4-FFF2-40B4-BE49-F238E27FC236}">
                <a16:creationId xmlns:a16="http://schemas.microsoft.com/office/drawing/2014/main" id="{90ACBF33-981E-C3A5-87F6-C0FB6D62494C}"/>
              </a:ext>
              <a:ext uri="{C183D7F6-B498-43B3-948B-1728B52AA6E4}">
                <adec:decorative xmlns:adec="http://schemas.microsoft.com/office/drawing/2017/decorative" val="1"/>
              </a:ext>
            </a:extLst>
          </p:cNvPr>
          <p:cNvSpPr/>
          <p:nvPr userDrawn="1"/>
        </p:nvSpPr>
        <p:spPr>
          <a:xfrm>
            <a:off x="4783761" y="952036"/>
            <a:ext cx="277091" cy="277091"/>
          </a:xfrm>
          <a:prstGeom prst="ellipse">
            <a:avLst/>
          </a:prstGeom>
          <a:solidFill>
            <a:srgbClr val="867A7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Oval 105">
            <a:extLst>
              <a:ext uri="{FF2B5EF4-FFF2-40B4-BE49-F238E27FC236}">
                <a16:creationId xmlns:a16="http://schemas.microsoft.com/office/drawing/2014/main" id="{42EFBC91-2D7B-DE0F-D420-9150A20A8DB8}"/>
              </a:ext>
              <a:ext uri="{C183D7F6-B498-43B3-948B-1728B52AA6E4}">
                <adec:decorative xmlns:adec="http://schemas.microsoft.com/office/drawing/2017/decorative" val="1"/>
              </a:ext>
            </a:extLst>
          </p:cNvPr>
          <p:cNvSpPr/>
          <p:nvPr userDrawn="1"/>
        </p:nvSpPr>
        <p:spPr>
          <a:xfrm>
            <a:off x="4783761" y="2125924"/>
            <a:ext cx="277091" cy="27709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7" name="Oval 106">
            <a:extLst>
              <a:ext uri="{FF2B5EF4-FFF2-40B4-BE49-F238E27FC236}">
                <a16:creationId xmlns:a16="http://schemas.microsoft.com/office/drawing/2014/main" id="{5CCE038E-401D-221B-6C9A-75410AA93A6D}"/>
              </a:ext>
              <a:ext uri="{C183D7F6-B498-43B3-948B-1728B52AA6E4}">
                <adec:decorative xmlns:adec="http://schemas.microsoft.com/office/drawing/2017/decorative" val="1"/>
              </a:ext>
            </a:extLst>
          </p:cNvPr>
          <p:cNvSpPr/>
          <p:nvPr userDrawn="1"/>
        </p:nvSpPr>
        <p:spPr>
          <a:xfrm>
            <a:off x="4783761" y="3299812"/>
            <a:ext cx="277091" cy="277091"/>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8" name="Oval 107">
            <a:extLst>
              <a:ext uri="{FF2B5EF4-FFF2-40B4-BE49-F238E27FC236}">
                <a16:creationId xmlns:a16="http://schemas.microsoft.com/office/drawing/2014/main" id="{A0E00C62-D1B4-5AC2-7372-48D84611B3A5}"/>
              </a:ext>
              <a:ext uri="{C183D7F6-B498-43B3-948B-1728B52AA6E4}">
                <adec:decorative xmlns:adec="http://schemas.microsoft.com/office/drawing/2017/decorative" val="1"/>
              </a:ext>
            </a:extLst>
          </p:cNvPr>
          <p:cNvSpPr/>
          <p:nvPr userDrawn="1"/>
        </p:nvSpPr>
        <p:spPr>
          <a:xfrm>
            <a:off x="4783761" y="4461162"/>
            <a:ext cx="277091" cy="277091"/>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9" name="Oval 108">
            <a:extLst>
              <a:ext uri="{FF2B5EF4-FFF2-40B4-BE49-F238E27FC236}">
                <a16:creationId xmlns:a16="http://schemas.microsoft.com/office/drawing/2014/main" id="{F404BE60-AB5A-A976-F7F4-127E40154CA6}"/>
              </a:ext>
              <a:ext uri="{C183D7F6-B498-43B3-948B-1728B52AA6E4}">
                <adec:decorative xmlns:adec="http://schemas.microsoft.com/office/drawing/2017/decorative" val="1"/>
              </a:ext>
            </a:extLst>
          </p:cNvPr>
          <p:cNvSpPr/>
          <p:nvPr userDrawn="1"/>
        </p:nvSpPr>
        <p:spPr>
          <a:xfrm>
            <a:off x="4783761" y="5649882"/>
            <a:ext cx="277091" cy="277091"/>
          </a:xfrm>
          <a:prstGeom prst="ellipse">
            <a:avLst/>
          </a:prstGeom>
          <a:solidFill>
            <a:srgbClr val="BE90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6" name="Text Placeholder 125">
            <a:extLst>
              <a:ext uri="{FF2B5EF4-FFF2-40B4-BE49-F238E27FC236}">
                <a16:creationId xmlns:a16="http://schemas.microsoft.com/office/drawing/2014/main" id="{189F0B8D-B124-A4BA-0CEF-3E54E74CE67B}"/>
              </a:ext>
            </a:extLst>
          </p:cNvPr>
          <p:cNvSpPr>
            <a:spLocks noGrp="1"/>
          </p:cNvSpPr>
          <p:nvPr>
            <p:ph type="body" sz="quarter" idx="11" hasCustomPrompt="1"/>
          </p:nvPr>
        </p:nvSpPr>
        <p:spPr>
          <a:xfrm>
            <a:off x="5282026" y="925833"/>
            <a:ext cx="5841586" cy="308463"/>
          </a:xfrm>
          <a:prstGeom prst="rect">
            <a:avLst/>
          </a:prstGeom>
        </p:spPr>
        <p:txBody>
          <a:bodyPr>
            <a:noAutofit/>
          </a:bodyPr>
          <a:lstStyle>
            <a:lvl1pPr marL="0" indent="0">
              <a:buNone/>
              <a:defRPr sz="2000" b="1" cap="none" spc="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Subtitle Here</a:t>
            </a:r>
          </a:p>
        </p:txBody>
      </p:sp>
      <p:sp>
        <p:nvSpPr>
          <p:cNvPr id="127" name="Text Placeholder 125">
            <a:extLst>
              <a:ext uri="{FF2B5EF4-FFF2-40B4-BE49-F238E27FC236}">
                <a16:creationId xmlns:a16="http://schemas.microsoft.com/office/drawing/2014/main" id="{DB9A7029-7E41-0522-C6B8-2DC903EC8E97}"/>
              </a:ext>
            </a:extLst>
          </p:cNvPr>
          <p:cNvSpPr>
            <a:spLocks noGrp="1"/>
          </p:cNvSpPr>
          <p:nvPr>
            <p:ph type="body" sz="quarter" idx="12" hasCustomPrompt="1"/>
          </p:nvPr>
        </p:nvSpPr>
        <p:spPr>
          <a:xfrm>
            <a:off x="5282026" y="2103159"/>
            <a:ext cx="5841586" cy="308463"/>
          </a:xfrm>
          <a:prstGeom prst="rect">
            <a:avLst/>
          </a:prstGeom>
        </p:spPr>
        <p:txBody>
          <a:bodyPr>
            <a:noAutofit/>
          </a:bodyPr>
          <a:lstStyle>
            <a:lvl1pPr marL="0" indent="0">
              <a:buNone/>
              <a:defRPr sz="2000" b="1" cap="none" spc="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Subtitle Here</a:t>
            </a:r>
          </a:p>
        </p:txBody>
      </p:sp>
      <p:sp>
        <p:nvSpPr>
          <p:cNvPr id="128" name="Text Placeholder 125">
            <a:extLst>
              <a:ext uri="{FF2B5EF4-FFF2-40B4-BE49-F238E27FC236}">
                <a16:creationId xmlns:a16="http://schemas.microsoft.com/office/drawing/2014/main" id="{5061B493-B5E5-FC7F-97E7-36883E2BEE32}"/>
              </a:ext>
            </a:extLst>
          </p:cNvPr>
          <p:cNvSpPr>
            <a:spLocks noGrp="1"/>
          </p:cNvSpPr>
          <p:nvPr>
            <p:ph type="body" sz="quarter" idx="13" hasCustomPrompt="1"/>
          </p:nvPr>
        </p:nvSpPr>
        <p:spPr>
          <a:xfrm>
            <a:off x="5282026" y="3280485"/>
            <a:ext cx="5841586" cy="308463"/>
          </a:xfrm>
          <a:prstGeom prst="rect">
            <a:avLst/>
          </a:prstGeom>
        </p:spPr>
        <p:txBody>
          <a:bodyPr>
            <a:noAutofit/>
          </a:bodyPr>
          <a:lstStyle>
            <a:lvl1pPr marL="0" indent="0">
              <a:buNone/>
              <a:defRPr sz="2000" b="1" cap="none" spc="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Subtitle Here</a:t>
            </a:r>
          </a:p>
        </p:txBody>
      </p:sp>
      <p:sp>
        <p:nvSpPr>
          <p:cNvPr id="129" name="Text Placeholder 125">
            <a:extLst>
              <a:ext uri="{FF2B5EF4-FFF2-40B4-BE49-F238E27FC236}">
                <a16:creationId xmlns:a16="http://schemas.microsoft.com/office/drawing/2014/main" id="{EA92961D-B387-13AC-6DDE-C5216E7F8580}"/>
              </a:ext>
            </a:extLst>
          </p:cNvPr>
          <p:cNvSpPr>
            <a:spLocks noGrp="1"/>
          </p:cNvSpPr>
          <p:nvPr>
            <p:ph type="body" sz="quarter" idx="14" hasCustomPrompt="1"/>
          </p:nvPr>
        </p:nvSpPr>
        <p:spPr>
          <a:xfrm>
            <a:off x="5282026" y="4457811"/>
            <a:ext cx="5841586" cy="308463"/>
          </a:xfrm>
          <a:prstGeom prst="rect">
            <a:avLst/>
          </a:prstGeom>
        </p:spPr>
        <p:txBody>
          <a:bodyPr>
            <a:noAutofit/>
          </a:bodyPr>
          <a:lstStyle>
            <a:lvl1pPr marL="0" indent="0">
              <a:buNone/>
              <a:defRPr sz="2000" b="1" cap="none" spc="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Subtitle Here</a:t>
            </a:r>
          </a:p>
        </p:txBody>
      </p:sp>
      <p:sp>
        <p:nvSpPr>
          <p:cNvPr id="130" name="Text Placeholder 125">
            <a:extLst>
              <a:ext uri="{FF2B5EF4-FFF2-40B4-BE49-F238E27FC236}">
                <a16:creationId xmlns:a16="http://schemas.microsoft.com/office/drawing/2014/main" id="{F7D8A456-CE9E-5AE5-E7BD-56C41E29BF72}"/>
              </a:ext>
            </a:extLst>
          </p:cNvPr>
          <p:cNvSpPr>
            <a:spLocks noGrp="1"/>
          </p:cNvSpPr>
          <p:nvPr>
            <p:ph type="body" sz="quarter" idx="15" hasCustomPrompt="1"/>
          </p:nvPr>
        </p:nvSpPr>
        <p:spPr>
          <a:xfrm>
            <a:off x="5282026" y="5635137"/>
            <a:ext cx="5841586" cy="308463"/>
          </a:xfrm>
          <a:prstGeom prst="rect">
            <a:avLst/>
          </a:prstGeom>
        </p:spPr>
        <p:txBody>
          <a:bodyPr>
            <a:noAutofit/>
          </a:bodyPr>
          <a:lstStyle>
            <a:lvl1pPr marL="0" indent="0">
              <a:buNone/>
              <a:defRPr sz="2000" b="1" cap="none" spc="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Subtitle Here</a:t>
            </a:r>
          </a:p>
        </p:txBody>
      </p:sp>
      <p:sp>
        <p:nvSpPr>
          <p:cNvPr id="27" name="Title 4">
            <a:extLst>
              <a:ext uri="{FF2B5EF4-FFF2-40B4-BE49-F238E27FC236}">
                <a16:creationId xmlns:a16="http://schemas.microsoft.com/office/drawing/2014/main" id="{17CE42A6-7A5D-4433-9B2C-9B8F55610060}"/>
              </a:ext>
            </a:extLst>
          </p:cNvPr>
          <p:cNvSpPr>
            <a:spLocks noGrp="1"/>
          </p:cNvSpPr>
          <p:nvPr>
            <p:ph type="title" hasCustomPrompt="1"/>
          </p:nvPr>
        </p:nvSpPr>
        <p:spPr>
          <a:xfrm>
            <a:off x="455612" y="4648200"/>
            <a:ext cx="2956082" cy="1524000"/>
          </a:xfrm>
          <a:prstGeom prst="rect">
            <a:avLst/>
          </a:prstGeom>
        </p:spPr>
        <p:txBody>
          <a:bodyPr>
            <a:normAutofit fontScale="90000"/>
          </a:bodyPr>
          <a:lstStyle>
            <a:lvl1pPr algn="l">
              <a:lnSpc>
                <a:spcPct val="400000"/>
              </a:lnSpc>
              <a:spcBef>
                <a:spcPts val="1200"/>
              </a:spcBef>
              <a:defRPr sz="5400" spc="0" baseline="0">
                <a:solidFill>
                  <a:schemeClr val="bg1"/>
                </a:solidFill>
              </a:defRPr>
            </a:lvl1pPr>
          </a:lstStyle>
          <a:p>
            <a:pPr>
              <a:lnSpc>
                <a:spcPct val="150000"/>
              </a:lnSpc>
            </a:pPr>
            <a:r>
              <a:rPr lang="en-US" dirty="0"/>
              <a:t>Text</a:t>
            </a:r>
          </a:p>
        </p:txBody>
      </p:sp>
      <p:cxnSp>
        <p:nvCxnSpPr>
          <p:cNvPr id="5" name="Straight Connector 4">
            <a:extLst>
              <a:ext uri="{FF2B5EF4-FFF2-40B4-BE49-F238E27FC236}">
                <a16:creationId xmlns:a16="http://schemas.microsoft.com/office/drawing/2014/main" id="{4777E872-1DCC-3C94-2C42-B61B73360391}"/>
              </a:ext>
              <a:ext uri="{C183D7F6-B498-43B3-948B-1728B52AA6E4}">
                <adec:decorative xmlns:adec="http://schemas.microsoft.com/office/drawing/2017/decorative" val="1"/>
              </a:ext>
            </a:extLst>
          </p:cNvPr>
          <p:cNvCxnSpPr>
            <a:cxnSpLocks/>
          </p:cNvCxnSpPr>
          <p:nvPr userDrawn="1"/>
        </p:nvCxnSpPr>
        <p:spPr>
          <a:xfrm>
            <a:off x="413903" y="6278880"/>
            <a:ext cx="3089709" cy="0"/>
          </a:xfrm>
          <a:prstGeom prst="line">
            <a:avLst/>
          </a:prstGeom>
          <a:ln w="76200" cap="rnd">
            <a:solidFill>
              <a:srgbClr val="92D05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70921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Content ">
    <p:spTree>
      <p:nvGrpSpPr>
        <p:cNvPr id="1" name=""/>
        <p:cNvGrpSpPr/>
        <p:nvPr/>
      </p:nvGrpSpPr>
      <p:grpSpPr>
        <a:xfrm>
          <a:off x="0" y="0"/>
          <a:ext cx="0" cy="0"/>
          <a:chOff x="0" y="0"/>
          <a:chExt cx="0" cy="0"/>
        </a:xfrm>
      </p:grpSpPr>
      <p:pic>
        <p:nvPicPr>
          <p:cNvPr id="2" name="Picture 1" descr="A blurry picture of a person's hand&#10;&#10;Description automatically generated">
            <a:extLst>
              <a:ext uri="{FF2B5EF4-FFF2-40B4-BE49-F238E27FC236}">
                <a16:creationId xmlns:a16="http://schemas.microsoft.com/office/drawing/2014/main" id="{F689DBF2-8E9E-3D6B-4A2B-B50FF8314945}"/>
              </a:ext>
            </a:extLst>
          </p:cNvPr>
          <p:cNvPicPr>
            <a:picLocks noChangeAspect="1"/>
          </p:cNvPicPr>
          <p:nvPr userDrawn="1"/>
        </p:nvPicPr>
        <p:blipFill>
          <a:blip r:embed="rId2"/>
          <a:stretch>
            <a:fillRect/>
          </a:stretch>
        </p:blipFill>
        <p:spPr>
          <a:xfrm>
            <a:off x="0" y="0"/>
            <a:ext cx="4267200" cy="6858000"/>
          </a:xfrm>
          <a:prstGeom prst="rect">
            <a:avLst/>
          </a:prstGeom>
        </p:spPr>
      </p:pic>
      <p:cxnSp>
        <p:nvCxnSpPr>
          <p:cNvPr id="3" name="Straight Connector 2">
            <a:extLst>
              <a:ext uri="{FF2B5EF4-FFF2-40B4-BE49-F238E27FC236}">
                <a16:creationId xmlns:a16="http://schemas.microsoft.com/office/drawing/2014/main" id="{B643F0AB-BCD1-E390-DF39-7E1293CCC3B2}"/>
              </a:ext>
              <a:ext uri="{C183D7F6-B498-43B3-948B-1728B52AA6E4}">
                <adec:decorative xmlns:adec="http://schemas.microsoft.com/office/drawing/2017/decorative" val="1"/>
              </a:ext>
            </a:extLst>
          </p:cNvPr>
          <p:cNvCxnSpPr>
            <a:cxnSpLocks/>
          </p:cNvCxnSpPr>
          <p:nvPr userDrawn="1"/>
        </p:nvCxnSpPr>
        <p:spPr>
          <a:xfrm>
            <a:off x="413903" y="6278880"/>
            <a:ext cx="3089709" cy="0"/>
          </a:xfrm>
          <a:prstGeom prst="line">
            <a:avLst/>
          </a:prstGeom>
          <a:ln w="76200" cap="rnd">
            <a:solidFill>
              <a:srgbClr val="92D050"/>
            </a:solidFill>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90ACBF33-981E-C3A5-87F6-C0FB6D62494C}"/>
              </a:ext>
              <a:ext uri="{C183D7F6-B498-43B3-948B-1728B52AA6E4}">
                <adec:decorative xmlns:adec="http://schemas.microsoft.com/office/drawing/2017/decorative" val="1"/>
              </a:ext>
            </a:extLst>
          </p:cNvPr>
          <p:cNvSpPr/>
          <p:nvPr userDrawn="1"/>
        </p:nvSpPr>
        <p:spPr>
          <a:xfrm>
            <a:off x="4783761" y="864403"/>
            <a:ext cx="277091" cy="27709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Oval 105">
            <a:extLst>
              <a:ext uri="{FF2B5EF4-FFF2-40B4-BE49-F238E27FC236}">
                <a16:creationId xmlns:a16="http://schemas.microsoft.com/office/drawing/2014/main" id="{42EFBC91-2D7B-DE0F-D420-9150A20A8DB8}"/>
              </a:ext>
              <a:ext uri="{C183D7F6-B498-43B3-948B-1728B52AA6E4}">
                <adec:decorative xmlns:adec="http://schemas.microsoft.com/office/drawing/2017/decorative" val="1"/>
              </a:ext>
            </a:extLst>
          </p:cNvPr>
          <p:cNvSpPr/>
          <p:nvPr userDrawn="1"/>
        </p:nvSpPr>
        <p:spPr>
          <a:xfrm>
            <a:off x="4783761" y="2206114"/>
            <a:ext cx="277091" cy="27709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7" name="Oval 106">
            <a:extLst>
              <a:ext uri="{FF2B5EF4-FFF2-40B4-BE49-F238E27FC236}">
                <a16:creationId xmlns:a16="http://schemas.microsoft.com/office/drawing/2014/main" id="{5CCE038E-401D-221B-6C9A-75410AA93A6D}"/>
              </a:ext>
              <a:ext uri="{C183D7F6-B498-43B3-948B-1728B52AA6E4}">
                <adec:decorative xmlns:adec="http://schemas.microsoft.com/office/drawing/2017/decorative" val="1"/>
              </a:ext>
            </a:extLst>
          </p:cNvPr>
          <p:cNvSpPr/>
          <p:nvPr userDrawn="1"/>
        </p:nvSpPr>
        <p:spPr>
          <a:xfrm>
            <a:off x="4783761" y="3562738"/>
            <a:ext cx="277091" cy="277091"/>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8" name="Oval 107">
            <a:extLst>
              <a:ext uri="{FF2B5EF4-FFF2-40B4-BE49-F238E27FC236}">
                <a16:creationId xmlns:a16="http://schemas.microsoft.com/office/drawing/2014/main" id="{A0E00C62-D1B4-5AC2-7372-48D84611B3A5}"/>
              </a:ext>
              <a:ext uri="{C183D7F6-B498-43B3-948B-1728B52AA6E4}">
                <adec:decorative xmlns:adec="http://schemas.microsoft.com/office/drawing/2017/decorative" val="1"/>
              </a:ext>
            </a:extLst>
          </p:cNvPr>
          <p:cNvSpPr/>
          <p:nvPr userDrawn="1"/>
        </p:nvSpPr>
        <p:spPr>
          <a:xfrm>
            <a:off x="4783761" y="4952688"/>
            <a:ext cx="277091" cy="277091"/>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6" name="Text Placeholder 125">
            <a:extLst>
              <a:ext uri="{FF2B5EF4-FFF2-40B4-BE49-F238E27FC236}">
                <a16:creationId xmlns:a16="http://schemas.microsoft.com/office/drawing/2014/main" id="{189F0B8D-B124-A4BA-0CEF-3E54E74CE67B}"/>
              </a:ext>
            </a:extLst>
          </p:cNvPr>
          <p:cNvSpPr>
            <a:spLocks noGrp="1"/>
          </p:cNvSpPr>
          <p:nvPr>
            <p:ph type="body" sz="quarter" idx="11" hasCustomPrompt="1"/>
          </p:nvPr>
        </p:nvSpPr>
        <p:spPr>
          <a:xfrm>
            <a:off x="5282026" y="838200"/>
            <a:ext cx="5841586" cy="308463"/>
          </a:xfrm>
          <a:prstGeom prst="rect">
            <a:avLst/>
          </a:prstGeom>
        </p:spPr>
        <p:txBody>
          <a:bodyPr>
            <a:noAutofit/>
          </a:bodyPr>
          <a:lstStyle>
            <a:lvl1pPr marL="0" indent="0">
              <a:buNone/>
              <a:defRPr sz="2000" b="1" cap="none" spc="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Subtitle Here</a:t>
            </a:r>
          </a:p>
        </p:txBody>
      </p:sp>
      <p:sp>
        <p:nvSpPr>
          <p:cNvPr id="127" name="Text Placeholder 125">
            <a:extLst>
              <a:ext uri="{FF2B5EF4-FFF2-40B4-BE49-F238E27FC236}">
                <a16:creationId xmlns:a16="http://schemas.microsoft.com/office/drawing/2014/main" id="{DB9A7029-7E41-0522-C6B8-2DC903EC8E97}"/>
              </a:ext>
            </a:extLst>
          </p:cNvPr>
          <p:cNvSpPr>
            <a:spLocks noGrp="1"/>
          </p:cNvSpPr>
          <p:nvPr>
            <p:ph type="body" sz="quarter" idx="12" hasCustomPrompt="1"/>
          </p:nvPr>
        </p:nvSpPr>
        <p:spPr>
          <a:xfrm>
            <a:off x="5282026" y="2183349"/>
            <a:ext cx="5841586" cy="308463"/>
          </a:xfrm>
          <a:prstGeom prst="rect">
            <a:avLst/>
          </a:prstGeom>
        </p:spPr>
        <p:txBody>
          <a:bodyPr>
            <a:noAutofit/>
          </a:bodyPr>
          <a:lstStyle>
            <a:lvl1pPr marL="0" indent="0">
              <a:buNone/>
              <a:defRPr sz="2000" b="1" cap="none" spc="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Subtitle Here</a:t>
            </a:r>
          </a:p>
        </p:txBody>
      </p:sp>
      <p:sp>
        <p:nvSpPr>
          <p:cNvPr id="128" name="Text Placeholder 125">
            <a:extLst>
              <a:ext uri="{FF2B5EF4-FFF2-40B4-BE49-F238E27FC236}">
                <a16:creationId xmlns:a16="http://schemas.microsoft.com/office/drawing/2014/main" id="{5061B493-B5E5-FC7F-97E7-36883E2BEE32}"/>
              </a:ext>
            </a:extLst>
          </p:cNvPr>
          <p:cNvSpPr>
            <a:spLocks noGrp="1"/>
          </p:cNvSpPr>
          <p:nvPr>
            <p:ph type="body" sz="quarter" idx="13" hasCustomPrompt="1"/>
          </p:nvPr>
        </p:nvSpPr>
        <p:spPr>
          <a:xfrm>
            <a:off x="5282026" y="3543411"/>
            <a:ext cx="5841586" cy="308463"/>
          </a:xfrm>
          <a:prstGeom prst="rect">
            <a:avLst/>
          </a:prstGeom>
        </p:spPr>
        <p:txBody>
          <a:bodyPr>
            <a:noAutofit/>
          </a:bodyPr>
          <a:lstStyle>
            <a:lvl1pPr marL="0" indent="0">
              <a:buNone/>
              <a:defRPr sz="2000" b="1" cap="none" spc="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Subtitle Here</a:t>
            </a:r>
          </a:p>
        </p:txBody>
      </p:sp>
      <p:sp>
        <p:nvSpPr>
          <p:cNvPr id="129" name="Text Placeholder 125">
            <a:extLst>
              <a:ext uri="{FF2B5EF4-FFF2-40B4-BE49-F238E27FC236}">
                <a16:creationId xmlns:a16="http://schemas.microsoft.com/office/drawing/2014/main" id="{EA92961D-B387-13AC-6DDE-C5216E7F8580}"/>
              </a:ext>
            </a:extLst>
          </p:cNvPr>
          <p:cNvSpPr>
            <a:spLocks noGrp="1"/>
          </p:cNvSpPr>
          <p:nvPr>
            <p:ph type="body" sz="quarter" idx="14" hasCustomPrompt="1"/>
          </p:nvPr>
        </p:nvSpPr>
        <p:spPr>
          <a:xfrm>
            <a:off x="5282026" y="4949337"/>
            <a:ext cx="5841586" cy="308463"/>
          </a:xfrm>
          <a:prstGeom prst="rect">
            <a:avLst/>
          </a:prstGeom>
        </p:spPr>
        <p:txBody>
          <a:bodyPr>
            <a:noAutofit/>
          </a:bodyPr>
          <a:lstStyle>
            <a:lvl1pPr marL="0" indent="0">
              <a:buNone/>
              <a:defRPr sz="2000" b="1" cap="none" spc="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Subtitle Here</a:t>
            </a:r>
          </a:p>
        </p:txBody>
      </p:sp>
      <p:sp>
        <p:nvSpPr>
          <p:cNvPr id="27" name="Title 4">
            <a:extLst>
              <a:ext uri="{FF2B5EF4-FFF2-40B4-BE49-F238E27FC236}">
                <a16:creationId xmlns:a16="http://schemas.microsoft.com/office/drawing/2014/main" id="{17CE42A6-7A5D-4433-9B2C-9B8F55610060}"/>
              </a:ext>
            </a:extLst>
          </p:cNvPr>
          <p:cNvSpPr>
            <a:spLocks noGrp="1"/>
          </p:cNvSpPr>
          <p:nvPr>
            <p:ph type="title" hasCustomPrompt="1"/>
          </p:nvPr>
        </p:nvSpPr>
        <p:spPr>
          <a:xfrm>
            <a:off x="455612" y="4648200"/>
            <a:ext cx="2956082" cy="1524000"/>
          </a:xfrm>
          <a:prstGeom prst="rect">
            <a:avLst/>
          </a:prstGeom>
        </p:spPr>
        <p:txBody>
          <a:bodyPr>
            <a:normAutofit fontScale="90000"/>
          </a:bodyPr>
          <a:lstStyle>
            <a:lvl1pPr algn="l">
              <a:lnSpc>
                <a:spcPct val="400000"/>
              </a:lnSpc>
              <a:spcBef>
                <a:spcPts val="1200"/>
              </a:spcBef>
              <a:defRPr sz="5400" spc="0" baseline="0">
                <a:solidFill>
                  <a:schemeClr val="bg1"/>
                </a:solidFill>
              </a:defRPr>
            </a:lvl1pPr>
          </a:lstStyle>
          <a:p>
            <a:pPr>
              <a:lnSpc>
                <a:spcPct val="150000"/>
              </a:lnSpc>
            </a:pPr>
            <a:r>
              <a:rPr lang="en-US" dirty="0"/>
              <a:t>Text</a:t>
            </a:r>
          </a:p>
        </p:txBody>
      </p:sp>
    </p:spTree>
    <p:extLst>
      <p:ext uri="{BB962C8B-B14F-4D97-AF65-F5344CB8AC3E}">
        <p14:creationId xmlns:p14="http://schemas.microsoft.com/office/powerpoint/2010/main" val="15013072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Content ">
    <p:spTree>
      <p:nvGrpSpPr>
        <p:cNvPr id="1" name=""/>
        <p:cNvGrpSpPr/>
        <p:nvPr/>
      </p:nvGrpSpPr>
      <p:grpSpPr>
        <a:xfrm>
          <a:off x="0" y="0"/>
          <a:ext cx="0" cy="0"/>
          <a:chOff x="0" y="0"/>
          <a:chExt cx="0" cy="0"/>
        </a:xfrm>
      </p:grpSpPr>
      <p:pic>
        <p:nvPicPr>
          <p:cNvPr id="2" name="Picture 1" descr="A blurry picture of a person's hand&#10;&#10;Description automatically generated">
            <a:extLst>
              <a:ext uri="{FF2B5EF4-FFF2-40B4-BE49-F238E27FC236}">
                <a16:creationId xmlns:a16="http://schemas.microsoft.com/office/drawing/2014/main" id="{D7E6625B-BE17-4489-42FA-46E1A3D02A16}"/>
              </a:ext>
            </a:extLst>
          </p:cNvPr>
          <p:cNvPicPr>
            <a:picLocks noChangeAspect="1"/>
          </p:cNvPicPr>
          <p:nvPr userDrawn="1"/>
        </p:nvPicPr>
        <p:blipFill>
          <a:blip r:embed="rId2"/>
          <a:stretch>
            <a:fillRect/>
          </a:stretch>
        </p:blipFill>
        <p:spPr>
          <a:xfrm>
            <a:off x="0" y="0"/>
            <a:ext cx="4267200" cy="6858000"/>
          </a:xfrm>
          <a:prstGeom prst="rect">
            <a:avLst/>
          </a:prstGeom>
        </p:spPr>
      </p:pic>
      <p:cxnSp>
        <p:nvCxnSpPr>
          <p:cNvPr id="3" name="Straight Connector 2">
            <a:extLst>
              <a:ext uri="{FF2B5EF4-FFF2-40B4-BE49-F238E27FC236}">
                <a16:creationId xmlns:a16="http://schemas.microsoft.com/office/drawing/2014/main" id="{42F45334-0296-0B60-9CD6-BF6BB534BBAA}"/>
              </a:ext>
              <a:ext uri="{C183D7F6-B498-43B3-948B-1728B52AA6E4}">
                <adec:decorative xmlns:adec="http://schemas.microsoft.com/office/drawing/2017/decorative" val="1"/>
              </a:ext>
            </a:extLst>
          </p:cNvPr>
          <p:cNvCxnSpPr>
            <a:cxnSpLocks/>
          </p:cNvCxnSpPr>
          <p:nvPr userDrawn="1"/>
        </p:nvCxnSpPr>
        <p:spPr>
          <a:xfrm>
            <a:off x="413903" y="6278880"/>
            <a:ext cx="3089709" cy="0"/>
          </a:xfrm>
          <a:prstGeom prst="line">
            <a:avLst/>
          </a:prstGeom>
          <a:ln w="76200" cap="rnd">
            <a:solidFill>
              <a:srgbClr val="92D050"/>
            </a:solidFill>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90ACBF33-981E-C3A5-87F6-C0FB6D62494C}"/>
              </a:ext>
              <a:ext uri="{C183D7F6-B498-43B3-948B-1728B52AA6E4}">
                <adec:decorative xmlns:adec="http://schemas.microsoft.com/office/drawing/2017/decorative" val="1"/>
              </a:ext>
            </a:extLst>
          </p:cNvPr>
          <p:cNvSpPr/>
          <p:nvPr userDrawn="1"/>
        </p:nvSpPr>
        <p:spPr>
          <a:xfrm>
            <a:off x="4783761" y="1630288"/>
            <a:ext cx="277091" cy="27709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7" name="Oval 106">
            <a:extLst>
              <a:ext uri="{FF2B5EF4-FFF2-40B4-BE49-F238E27FC236}">
                <a16:creationId xmlns:a16="http://schemas.microsoft.com/office/drawing/2014/main" id="{5CCE038E-401D-221B-6C9A-75410AA93A6D}"/>
              </a:ext>
              <a:ext uri="{C183D7F6-B498-43B3-948B-1728B52AA6E4}">
                <adec:decorative xmlns:adec="http://schemas.microsoft.com/office/drawing/2017/decorative" val="1"/>
              </a:ext>
            </a:extLst>
          </p:cNvPr>
          <p:cNvSpPr/>
          <p:nvPr userDrawn="1"/>
        </p:nvSpPr>
        <p:spPr>
          <a:xfrm>
            <a:off x="4783761" y="3978064"/>
            <a:ext cx="277091" cy="27709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6" name="Text Placeholder 125">
            <a:extLst>
              <a:ext uri="{FF2B5EF4-FFF2-40B4-BE49-F238E27FC236}">
                <a16:creationId xmlns:a16="http://schemas.microsoft.com/office/drawing/2014/main" id="{189F0B8D-B124-A4BA-0CEF-3E54E74CE67B}"/>
              </a:ext>
            </a:extLst>
          </p:cNvPr>
          <p:cNvSpPr>
            <a:spLocks noGrp="1"/>
          </p:cNvSpPr>
          <p:nvPr>
            <p:ph type="body" sz="quarter" idx="11" hasCustomPrompt="1"/>
          </p:nvPr>
        </p:nvSpPr>
        <p:spPr>
          <a:xfrm>
            <a:off x="5282026" y="1604085"/>
            <a:ext cx="5841586" cy="308463"/>
          </a:xfrm>
          <a:prstGeom prst="rect">
            <a:avLst/>
          </a:prstGeom>
        </p:spPr>
        <p:txBody>
          <a:bodyPr>
            <a:noAutofit/>
          </a:bodyPr>
          <a:lstStyle>
            <a:lvl1pPr marL="0" indent="0">
              <a:buNone/>
              <a:defRPr sz="2000" b="1" cap="none" spc="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Subtitle Here</a:t>
            </a:r>
          </a:p>
        </p:txBody>
      </p:sp>
      <p:sp>
        <p:nvSpPr>
          <p:cNvPr id="128" name="Text Placeholder 125">
            <a:extLst>
              <a:ext uri="{FF2B5EF4-FFF2-40B4-BE49-F238E27FC236}">
                <a16:creationId xmlns:a16="http://schemas.microsoft.com/office/drawing/2014/main" id="{5061B493-B5E5-FC7F-97E7-36883E2BEE32}"/>
              </a:ext>
            </a:extLst>
          </p:cNvPr>
          <p:cNvSpPr>
            <a:spLocks noGrp="1"/>
          </p:cNvSpPr>
          <p:nvPr>
            <p:ph type="body" sz="quarter" idx="13" hasCustomPrompt="1"/>
          </p:nvPr>
        </p:nvSpPr>
        <p:spPr>
          <a:xfrm>
            <a:off x="5282026" y="3958737"/>
            <a:ext cx="5841586" cy="308463"/>
          </a:xfrm>
          <a:prstGeom prst="rect">
            <a:avLst/>
          </a:prstGeom>
        </p:spPr>
        <p:txBody>
          <a:bodyPr>
            <a:noAutofit/>
          </a:bodyPr>
          <a:lstStyle>
            <a:lvl1pPr marL="0" indent="0">
              <a:buNone/>
              <a:defRPr sz="2000" b="1" cap="none" spc="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Subtitle Here</a:t>
            </a:r>
          </a:p>
        </p:txBody>
      </p:sp>
      <p:sp>
        <p:nvSpPr>
          <p:cNvPr id="27" name="Title 4">
            <a:extLst>
              <a:ext uri="{FF2B5EF4-FFF2-40B4-BE49-F238E27FC236}">
                <a16:creationId xmlns:a16="http://schemas.microsoft.com/office/drawing/2014/main" id="{17CE42A6-7A5D-4433-9B2C-9B8F55610060}"/>
              </a:ext>
            </a:extLst>
          </p:cNvPr>
          <p:cNvSpPr>
            <a:spLocks noGrp="1"/>
          </p:cNvSpPr>
          <p:nvPr>
            <p:ph type="title" hasCustomPrompt="1"/>
          </p:nvPr>
        </p:nvSpPr>
        <p:spPr>
          <a:xfrm>
            <a:off x="455612" y="4648200"/>
            <a:ext cx="2956082" cy="1524000"/>
          </a:xfrm>
          <a:prstGeom prst="rect">
            <a:avLst/>
          </a:prstGeom>
        </p:spPr>
        <p:txBody>
          <a:bodyPr>
            <a:normAutofit fontScale="90000"/>
          </a:bodyPr>
          <a:lstStyle>
            <a:lvl1pPr algn="l">
              <a:lnSpc>
                <a:spcPct val="400000"/>
              </a:lnSpc>
              <a:spcBef>
                <a:spcPts val="1200"/>
              </a:spcBef>
              <a:defRPr sz="5400" spc="0" baseline="0">
                <a:solidFill>
                  <a:schemeClr val="bg1"/>
                </a:solidFill>
              </a:defRPr>
            </a:lvl1pPr>
          </a:lstStyle>
          <a:p>
            <a:pPr>
              <a:lnSpc>
                <a:spcPct val="150000"/>
              </a:lnSpc>
            </a:pPr>
            <a:r>
              <a:rPr lang="en-US" dirty="0"/>
              <a:t>Text</a:t>
            </a:r>
          </a:p>
        </p:txBody>
      </p:sp>
    </p:spTree>
    <p:extLst>
      <p:ext uri="{BB962C8B-B14F-4D97-AF65-F5344CB8AC3E}">
        <p14:creationId xmlns:p14="http://schemas.microsoft.com/office/powerpoint/2010/main" val="19975061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Content ">
    <p:spTree>
      <p:nvGrpSpPr>
        <p:cNvPr id="1" name=""/>
        <p:cNvGrpSpPr/>
        <p:nvPr/>
      </p:nvGrpSpPr>
      <p:grpSpPr>
        <a:xfrm>
          <a:off x="0" y="0"/>
          <a:ext cx="0" cy="0"/>
          <a:chOff x="0" y="0"/>
          <a:chExt cx="0" cy="0"/>
        </a:xfrm>
      </p:grpSpPr>
      <p:pic>
        <p:nvPicPr>
          <p:cNvPr id="2" name="Picture 1" descr="A blurry picture of a person's hand&#10;&#10;Description automatically generated">
            <a:extLst>
              <a:ext uri="{FF2B5EF4-FFF2-40B4-BE49-F238E27FC236}">
                <a16:creationId xmlns:a16="http://schemas.microsoft.com/office/drawing/2014/main" id="{AAA24102-61F5-0C7D-057B-C2FD38F7D0A3}"/>
              </a:ext>
            </a:extLst>
          </p:cNvPr>
          <p:cNvPicPr>
            <a:picLocks noChangeAspect="1"/>
          </p:cNvPicPr>
          <p:nvPr userDrawn="1"/>
        </p:nvPicPr>
        <p:blipFill>
          <a:blip r:embed="rId2"/>
          <a:stretch>
            <a:fillRect/>
          </a:stretch>
        </p:blipFill>
        <p:spPr>
          <a:xfrm>
            <a:off x="0" y="0"/>
            <a:ext cx="4267200" cy="6858000"/>
          </a:xfrm>
          <a:prstGeom prst="rect">
            <a:avLst/>
          </a:prstGeom>
        </p:spPr>
      </p:pic>
      <p:cxnSp>
        <p:nvCxnSpPr>
          <p:cNvPr id="3" name="Straight Connector 2">
            <a:extLst>
              <a:ext uri="{FF2B5EF4-FFF2-40B4-BE49-F238E27FC236}">
                <a16:creationId xmlns:a16="http://schemas.microsoft.com/office/drawing/2014/main" id="{4A106504-EBE4-0E6B-497D-3BF8861E950C}"/>
              </a:ext>
              <a:ext uri="{C183D7F6-B498-43B3-948B-1728B52AA6E4}">
                <adec:decorative xmlns:adec="http://schemas.microsoft.com/office/drawing/2017/decorative" val="1"/>
              </a:ext>
            </a:extLst>
          </p:cNvPr>
          <p:cNvCxnSpPr>
            <a:cxnSpLocks/>
          </p:cNvCxnSpPr>
          <p:nvPr userDrawn="1"/>
        </p:nvCxnSpPr>
        <p:spPr>
          <a:xfrm>
            <a:off x="413903" y="6278880"/>
            <a:ext cx="3089709" cy="0"/>
          </a:xfrm>
          <a:prstGeom prst="line">
            <a:avLst/>
          </a:prstGeom>
          <a:ln w="76200" cap="rnd">
            <a:solidFill>
              <a:srgbClr val="92D050"/>
            </a:solidFill>
          </a:ln>
        </p:spPr>
        <p:style>
          <a:lnRef idx="1">
            <a:schemeClr val="accent1"/>
          </a:lnRef>
          <a:fillRef idx="0">
            <a:schemeClr val="accent1"/>
          </a:fillRef>
          <a:effectRef idx="0">
            <a:schemeClr val="accent1"/>
          </a:effectRef>
          <a:fontRef idx="minor">
            <a:schemeClr val="tx1"/>
          </a:fontRef>
        </p:style>
      </p:cxnSp>
      <p:sp>
        <p:nvSpPr>
          <p:cNvPr id="107" name="Oval 106">
            <a:extLst>
              <a:ext uri="{FF2B5EF4-FFF2-40B4-BE49-F238E27FC236}">
                <a16:creationId xmlns:a16="http://schemas.microsoft.com/office/drawing/2014/main" id="{5CCE038E-401D-221B-6C9A-75410AA93A6D}"/>
              </a:ext>
              <a:ext uri="{C183D7F6-B498-43B3-948B-1728B52AA6E4}">
                <adec:decorative xmlns:adec="http://schemas.microsoft.com/office/drawing/2017/decorative" val="1"/>
              </a:ext>
            </a:extLst>
          </p:cNvPr>
          <p:cNvSpPr/>
          <p:nvPr userDrawn="1"/>
        </p:nvSpPr>
        <p:spPr>
          <a:xfrm>
            <a:off x="4783761" y="2149264"/>
            <a:ext cx="277091" cy="27709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8" name="Text Placeholder 125">
            <a:extLst>
              <a:ext uri="{FF2B5EF4-FFF2-40B4-BE49-F238E27FC236}">
                <a16:creationId xmlns:a16="http://schemas.microsoft.com/office/drawing/2014/main" id="{5061B493-B5E5-FC7F-97E7-36883E2BEE32}"/>
              </a:ext>
            </a:extLst>
          </p:cNvPr>
          <p:cNvSpPr>
            <a:spLocks noGrp="1"/>
          </p:cNvSpPr>
          <p:nvPr>
            <p:ph type="body" sz="quarter" idx="13" hasCustomPrompt="1"/>
          </p:nvPr>
        </p:nvSpPr>
        <p:spPr>
          <a:xfrm>
            <a:off x="5282026" y="2129937"/>
            <a:ext cx="5841586" cy="308463"/>
          </a:xfrm>
          <a:prstGeom prst="rect">
            <a:avLst/>
          </a:prstGeom>
        </p:spPr>
        <p:txBody>
          <a:bodyPr>
            <a:noAutofit/>
          </a:bodyPr>
          <a:lstStyle>
            <a:lvl1pPr marL="0" indent="0">
              <a:buNone/>
              <a:defRPr sz="2000" b="1" cap="none" spc="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Subtitle Here</a:t>
            </a:r>
          </a:p>
        </p:txBody>
      </p:sp>
      <p:sp>
        <p:nvSpPr>
          <p:cNvPr id="27" name="Title 4">
            <a:extLst>
              <a:ext uri="{FF2B5EF4-FFF2-40B4-BE49-F238E27FC236}">
                <a16:creationId xmlns:a16="http://schemas.microsoft.com/office/drawing/2014/main" id="{17CE42A6-7A5D-4433-9B2C-9B8F55610060}"/>
              </a:ext>
            </a:extLst>
          </p:cNvPr>
          <p:cNvSpPr>
            <a:spLocks noGrp="1"/>
          </p:cNvSpPr>
          <p:nvPr>
            <p:ph type="title" hasCustomPrompt="1"/>
          </p:nvPr>
        </p:nvSpPr>
        <p:spPr>
          <a:xfrm>
            <a:off x="455612" y="4648200"/>
            <a:ext cx="2956082" cy="1524000"/>
          </a:xfrm>
          <a:prstGeom prst="rect">
            <a:avLst/>
          </a:prstGeom>
        </p:spPr>
        <p:txBody>
          <a:bodyPr>
            <a:normAutofit fontScale="90000"/>
          </a:bodyPr>
          <a:lstStyle>
            <a:lvl1pPr algn="l">
              <a:lnSpc>
                <a:spcPct val="400000"/>
              </a:lnSpc>
              <a:spcBef>
                <a:spcPts val="1200"/>
              </a:spcBef>
              <a:defRPr sz="5400" spc="0" baseline="0">
                <a:solidFill>
                  <a:schemeClr val="bg1"/>
                </a:solidFill>
              </a:defRPr>
            </a:lvl1pPr>
          </a:lstStyle>
          <a:p>
            <a:pPr>
              <a:lnSpc>
                <a:spcPct val="150000"/>
              </a:lnSpc>
            </a:pPr>
            <a:r>
              <a:rPr lang="en-US" dirty="0"/>
              <a:t>Text</a:t>
            </a:r>
          </a:p>
        </p:txBody>
      </p:sp>
    </p:spTree>
    <p:extLst>
      <p:ext uri="{BB962C8B-B14F-4D97-AF65-F5344CB8AC3E}">
        <p14:creationId xmlns:p14="http://schemas.microsoft.com/office/powerpoint/2010/main" val="2738478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Comparison ">
    <p:spTree>
      <p:nvGrpSpPr>
        <p:cNvPr id="1" name=""/>
        <p:cNvGrpSpPr/>
        <p:nvPr/>
      </p:nvGrpSpPr>
      <p:grpSpPr>
        <a:xfrm>
          <a:off x="0" y="0"/>
          <a:ext cx="0" cy="0"/>
          <a:chOff x="0" y="0"/>
          <a:chExt cx="0" cy="0"/>
        </a:xfrm>
      </p:grpSpPr>
      <p:pic>
        <p:nvPicPr>
          <p:cNvPr id="3" name="Picture 2" descr="A white surface with a red stripe&#10;&#10;Description automatically generated with medium confidence">
            <a:extLst>
              <a:ext uri="{FF2B5EF4-FFF2-40B4-BE49-F238E27FC236}">
                <a16:creationId xmlns:a16="http://schemas.microsoft.com/office/drawing/2014/main" id="{730A8CBF-09AA-AD4E-4F7B-3603EBB89F06}"/>
              </a:ext>
            </a:extLst>
          </p:cNvPr>
          <p:cNvPicPr>
            <a:picLocks noChangeAspect="1"/>
          </p:cNvPicPr>
          <p:nvPr userDrawn="1"/>
        </p:nvPicPr>
        <p:blipFill>
          <a:blip r:embed="rId2"/>
          <a:stretch>
            <a:fillRect/>
          </a:stretch>
        </p:blipFill>
        <p:spPr>
          <a:xfrm>
            <a:off x="14741" y="5185518"/>
            <a:ext cx="12188825" cy="1703130"/>
          </a:xfrm>
          <a:prstGeom prst="rect">
            <a:avLst/>
          </a:prstGeom>
        </p:spPr>
      </p:pic>
      <p:sp>
        <p:nvSpPr>
          <p:cNvPr id="5" name="Rounded Rectangle 2">
            <a:extLst>
              <a:ext uri="{FF2B5EF4-FFF2-40B4-BE49-F238E27FC236}">
                <a16:creationId xmlns:a16="http://schemas.microsoft.com/office/drawing/2014/main" id="{5AD7D796-CCB2-CB02-1248-C6DCF9275D6A}"/>
              </a:ext>
              <a:ext uri="{C183D7F6-B498-43B3-948B-1728B52AA6E4}">
                <adec:decorative xmlns:adec="http://schemas.microsoft.com/office/drawing/2017/decorative" val="1"/>
              </a:ext>
            </a:extLst>
          </p:cNvPr>
          <p:cNvSpPr/>
          <p:nvPr userDrawn="1"/>
        </p:nvSpPr>
        <p:spPr>
          <a:xfrm>
            <a:off x="335821" y="427485"/>
            <a:ext cx="3689588" cy="4369743"/>
          </a:xfrm>
          <a:prstGeom prst="round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ounded Rectangle 6">
            <a:extLst>
              <a:ext uri="{FF2B5EF4-FFF2-40B4-BE49-F238E27FC236}">
                <a16:creationId xmlns:a16="http://schemas.microsoft.com/office/drawing/2014/main" id="{79B2DC73-9683-E89E-69AF-A4E447F22C85}"/>
              </a:ext>
              <a:ext uri="{C183D7F6-B498-43B3-948B-1728B52AA6E4}">
                <adec:decorative xmlns:adec="http://schemas.microsoft.com/office/drawing/2017/decorative" val="1"/>
              </a:ext>
            </a:extLst>
          </p:cNvPr>
          <p:cNvSpPr/>
          <p:nvPr userDrawn="1"/>
        </p:nvSpPr>
        <p:spPr>
          <a:xfrm>
            <a:off x="4292782" y="427485"/>
            <a:ext cx="3670141" cy="4369743"/>
          </a:xfrm>
          <a:prstGeom prst="roundRect">
            <a:avLst/>
          </a:prstGeom>
          <a:noFill/>
          <a:ln w="38100">
            <a:solidFill>
              <a:srgbClr val="867A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ounded Rectangle 4">
            <a:extLst>
              <a:ext uri="{FF2B5EF4-FFF2-40B4-BE49-F238E27FC236}">
                <a16:creationId xmlns:a16="http://schemas.microsoft.com/office/drawing/2014/main" id="{9468030F-A2B0-1E28-90DB-0AD0F2650CB3}"/>
              </a:ext>
              <a:ext uri="{C183D7F6-B498-43B3-948B-1728B52AA6E4}">
                <adec:decorative xmlns:adec="http://schemas.microsoft.com/office/drawing/2017/decorative" val="1"/>
              </a:ext>
            </a:extLst>
          </p:cNvPr>
          <p:cNvSpPr/>
          <p:nvPr userDrawn="1"/>
        </p:nvSpPr>
        <p:spPr>
          <a:xfrm>
            <a:off x="8271756" y="427485"/>
            <a:ext cx="3676611" cy="4373115"/>
          </a:xfrm>
          <a:prstGeom prst="round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5" name="Straight Connector 24">
            <a:extLst>
              <a:ext uri="{FF2B5EF4-FFF2-40B4-BE49-F238E27FC236}">
                <a16:creationId xmlns:a16="http://schemas.microsoft.com/office/drawing/2014/main" id="{0A30929A-E274-88E0-B16D-7E5A38F9E3A6}"/>
              </a:ext>
              <a:ext uri="{C183D7F6-B498-43B3-948B-1728B52AA6E4}">
                <adec:decorative xmlns:adec="http://schemas.microsoft.com/office/drawing/2017/decorative" val="1"/>
              </a:ext>
            </a:extLst>
          </p:cNvPr>
          <p:cNvCxnSpPr>
            <a:cxnSpLocks/>
          </p:cNvCxnSpPr>
          <p:nvPr userDrawn="1"/>
        </p:nvCxnSpPr>
        <p:spPr>
          <a:xfrm>
            <a:off x="1598611" y="6553200"/>
            <a:ext cx="9144000" cy="0"/>
          </a:xfrm>
          <a:prstGeom prst="line">
            <a:avLst/>
          </a:prstGeom>
          <a:ln w="76200" cap="rnd">
            <a:solidFill>
              <a:schemeClr val="accent3"/>
            </a:solidFill>
          </a:ln>
        </p:spPr>
        <p:style>
          <a:lnRef idx="1">
            <a:schemeClr val="accent1"/>
          </a:lnRef>
          <a:fillRef idx="0">
            <a:schemeClr val="accent1"/>
          </a:fillRef>
          <a:effectRef idx="0">
            <a:schemeClr val="accent1"/>
          </a:effectRef>
          <a:fontRef idx="minor">
            <a:schemeClr val="tx1"/>
          </a:fontRef>
        </p:style>
      </p:cxnSp>
      <p:sp>
        <p:nvSpPr>
          <p:cNvPr id="28" name="Title 27">
            <a:extLst>
              <a:ext uri="{FF2B5EF4-FFF2-40B4-BE49-F238E27FC236}">
                <a16:creationId xmlns:a16="http://schemas.microsoft.com/office/drawing/2014/main" id="{BCCB7753-415D-18AA-E60A-366E4529948B}"/>
              </a:ext>
            </a:extLst>
          </p:cNvPr>
          <p:cNvSpPr>
            <a:spLocks noGrp="1"/>
          </p:cNvSpPr>
          <p:nvPr>
            <p:ph type="title" hasCustomPrompt="1"/>
          </p:nvPr>
        </p:nvSpPr>
        <p:spPr>
          <a:xfrm>
            <a:off x="609441" y="5532439"/>
            <a:ext cx="10969943" cy="944561"/>
          </a:xfrm>
          <a:prstGeom prst="rect">
            <a:avLst/>
          </a:prstGeom>
        </p:spPr>
        <p:txBody>
          <a:bodyPr/>
          <a:lstStyle>
            <a:lvl1pPr>
              <a:defRPr spc="0" baseline="0">
                <a:solidFill>
                  <a:schemeClr val="bg1"/>
                </a:solidFill>
              </a:defRPr>
            </a:lvl1pPr>
          </a:lstStyle>
          <a:p>
            <a:r>
              <a:rPr lang="en-US" dirty="0"/>
              <a:t>Text</a:t>
            </a:r>
          </a:p>
        </p:txBody>
      </p:sp>
      <p:sp>
        <p:nvSpPr>
          <p:cNvPr id="29" name="Text Placeholder 125">
            <a:extLst>
              <a:ext uri="{FF2B5EF4-FFF2-40B4-BE49-F238E27FC236}">
                <a16:creationId xmlns:a16="http://schemas.microsoft.com/office/drawing/2014/main" id="{B89E9055-5874-4596-2B59-DCB04EB86980}"/>
              </a:ext>
            </a:extLst>
          </p:cNvPr>
          <p:cNvSpPr>
            <a:spLocks noGrp="1"/>
          </p:cNvSpPr>
          <p:nvPr>
            <p:ph type="body" sz="quarter" idx="11" hasCustomPrompt="1"/>
          </p:nvPr>
        </p:nvSpPr>
        <p:spPr>
          <a:xfrm>
            <a:off x="512438" y="914400"/>
            <a:ext cx="3327584" cy="339309"/>
          </a:xfrm>
          <a:prstGeom prst="rect">
            <a:avLst/>
          </a:prstGeom>
        </p:spPr>
        <p:txBody>
          <a:bodyPr>
            <a:noAutofit/>
          </a:bodyPr>
          <a:lstStyle>
            <a:lvl1pPr marL="0" indent="0" algn="ctr">
              <a:buNone/>
              <a:defRPr sz="2000" b="1" cap="all" spc="10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TITLE</a:t>
            </a:r>
          </a:p>
        </p:txBody>
      </p:sp>
      <p:sp>
        <p:nvSpPr>
          <p:cNvPr id="35" name="Text Placeholder 125">
            <a:extLst>
              <a:ext uri="{FF2B5EF4-FFF2-40B4-BE49-F238E27FC236}">
                <a16:creationId xmlns:a16="http://schemas.microsoft.com/office/drawing/2014/main" id="{BFB48785-B482-2B8F-D6C1-C980B6D69CDE}"/>
              </a:ext>
            </a:extLst>
          </p:cNvPr>
          <p:cNvSpPr>
            <a:spLocks noGrp="1"/>
          </p:cNvSpPr>
          <p:nvPr>
            <p:ph type="body" sz="quarter" idx="22" hasCustomPrompt="1"/>
          </p:nvPr>
        </p:nvSpPr>
        <p:spPr>
          <a:xfrm>
            <a:off x="4494212" y="914400"/>
            <a:ext cx="3310045" cy="339309"/>
          </a:xfrm>
          <a:prstGeom prst="rect">
            <a:avLst/>
          </a:prstGeom>
        </p:spPr>
        <p:txBody>
          <a:bodyPr>
            <a:noAutofit/>
          </a:bodyPr>
          <a:lstStyle>
            <a:lvl1pPr marL="0" indent="0" algn="ctr">
              <a:buNone/>
              <a:defRPr sz="2000" b="1" cap="all" spc="10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TITLE</a:t>
            </a:r>
          </a:p>
        </p:txBody>
      </p:sp>
      <p:sp>
        <p:nvSpPr>
          <p:cNvPr id="37" name="Text Placeholder 125">
            <a:extLst>
              <a:ext uri="{FF2B5EF4-FFF2-40B4-BE49-F238E27FC236}">
                <a16:creationId xmlns:a16="http://schemas.microsoft.com/office/drawing/2014/main" id="{760159F0-F3D6-196C-7464-082D0A7C066D}"/>
              </a:ext>
            </a:extLst>
          </p:cNvPr>
          <p:cNvSpPr>
            <a:spLocks noGrp="1"/>
          </p:cNvSpPr>
          <p:nvPr>
            <p:ph type="body" sz="quarter" idx="24" hasCustomPrompt="1"/>
          </p:nvPr>
        </p:nvSpPr>
        <p:spPr>
          <a:xfrm>
            <a:off x="8437502" y="917510"/>
            <a:ext cx="3315881" cy="339571"/>
          </a:xfrm>
          <a:prstGeom prst="rect">
            <a:avLst/>
          </a:prstGeom>
        </p:spPr>
        <p:txBody>
          <a:bodyPr>
            <a:noAutofit/>
          </a:bodyPr>
          <a:lstStyle>
            <a:lvl1pPr marL="0" indent="0" algn="ctr">
              <a:buNone/>
              <a:defRPr sz="2000" b="1" cap="all" spc="10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TITLE</a:t>
            </a:r>
          </a:p>
        </p:txBody>
      </p:sp>
    </p:spTree>
    <p:extLst>
      <p:ext uri="{BB962C8B-B14F-4D97-AF65-F5344CB8AC3E}">
        <p14:creationId xmlns:p14="http://schemas.microsoft.com/office/powerpoint/2010/main" val="3794591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Comparison ">
    <p:spTree>
      <p:nvGrpSpPr>
        <p:cNvPr id="1" name=""/>
        <p:cNvGrpSpPr/>
        <p:nvPr/>
      </p:nvGrpSpPr>
      <p:grpSpPr>
        <a:xfrm>
          <a:off x="0" y="0"/>
          <a:ext cx="0" cy="0"/>
          <a:chOff x="0" y="0"/>
          <a:chExt cx="0" cy="0"/>
        </a:xfrm>
      </p:grpSpPr>
      <p:pic>
        <p:nvPicPr>
          <p:cNvPr id="3" name="Picture 2" descr="A white surface with a red stripe&#10;&#10;Description automatically generated with medium confidence">
            <a:extLst>
              <a:ext uri="{FF2B5EF4-FFF2-40B4-BE49-F238E27FC236}">
                <a16:creationId xmlns:a16="http://schemas.microsoft.com/office/drawing/2014/main" id="{730A8CBF-09AA-AD4E-4F7B-3603EBB89F06}"/>
              </a:ext>
            </a:extLst>
          </p:cNvPr>
          <p:cNvPicPr>
            <a:picLocks noChangeAspect="1"/>
          </p:cNvPicPr>
          <p:nvPr userDrawn="1"/>
        </p:nvPicPr>
        <p:blipFill>
          <a:blip r:embed="rId2"/>
          <a:stretch>
            <a:fillRect/>
          </a:stretch>
        </p:blipFill>
        <p:spPr>
          <a:xfrm>
            <a:off x="14741" y="5185518"/>
            <a:ext cx="12188825" cy="1703130"/>
          </a:xfrm>
          <a:prstGeom prst="rect">
            <a:avLst/>
          </a:prstGeom>
        </p:spPr>
      </p:pic>
      <p:sp>
        <p:nvSpPr>
          <p:cNvPr id="5" name="Rounded Rectangle 2">
            <a:extLst>
              <a:ext uri="{FF2B5EF4-FFF2-40B4-BE49-F238E27FC236}">
                <a16:creationId xmlns:a16="http://schemas.microsoft.com/office/drawing/2014/main" id="{5AD7D796-CCB2-CB02-1248-C6DCF9275D6A}"/>
              </a:ext>
              <a:ext uri="{C183D7F6-B498-43B3-948B-1728B52AA6E4}">
                <adec:decorative xmlns:adec="http://schemas.microsoft.com/office/drawing/2017/decorative" val="1"/>
              </a:ext>
            </a:extLst>
          </p:cNvPr>
          <p:cNvSpPr/>
          <p:nvPr userDrawn="1"/>
        </p:nvSpPr>
        <p:spPr>
          <a:xfrm>
            <a:off x="2208212" y="539858"/>
            <a:ext cx="3689588" cy="4369743"/>
          </a:xfrm>
          <a:prstGeom prst="roundRect">
            <a:avLst/>
          </a:prstGeom>
          <a:no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ounded Rectangle 6">
            <a:extLst>
              <a:ext uri="{FF2B5EF4-FFF2-40B4-BE49-F238E27FC236}">
                <a16:creationId xmlns:a16="http://schemas.microsoft.com/office/drawing/2014/main" id="{79B2DC73-9683-E89E-69AF-A4E447F22C85}"/>
              </a:ext>
              <a:ext uri="{C183D7F6-B498-43B3-948B-1728B52AA6E4}">
                <adec:decorative xmlns:adec="http://schemas.microsoft.com/office/drawing/2017/decorative" val="1"/>
              </a:ext>
            </a:extLst>
          </p:cNvPr>
          <p:cNvSpPr/>
          <p:nvPr userDrawn="1"/>
        </p:nvSpPr>
        <p:spPr>
          <a:xfrm>
            <a:off x="6165173" y="539858"/>
            <a:ext cx="3670141" cy="4369743"/>
          </a:xfrm>
          <a:prstGeom prst="roundRect">
            <a:avLst/>
          </a:prstGeom>
          <a:noFill/>
          <a:ln w="38100">
            <a:solidFill>
              <a:srgbClr val="867A7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5" name="Straight Connector 24">
            <a:extLst>
              <a:ext uri="{FF2B5EF4-FFF2-40B4-BE49-F238E27FC236}">
                <a16:creationId xmlns:a16="http://schemas.microsoft.com/office/drawing/2014/main" id="{0A30929A-E274-88E0-B16D-7E5A38F9E3A6}"/>
              </a:ext>
              <a:ext uri="{C183D7F6-B498-43B3-948B-1728B52AA6E4}">
                <adec:decorative xmlns:adec="http://schemas.microsoft.com/office/drawing/2017/decorative" val="1"/>
              </a:ext>
            </a:extLst>
          </p:cNvPr>
          <p:cNvCxnSpPr>
            <a:cxnSpLocks/>
          </p:cNvCxnSpPr>
          <p:nvPr userDrawn="1"/>
        </p:nvCxnSpPr>
        <p:spPr>
          <a:xfrm>
            <a:off x="1598611" y="6553200"/>
            <a:ext cx="9144000" cy="0"/>
          </a:xfrm>
          <a:prstGeom prst="line">
            <a:avLst/>
          </a:prstGeom>
          <a:ln w="76200" cap="rnd">
            <a:solidFill>
              <a:schemeClr val="accent3"/>
            </a:solidFill>
          </a:ln>
        </p:spPr>
        <p:style>
          <a:lnRef idx="1">
            <a:schemeClr val="accent1"/>
          </a:lnRef>
          <a:fillRef idx="0">
            <a:schemeClr val="accent1"/>
          </a:fillRef>
          <a:effectRef idx="0">
            <a:schemeClr val="accent1"/>
          </a:effectRef>
          <a:fontRef idx="minor">
            <a:schemeClr val="tx1"/>
          </a:fontRef>
        </p:style>
      </p:cxnSp>
      <p:sp>
        <p:nvSpPr>
          <p:cNvPr id="28" name="Title 27">
            <a:extLst>
              <a:ext uri="{FF2B5EF4-FFF2-40B4-BE49-F238E27FC236}">
                <a16:creationId xmlns:a16="http://schemas.microsoft.com/office/drawing/2014/main" id="{BCCB7753-415D-18AA-E60A-366E4529948B}"/>
              </a:ext>
            </a:extLst>
          </p:cNvPr>
          <p:cNvSpPr>
            <a:spLocks noGrp="1"/>
          </p:cNvSpPr>
          <p:nvPr>
            <p:ph type="title" hasCustomPrompt="1"/>
          </p:nvPr>
        </p:nvSpPr>
        <p:spPr>
          <a:xfrm>
            <a:off x="609441" y="5532439"/>
            <a:ext cx="10969943" cy="944561"/>
          </a:xfrm>
          <a:prstGeom prst="rect">
            <a:avLst/>
          </a:prstGeom>
        </p:spPr>
        <p:txBody>
          <a:bodyPr/>
          <a:lstStyle>
            <a:lvl1pPr>
              <a:defRPr spc="0" baseline="0">
                <a:solidFill>
                  <a:schemeClr val="bg1"/>
                </a:solidFill>
              </a:defRPr>
            </a:lvl1pPr>
          </a:lstStyle>
          <a:p>
            <a:r>
              <a:rPr lang="en-US" dirty="0"/>
              <a:t>Text</a:t>
            </a:r>
          </a:p>
        </p:txBody>
      </p:sp>
      <p:sp>
        <p:nvSpPr>
          <p:cNvPr id="29" name="Text Placeholder 125">
            <a:extLst>
              <a:ext uri="{FF2B5EF4-FFF2-40B4-BE49-F238E27FC236}">
                <a16:creationId xmlns:a16="http://schemas.microsoft.com/office/drawing/2014/main" id="{B89E9055-5874-4596-2B59-DCB04EB86980}"/>
              </a:ext>
            </a:extLst>
          </p:cNvPr>
          <p:cNvSpPr>
            <a:spLocks noGrp="1"/>
          </p:cNvSpPr>
          <p:nvPr>
            <p:ph type="body" sz="quarter" idx="11" hasCustomPrompt="1"/>
          </p:nvPr>
        </p:nvSpPr>
        <p:spPr>
          <a:xfrm>
            <a:off x="2384829" y="1026773"/>
            <a:ext cx="3327584" cy="339309"/>
          </a:xfrm>
          <a:prstGeom prst="rect">
            <a:avLst/>
          </a:prstGeom>
        </p:spPr>
        <p:txBody>
          <a:bodyPr>
            <a:noAutofit/>
          </a:bodyPr>
          <a:lstStyle>
            <a:lvl1pPr marL="0" indent="0" algn="ctr">
              <a:buNone/>
              <a:defRPr sz="2000" b="1" cap="all" spc="10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TITLE</a:t>
            </a:r>
          </a:p>
        </p:txBody>
      </p:sp>
      <p:sp>
        <p:nvSpPr>
          <p:cNvPr id="35" name="Text Placeholder 125">
            <a:extLst>
              <a:ext uri="{FF2B5EF4-FFF2-40B4-BE49-F238E27FC236}">
                <a16:creationId xmlns:a16="http://schemas.microsoft.com/office/drawing/2014/main" id="{BFB48785-B482-2B8F-D6C1-C980B6D69CDE}"/>
              </a:ext>
            </a:extLst>
          </p:cNvPr>
          <p:cNvSpPr>
            <a:spLocks noGrp="1"/>
          </p:cNvSpPr>
          <p:nvPr>
            <p:ph type="body" sz="quarter" idx="22" hasCustomPrompt="1"/>
          </p:nvPr>
        </p:nvSpPr>
        <p:spPr>
          <a:xfrm>
            <a:off x="6366603" y="1026773"/>
            <a:ext cx="3310045" cy="339309"/>
          </a:xfrm>
          <a:prstGeom prst="rect">
            <a:avLst/>
          </a:prstGeom>
        </p:spPr>
        <p:txBody>
          <a:bodyPr>
            <a:noAutofit/>
          </a:bodyPr>
          <a:lstStyle>
            <a:lvl1pPr marL="0" indent="0" algn="ctr">
              <a:buNone/>
              <a:defRPr sz="2000" b="1" cap="all" spc="10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TITLE</a:t>
            </a:r>
          </a:p>
        </p:txBody>
      </p:sp>
    </p:spTree>
    <p:extLst>
      <p:ext uri="{BB962C8B-B14F-4D97-AF65-F5344CB8AC3E}">
        <p14:creationId xmlns:p14="http://schemas.microsoft.com/office/powerpoint/2010/main" val="11282382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Comparison ">
    <p:spTree>
      <p:nvGrpSpPr>
        <p:cNvPr id="1" name=""/>
        <p:cNvGrpSpPr/>
        <p:nvPr/>
      </p:nvGrpSpPr>
      <p:grpSpPr>
        <a:xfrm>
          <a:off x="0" y="0"/>
          <a:ext cx="0" cy="0"/>
          <a:chOff x="0" y="0"/>
          <a:chExt cx="0" cy="0"/>
        </a:xfrm>
      </p:grpSpPr>
      <p:pic>
        <p:nvPicPr>
          <p:cNvPr id="2" name="Picture 1" descr="A white surface with a red stripe&#10;&#10;Description automatically generated with medium confidence">
            <a:extLst>
              <a:ext uri="{FF2B5EF4-FFF2-40B4-BE49-F238E27FC236}">
                <a16:creationId xmlns:a16="http://schemas.microsoft.com/office/drawing/2014/main" id="{58650A07-903A-2EDE-46F5-E5182C807D5C}"/>
              </a:ext>
            </a:extLst>
          </p:cNvPr>
          <p:cNvPicPr>
            <a:picLocks noChangeAspect="1"/>
          </p:cNvPicPr>
          <p:nvPr userDrawn="1"/>
        </p:nvPicPr>
        <p:blipFill>
          <a:blip r:embed="rId2"/>
          <a:stretch>
            <a:fillRect/>
          </a:stretch>
        </p:blipFill>
        <p:spPr>
          <a:xfrm>
            <a:off x="14741" y="5185518"/>
            <a:ext cx="12188825" cy="1703130"/>
          </a:xfrm>
          <a:prstGeom prst="rect">
            <a:avLst/>
          </a:prstGeom>
        </p:spPr>
      </p:pic>
      <p:cxnSp>
        <p:nvCxnSpPr>
          <p:cNvPr id="25" name="Straight Connector 24">
            <a:extLst>
              <a:ext uri="{FF2B5EF4-FFF2-40B4-BE49-F238E27FC236}">
                <a16:creationId xmlns:a16="http://schemas.microsoft.com/office/drawing/2014/main" id="{0A30929A-E274-88E0-B16D-7E5A38F9E3A6}"/>
              </a:ext>
              <a:ext uri="{C183D7F6-B498-43B3-948B-1728B52AA6E4}">
                <adec:decorative xmlns:adec="http://schemas.microsoft.com/office/drawing/2017/decorative" val="1"/>
              </a:ext>
            </a:extLst>
          </p:cNvPr>
          <p:cNvCxnSpPr>
            <a:cxnSpLocks/>
          </p:cNvCxnSpPr>
          <p:nvPr userDrawn="1"/>
        </p:nvCxnSpPr>
        <p:spPr>
          <a:xfrm>
            <a:off x="1598611" y="6553200"/>
            <a:ext cx="9144000" cy="0"/>
          </a:xfrm>
          <a:prstGeom prst="line">
            <a:avLst/>
          </a:prstGeom>
          <a:ln w="76200" cap="rnd">
            <a:solidFill>
              <a:schemeClr val="accent3"/>
            </a:solidFill>
          </a:ln>
        </p:spPr>
        <p:style>
          <a:lnRef idx="1">
            <a:schemeClr val="accent1"/>
          </a:lnRef>
          <a:fillRef idx="0">
            <a:schemeClr val="accent1"/>
          </a:fillRef>
          <a:effectRef idx="0">
            <a:schemeClr val="accent1"/>
          </a:effectRef>
          <a:fontRef idx="minor">
            <a:schemeClr val="tx1"/>
          </a:fontRef>
        </p:style>
      </p:cxnSp>
      <p:sp>
        <p:nvSpPr>
          <p:cNvPr id="28" name="Title 27">
            <a:extLst>
              <a:ext uri="{FF2B5EF4-FFF2-40B4-BE49-F238E27FC236}">
                <a16:creationId xmlns:a16="http://schemas.microsoft.com/office/drawing/2014/main" id="{BCCB7753-415D-18AA-E60A-366E4529948B}"/>
              </a:ext>
            </a:extLst>
          </p:cNvPr>
          <p:cNvSpPr>
            <a:spLocks noGrp="1"/>
          </p:cNvSpPr>
          <p:nvPr>
            <p:ph type="title" hasCustomPrompt="1"/>
          </p:nvPr>
        </p:nvSpPr>
        <p:spPr>
          <a:xfrm>
            <a:off x="609441" y="5532439"/>
            <a:ext cx="10969943" cy="944561"/>
          </a:xfrm>
          <a:prstGeom prst="rect">
            <a:avLst/>
          </a:prstGeom>
        </p:spPr>
        <p:txBody>
          <a:bodyPr/>
          <a:lstStyle>
            <a:lvl1pPr>
              <a:defRPr sz="5400" spc="0" baseline="0">
                <a:solidFill>
                  <a:schemeClr val="bg1"/>
                </a:solidFill>
              </a:defRPr>
            </a:lvl1pPr>
          </a:lstStyle>
          <a:p>
            <a:r>
              <a:rPr lang="en-US" dirty="0"/>
              <a:t>Text</a:t>
            </a:r>
          </a:p>
        </p:txBody>
      </p:sp>
    </p:spTree>
    <p:extLst>
      <p:ext uri="{BB962C8B-B14F-4D97-AF65-F5344CB8AC3E}">
        <p14:creationId xmlns:p14="http://schemas.microsoft.com/office/powerpoint/2010/main" val="3991621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Comparison ">
    <p:spTree>
      <p:nvGrpSpPr>
        <p:cNvPr id="1" name=""/>
        <p:cNvGrpSpPr/>
        <p:nvPr/>
      </p:nvGrpSpPr>
      <p:grpSpPr>
        <a:xfrm>
          <a:off x="0" y="0"/>
          <a:ext cx="0" cy="0"/>
          <a:chOff x="0" y="0"/>
          <a:chExt cx="0" cy="0"/>
        </a:xfrm>
      </p:grpSpPr>
      <p:pic>
        <p:nvPicPr>
          <p:cNvPr id="2" name="Picture 1" descr="A white surface with a red stripe&#10;&#10;Description automatically generated with medium confidence">
            <a:extLst>
              <a:ext uri="{FF2B5EF4-FFF2-40B4-BE49-F238E27FC236}">
                <a16:creationId xmlns:a16="http://schemas.microsoft.com/office/drawing/2014/main" id="{86DBBE1E-8D72-B587-D7FC-7D56AEB978DF}"/>
              </a:ext>
            </a:extLst>
          </p:cNvPr>
          <p:cNvPicPr>
            <a:picLocks noChangeAspect="1"/>
          </p:cNvPicPr>
          <p:nvPr userDrawn="1"/>
        </p:nvPicPr>
        <p:blipFill>
          <a:blip r:embed="rId2"/>
          <a:stretch>
            <a:fillRect/>
          </a:stretch>
        </p:blipFill>
        <p:spPr>
          <a:xfrm>
            <a:off x="14741" y="5185518"/>
            <a:ext cx="12188825" cy="1703130"/>
          </a:xfrm>
          <a:prstGeom prst="rect">
            <a:avLst/>
          </a:prstGeom>
        </p:spPr>
      </p:pic>
      <p:sp>
        <p:nvSpPr>
          <p:cNvPr id="17" name="Rounded Rectangle 6">
            <a:extLst>
              <a:ext uri="{FF2B5EF4-FFF2-40B4-BE49-F238E27FC236}">
                <a16:creationId xmlns:a16="http://schemas.microsoft.com/office/drawing/2014/main" id="{79B2DC73-9683-E89E-69AF-A4E447F22C85}"/>
              </a:ext>
              <a:ext uri="{C183D7F6-B498-43B3-948B-1728B52AA6E4}">
                <adec:decorative xmlns:adec="http://schemas.microsoft.com/office/drawing/2017/decorative" val="1"/>
              </a:ext>
            </a:extLst>
          </p:cNvPr>
          <p:cNvSpPr/>
          <p:nvPr userDrawn="1"/>
        </p:nvSpPr>
        <p:spPr>
          <a:xfrm>
            <a:off x="531812" y="430857"/>
            <a:ext cx="11201400" cy="4369743"/>
          </a:xfrm>
          <a:prstGeom prst="roundRect">
            <a:avLst/>
          </a:prstGeom>
          <a:noFill/>
          <a:ln w="381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5" name="Straight Connector 24">
            <a:extLst>
              <a:ext uri="{FF2B5EF4-FFF2-40B4-BE49-F238E27FC236}">
                <a16:creationId xmlns:a16="http://schemas.microsoft.com/office/drawing/2014/main" id="{0A30929A-E274-88E0-B16D-7E5A38F9E3A6}"/>
              </a:ext>
              <a:ext uri="{C183D7F6-B498-43B3-948B-1728B52AA6E4}">
                <adec:decorative xmlns:adec="http://schemas.microsoft.com/office/drawing/2017/decorative" val="1"/>
              </a:ext>
            </a:extLst>
          </p:cNvPr>
          <p:cNvCxnSpPr>
            <a:cxnSpLocks/>
          </p:cNvCxnSpPr>
          <p:nvPr userDrawn="1"/>
        </p:nvCxnSpPr>
        <p:spPr>
          <a:xfrm>
            <a:off x="1598611" y="6553200"/>
            <a:ext cx="9144000" cy="0"/>
          </a:xfrm>
          <a:prstGeom prst="line">
            <a:avLst/>
          </a:prstGeom>
          <a:ln w="76200" cap="rnd">
            <a:solidFill>
              <a:schemeClr val="accent3"/>
            </a:solidFill>
          </a:ln>
        </p:spPr>
        <p:style>
          <a:lnRef idx="1">
            <a:schemeClr val="accent1"/>
          </a:lnRef>
          <a:fillRef idx="0">
            <a:schemeClr val="accent1"/>
          </a:fillRef>
          <a:effectRef idx="0">
            <a:schemeClr val="accent1"/>
          </a:effectRef>
          <a:fontRef idx="minor">
            <a:schemeClr val="tx1"/>
          </a:fontRef>
        </p:style>
      </p:cxnSp>
      <p:sp>
        <p:nvSpPr>
          <p:cNvPr id="28" name="Title 27">
            <a:extLst>
              <a:ext uri="{FF2B5EF4-FFF2-40B4-BE49-F238E27FC236}">
                <a16:creationId xmlns:a16="http://schemas.microsoft.com/office/drawing/2014/main" id="{BCCB7753-415D-18AA-E60A-366E4529948B}"/>
              </a:ext>
            </a:extLst>
          </p:cNvPr>
          <p:cNvSpPr>
            <a:spLocks noGrp="1"/>
          </p:cNvSpPr>
          <p:nvPr>
            <p:ph type="title" hasCustomPrompt="1"/>
          </p:nvPr>
        </p:nvSpPr>
        <p:spPr>
          <a:xfrm>
            <a:off x="609441" y="5532439"/>
            <a:ext cx="10969943" cy="944561"/>
          </a:xfrm>
          <a:prstGeom prst="rect">
            <a:avLst/>
          </a:prstGeom>
        </p:spPr>
        <p:txBody>
          <a:bodyPr/>
          <a:lstStyle>
            <a:lvl1pPr>
              <a:defRPr spc="0" baseline="0">
                <a:solidFill>
                  <a:schemeClr val="bg1"/>
                </a:solidFill>
              </a:defRPr>
            </a:lvl1pPr>
          </a:lstStyle>
          <a:p>
            <a:r>
              <a:rPr lang="en-US" dirty="0"/>
              <a:t>Text</a:t>
            </a:r>
          </a:p>
        </p:txBody>
      </p:sp>
      <p:sp>
        <p:nvSpPr>
          <p:cNvPr id="11" name="Text Placeholder 125">
            <a:extLst>
              <a:ext uri="{FF2B5EF4-FFF2-40B4-BE49-F238E27FC236}">
                <a16:creationId xmlns:a16="http://schemas.microsoft.com/office/drawing/2014/main" id="{BBC3ACC1-2A36-4A87-8037-08F1271666FC}"/>
              </a:ext>
            </a:extLst>
          </p:cNvPr>
          <p:cNvSpPr>
            <a:spLocks noGrp="1"/>
          </p:cNvSpPr>
          <p:nvPr>
            <p:ph type="body" sz="quarter" idx="19" hasCustomPrompt="1"/>
          </p:nvPr>
        </p:nvSpPr>
        <p:spPr>
          <a:xfrm>
            <a:off x="1040967" y="1676401"/>
            <a:ext cx="10183091" cy="2743200"/>
          </a:xfrm>
          <a:prstGeom prst="rect">
            <a:avLst/>
          </a:prstGeom>
        </p:spPr>
        <p:txBody>
          <a:bodyPr>
            <a:noAutofit/>
          </a:bodyPr>
          <a:lstStyle>
            <a:lvl1pPr marL="0" indent="0" algn="ctr">
              <a:lnSpc>
                <a:spcPct val="110000"/>
              </a:lnSpc>
              <a:spcAft>
                <a:spcPts val="0"/>
              </a:spcAft>
              <a:buNone/>
              <a:defRPr sz="2800" b="0" spc="0" baseline="0">
                <a:solidFill>
                  <a:schemeClr val="tx2"/>
                </a:solidFill>
                <a:latin typeface="HelveticaNeueLT Std Lt" panose="020B0403020202020204" pitchFamily="34" charset="0"/>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Add text here</a:t>
            </a:r>
          </a:p>
        </p:txBody>
      </p:sp>
      <p:sp>
        <p:nvSpPr>
          <p:cNvPr id="12" name="Text Placeholder 125">
            <a:extLst>
              <a:ext uri="{FF2B5EF4-FFF2-40B4-BE49-F238E27FC236}">
                <a16:creationId xmlns:a16="http://schemas.microsoft.com/office/drawing/2014/main" id="{EFC5A75B-08C3-4FE3-B782-B124A065684C}"/>
              </a:ext>
            </a:extLst>
          </p:cNvPr>
          <p:cNvSpPr>
            <a:spLocks noGrp="1"/>
          </p:cNvSpPr>
          <p:nvPr>
            <p:ph type="body" sz="quarter" idx="22" hasCustomPrompt="1"/>
          </p:nvPr>
        </p:nvSpPr>
        <p:spPr>
          <a:xfrm>
            <a:off x="1040966" y="838200"/>
            <a:ext cx="10183092" cy="838200"/>
          </a:xfrm>
          <a:prstGeom prst="rect">
            <a:avLst/>
          </a:prstGeom>
        </p:spPr>
        <p:txBody>
          <a:bodyPr>
            <a:noAutofit/>
          </a:bodyPr>
          <a:lstStyle>
            <a:lvl1pPr marL="0" indent="0" algn="ctr">
              <a:buNone/>
              <a:defRPr sz="2800" b="1" cap="all" spc="100" baseline="0">
                <a:solidFill>
                  <a:schemeClr val="tx2"/>
                </a:solidFill>
                <a:latin typeface="+mj-lt"/>
              </a:defRPr>
            </a:lvl1pPr>
            <a:lvl2pPr marL="609494" indent="0">
              <a:buNone/>
              <a:defRPr sz="2000" b="1">
                <a:latin typeface="+mj-lt"/>
              </a:defRPr>
            </a:lvl2pPr>
            <a:lvl3pPr marL="1218986" indent="0">
              <a:buNone/>
              <a:defRPr sz="2000" b="1">
                <a:latin typeface="+mj-lt"/>
              </a:defRPr>
            </a:lvl3pPr>
            <a:lvl4pPr marL="1828480" indent="0">
              <a:buNone/>
              <a:defRPr sz="2000" b="1">
                <a:latin typeface="+mj-lt"/>
              </a:defRPr>
            </a:lvl4pPr>
            <a:lvl5pPr marL="2437973" indent="0">
              <a:buNone/>
              <a:defRPr sz="2000" b="1">
                <a:latin typeface="+mj-lt"/>
              </a:defRPr>
            </a:lvl5pPr>
          </a:lstStyle>
          <a:p>
            <a:pPr lvl="0"/>
            <a:r>
              <a:rPr lang="en-US" dirty="0"/>
              <a:t>Text</a:t>
            </a:r>
          </a:p>
        </p:txBody>
      </p:sp>
    </p:spTree>
    <p:extLst>
      <p:ext uri="{BB962C8B-B14F-4D97-AF65-F5344CB8AC3E}">
        <p14:creationId xmlns:p14="http://schemas.microsoft.com/office/powerpoint/2010/main" val="16000491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1" r:id="rId1"/>
    <p:sldLayoutId id="2147483677" r:id="rId2"/>
    <p:sldLayoutId id="2147483673" r:id="rId3"/>
    <p:sldLayoutId id="2147483671" r:id="rId4"/>
    <p:sldLayoutId id="2147483672" r:id="rId5"/>
    <p:sldLayoutId id="2147483662" r:id="rId6"/>
    <p:sldLayoutId id="2147483676" r:id="rId7"/>
    <p:sldLayoutId id="2147483675" r:id="rId8"/>
    <p:sldLayoutId id="2147483674" r:id="rId9"/>
    <p:sldLayoutId id="2147483664" r:id="rId10"/>
    <p:sldLayoutId id="2147483666" r:id="rId11"/>
    <p:sldLayoutId id="2147483668" r:id="rId12"/>
    <p:sldLayoutId id="2147483669" r:id="rId13"/>
    <p:sldLayoutId id="2147483667" r:id="rId14"/>
    <p:sldLayoutId id="2147483655" r:id="rId15"/>
  </p:sldLayoutIdLst>
  <p:txStyles>
    <p:titleStyle>
      <a:lvl1pPr algn="ctr" defTabSz="1218987" rtl="0" eaLnBrk="1" latinLnBrk="0" hangingPunct="1">
        <a:lnSpc>
          <a:spcPct val="85000"/>
        </a:lnSpc>
        <a:spcBef>
          <a:spcPts val="0"/>
        </a:spcBef>
        <a:spcAft>
          <a:spcPts val="600"/>
        </a:spcAft>
        <a:buNone/>
        <a:defRPr sz="5400" b="1" i="0" kern="1200" spc="100" baseline="0">
          <a:solidFill>
            <a:schemeClr val="accent4">
              <a:lumMod val="75000"/>
            </a:schemeClr>
          </a:solidFill>
          <a:latin typeface="+mj-lt"/>
          <a:ea typeface="+mj-ea"/>
          <a:cs typeface="Arial"/>
        </a:defRPr>
      </a:lvl1pPr>
    </p:titleStyle>
    <p:bodyStyle>
      <a:lvl1pPr marL="457120" indent="-457120" algn="l" defTabSz="1218987" rtl="0" eaLnBrk="1" latinLnBrk="0" hangingPunct="1">
        <a:lnSpc>
          <a:spcPct val="85000"/>
        </a:lnSpc>
        <a:spcBef>
          <a:spcPts val="0"/>
        </a:spcBef>
        <a:spcAft>
          <a:spcPts val="600"/>
        </a:spcAft>
        <a:buFont typeface="Arial" pitchFamily="34" charset="0"/>
        <a:buChar char="•"/>
        <a:defRPr sz="4300" kern="1200">
          <a:solidFill>
            <a:schemeClr val="accent3">
              <a:lumMod val="75000"/>
            </a:schemeClr>
          </a:solidFill>
          <a:latin typeface="+mn-lt"/>
          <a:ea typeface="+mn-ea"/>
          <a:cs typeface="Arial"/>
        </a:defRPr>
      </a:lvl1pPr>
      <a:lvl2pPr marL="990427" indent="-380933" algn="l" defTabSz="1218987" rtl="0" eaLnBrk="1" latinLnBrk="0" hangingPunct="1">
        <a:lnSpc>
          <a:spcPct val="85000"/>
        </a:lnSpc>
        <a:spcBef>
          <a:spcPts val="0"/>
        </a:spcBef>
        <a:spcAft>
          <a:spcPts val="600"/>
        </a:spcAft>
        <a:buFont typeface="Arial" pitchFamily="34" charset="0"/>
        <a:buChar char="–"/>
        <a:defRPr sz="3700" kern="1200">
          <a:solidFill>
            <a:schemeClr val="accent3">
              <a:lumMod val="75000"/>
            </a:schemeClr>
          </a:solidFill>
          <a:latin typeface="+mn-lt"/>
          <a:ea typeface="+mn-ea"/>
          <a:cs typeface="Arial"/>
        </a:defRPr>
      </a:lvl2pPr>
      <a:lvl3pPr marL="1523733" indent="-304747" algn="l" defTabSz="1218987" rtl="0" eaLnBrk="1" latinLnBrk="0" hangingPunct="1">
        <a:lnSpc>
          <a:spcPct val="85000"/>
        </a:lnSpc>
        <a:spcBef>
          <a:spcPts val="0"/>
        </a:spcBef>
        <a:spcAft>
          <a:spcPts val="600"/>
        </a:spcAft>
        <a:buFont typeface="Arial" pitchFamily="34" charset="0"/>
        <a:buChar char="•"/>
        <a:defRPr sz="3200" kern="1200">
          <a:solidFill>
            <a:schemeClr val="accent3">
              <a:lumMod val="75000"/>
            </a:schemeClr>
          </a:solidFill>
          <a:latin typeface="+mn-lt"/>
          <a:ea typeface="+mn-ea"/>
          <a:cs typeface="Arial"/>
        </a:defRPr>
      </a:lvl3pPr>
      <a:lvl4pPr marL="2133227" indent="-304747" algn="l" defTabSz="1218987" rtl="0" eaLnBrk="1" latinLnBrk="0" hangingPunct="1">
        <a:lnSpc>
          <a:spcPct val="85000"/>
        </a:lnSpc>
        <a:spcBef>
          <a:spcPts val="0"/>
        </a:spcBef>
        <a:spcAft>
          <a:spcPts val="600"/>
        </a:spcAft>
        <a:buFont typeface="Arial" pitchFamily="34" charset="0"/>
        <a:buChar char="–"/>
        <a:defRPr sz="2700" kern="1200">
          <a:solidFill>
            <a:schemeClr val="accent3">
              <a:lumMod val="75000"/>
            </a:schemeClr>
          </a:solidFill>
          <a:latin typeface="+mn-lt"/>
          <a:ea typeface="+mn-ea"/>
          <a:cs typeface="Arial"/>
        </a:defRPr>
      </a:lvl4pPr>
      <a:lvl5pPr marL="2742720" indent="-304747" algn="l" defTabSz="1218987" rtl="0" eaLnBrk="1" latinLnBrk="0" hangingPunct="1">
        <a:lnSpc>
          <a:spcPct val="85000"/>
        </a:lnSpc>
        <a:spcBef>
          <a:spcPts val="0"/>
        </a:spcBef>
        <a:spcAft>
          <a:spcPts val="600"/>
        </a:spcAft>
        <a:buFont typeface="Arial" pitchFamily="34" charset="0"/>
        <a:buChar char="»"/>
        <a:defRPr sz="2700" kern="1200">
          <a:solidFill>
            <a:schemeClr val="accent3">
              <a:lumMod val="75000"/>
            </a:schemeClr>
          </a:solidFill>
          <a:latin typeface="+mn-lt"/>
          <a:ea typeface="+mn-ea"/>
          <a:cs typeface="Arial"/>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p:bodyStyle>
    <p:other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C4BA745-1217-4389-9C42-A8D3C103565E}"/>
              </a:ext>
            </a:extLst>
          </p:cNvPr>
          <p:cNvPicPr>
            <a:picLocks noChangeAspect="1"/>
          </p:cNvPicPr>
          <p:nvPr/>
        </p:nvPicPr>
        <p:blipFill>
          <a:blip r:embed="rId2"/>
          <a:srcRect/>
          <a:stretch/>
        </p:blipFill>
        <p:spPr>
          <a:xfrm>
            <a:off x="17666" y="20738"/>
            <a:ext cx="12153491" cy="6816523"/>
          </a:xfrm>
          <a:prstGeom prst="rect">
            <a:avLst/>
          </a:prstGeom>
        </p:spPr>
      </p:pic>
    </p:spTree>
    <p:extLst>
      <p:ext uri="{BB962C8B-B14F-4D97-AF65-F5344CB8AC3E}">
        <p14:creationId xmlns:p14="http://schemas.microsoft.com/office/powerpoint/2010/main" val="35671453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FE81ED-CF80-440F-7E9E-D12FBC9F89D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BD8C90F-8F2E-B8C0-78B9-1A922592B1CD}"/>
              </a:ext>
            </a:extLst>
          </p:cNvPr>
          <p:cNvSpPr>
            <a:spLocks noGrp="1"/>
          </p:cNvSpPr>
          <p:nvPr>
            <p:ph type="body" sz="quarter" idx="23"/>
          </p:nvPr>
        </p:nvSpPr>
        <p:spPr>
          <a:xfrm>
            <a:off x="640696" y="1752600"/>
            <a:ext cx="10940118" cy="3773202"/>
          </a:xfrm>
        </p:spPr>
        <p:txBody>
          <a:bodyPr/>
          <a:lstStyle/>
          <a:p>
            <a:pPr marR="0">
              <a:lnSpc>
                <a:spcPct val="100000"/>
              </a:lnSpc>
              <a:spcBef>
                <a:spcPts val="0"/>
              </a:spcBef>
              <a:spcAft>
                <a:spcPts val="0"/>
              </a:spcAft>
            </a:pPr>
            <a:r>
              <a:rPr lang="en-US" sz="3900" dirty="0"/>
              <a:t>The one who sent me is with me. </a:t>
            </a:r>
          </a:p>
          <a:p>
            <a:pPr marR="0">
              <a:lnSpc>
                <a:spcPct val="100000"/>
              </a:lnSpc>
              <a:spcBef>
                <a:spcPts val="0"/>
              </a:spcBef>
              <a:spcAft>
                <a:spcPts val="0"/>
              </a:spcAft>
            </a:pPr>
            <a:r>
              <a:rPr lang="en-US" sz="3900" dirty="0"/>
              <a:t>He has not left me alone, because I always do what pleases him.”</a:t>
            </a:r>
          </a:p>
        </p:txBody>
      </p:sp>
      <p:sp>
        <p:nvSpPr>
          <p:cNvPr id="2" name="Text Placeholder 2">
            <a:extLst>
              <a:ext uri="{FF2B5EF4-FFF2-40B4-BE49-F238E27FC236}">
                <a16:creationId xmlns:a16="http://schemas.microsoft.com/office/drawing/2014/main" id="{3752C976-88BF-2C07-A3C8-7E0430EAFE85}"/>
              </a:ext>
            </a:extLst>
          </p:cNvPr>
          <p:cNvSpPr txBox="1">
            <a:spLocks/>
          </p:cNvSpPr>
          <p:nvPr/>
        </p:nvSpPr>
        <p:spPr>
          <a:xfrm>
            <a:off x="640696" y="843149"/>
            <a:ext cx="10940118" cy="833251"/>
          </a:xfrm>
          <a:prstGeom prst="rect">
            <a:avLst/>
          </a:prstGeom>
        </p:spPr>
        <p:txBody>
          <a:bodyPr>
            <a:noAutofit/>
          </a:bodyPr>
          <a:lstStyle>
            <a:lvl1pPr marL="0" indent="0" algn="ctr" defTabSz="1218987" rtl="0" eaLnBrk="1" latinLnBrk="0" hangingPunct="1">
              <a:lnSpc>
                <a:spcPct val="85000"/>
              </a:lnSpc>
              <a:spcBef>
                <a:spcPts val="0"/>
              </a:spcBef>
              <a:spcAft>
                <a:spcPts val="600"/>
              </a:spcAft>
              <a:buFont typeface="Arial" pitchFamily="34" charset="0"/>
              <a:buNone/>
              <a:defRPr sz="3200" b="1" kern="1200" cap="all" spc="100" baseline="0">
                <a:solidFill>
                  <a:schemeClr val="tx2"/>
                </a:solidFill>
                <a:latin typeface="+mj-lt"/>
                <a:ea typeface="+mn-ea"/>
                <a:cs typeface="Arial"/>
              </a:defRPr>
            </a:lvl1pPr>
            <a:lvl2pPr marL="609494"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2pPr>
            <a:lvl3pPr marL="1218986"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3pPr>
            <a:lvl4pPr marL="1828480"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4pPr>
            <a:lvl5pPr marL="2437973"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US" sz="4800" dirty="0">
                <a:solidFill>
                  <a:srgbClr val="867A72"/>
                </a:solidFill>
              </a:rPr>
              <a:t>John 8:21-29</a:t>
            </a:r>
            <a:endParaRPr lang="en-US" dirty="0"/>
          </a:p>
        </p:txBody>
      </p:sp>
    </p:spTree>
    <p:extLst>
      <p:ext uri="{BB962C8B-B14F-4D97-AF65-F5344CB8AC3E}">
        <p14:creationId xmlns:p14="http://schemas.microsoft.com/office/powerpoint/2010/main" val="1961737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ACCF485-C9B7-3384-7119-A75ED16D19C8}"/>
              </a:ext>
            </a:extLst>
          </p:cNvPr>
          <p:cNvSpPr>
            <a:spLocks noGrp="1"/>
          </p:cNvSpPr>
          <p:nvPr>
            <p:ph type="title"/>
          </p:nvPr>
        </p:nvSpPr>
        <p:spPr/>
        <p:txBody>
          <a:bodyPr>
            <a:normAutofit fontScale="90000"/>
          </a:bodyPr>
          <a:lstStyle/>
          <a:p>
            <a:pPr>
              <a:lnSpc>
                <a:spcPct val="150000"/>
              </a:lnSpc>
            </a:pPr>
            <a:r>
              <a:rPr lang="en-US" dirty="0"/>
              <a:t>Discuss</a:t>
            </a:r>
          </a:p>
        </p:txBody>
      </p:sp>
      <p:sp>
        <p:nvSpPr>
          <p:cNvPr id="6" name="Text Placeholder 5">
            <a:extLst>
              <a:ext uri="{FF2B5EF4-FFF2-40B4-BE49-F238E27FC236}">
                <a16:creationId xmlns:a16="http://schemas.microsoft.com/office/drawing/2014/main" id="{F6A9C28A-9A31-4FE7-BA02-DEA49D7120ED}"/>
              </a:ext>
            </a:extLst>
          </p:cNvPr>
          <p:cNvSpPr>
            <a:spLocks noGrp="1"/>
          </p:cNvSpPr>
          <p:nvPr>
            <p:ph type="body" sz="quarter" idx="19"/>
          </p:nvPr>
        </p:nvSpPr>
        <p:spPr>
          <a:xfrm>
            <a:off x="4037013" y="457200"/>
            <a:ext cx="7391399" cy="5943600"/>
          </a:xfrm>
        </p:spPr>
        <p:txBody>
          <a:bodyPr anchor="ctr"/>
          <a:lstStyle/>
          <a:p>
            <a:r>
              <a:rPr lang="en-US" sz="4000" b="1" dirty="0"/>
              <a:t>What does it mean </a:t>
            </a:r>
          </a:p>
          <a:p>
            <a:r>
              <a:rPr lang="en-US" sz="4000" b="1" dirty="0"/>
              <a:t>for a person to die in their sins (v. 24)?</a:t>
            </a:r>
          </a:p>
        </p:txBody>
      </p:sp>
    </p:spTree>
    <p:extLst>
      <p:ext uri="{BB962C8B-B14F-4D97-AF65-F5344CB8AC3E}">
        <p14:creationId xmlns:p14="http://schemas.microsoft.com/office/powerpoint/2010/main" val="20088755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2EEE2B-7820-8777-0FD8-363E27E27482}"/>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4CF49E1-F796-2604-00BB-DB928BBCA419}"/>
              </a:ext>
            </a:extLst>
          </p:cNvPr>
          <p:cNvSpPr>
            <a:spLocks noGrp="1"/>
          </p:cNvSpPr>
          <p:nvPr>
            <p:ph type="title"/>
          </p:nvPr>
        </p:nvSpPr>
        <p:spPr/>
        <p:txBody>
          <a:bodyPr>
            <a:normAutofit fontScale="90000"/>
          </a:bodyPr>
          <a:lstStyle/>
          <a:p>
            <a:pPr>
              <a:lnSpc>
                <a:spcPct val="150000"/>
              </a:lnSpc>
            </a:pPr>
            <a:r>
              <a:rPr lang="en-US" dirty="0"/>
              <a:t>Discuss</a:t>
            </a:r>
          </a:p>
        </p:txBody>
      </p:sp>
      <p:sp>
        <p:nvSpPr>
          <p:cNvPr id="6" name="Text Placeholder 5">
            <a:extLst>
              <a:ext uri="{FF2B5EF4-FFF2-40B4-BE49-F238E27FC236}">
                <a16:creationId xmlns:a16="http://schemas.microsoft.com/office/drawing/2014/main" id="{D5AD4366-2809-AB43-DD29-B196599F0A3A}"/>
              </a:ext>
            </a:extLst>
          </p:cNvPr>
          <p:cNvSpPr>
            <a:spLocks noGrp="1"/>
          </p:cNvSpPr>
          <p:nvPr>
            <p:ph type="body" sz="quarter" idx="19"/>
          </p:nvPr>
        </p:nvSpPr>
        <p:spPr>
          <a:xfrm>
            <a:off x="4037013" y="457200"/>
            <a:ext cx="7391399" cy="5943600"/>
          </a:xfrm>
        </p:spPr>
        <p:txBody>
          <a:bodyPr anchor="ctr"/>
          <a:lstStyle/>
          <a:p>
            <a:r>
              <a:rPr lang="en-US" sz="4000" b="1" dirty="0"/>
              <a:t>How might someone </a:t>
            </a:r>
          </a:p>
          <a:p>
            <a:r>
              <a:rPr lang="en-US" sz="4000" b="1" dirty="0"/>
              <a:t>rely on spiritual proximity rather than on personal faith? Why is this so dangerous?</a:t>
            </a:r>
          </a:p>
        </p:txBody>
      </p:sp>
    </p:spTree>
    <p:extLst>
      <p:ext uri="{BB962C8B-B14F-4D97-AF65-F5344CB8AC3E}">
        <p14:creationId xmlns:p14="http://schemas.microsoft.com/office/powerpoint/2010/main" val="21434525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A1FE66-62EA-7BA6-A669-96BC0A6A883B}"/>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1E6B29F5-02BD-5C4E-2641-4CCEEE540673}"/>
              </a:ext>
            </a:extLst>
          </p:cNvPr>
          <p:cNvSpPr>
            <a:spLocks noGrp="1"/>
          </p:cNvSpPr>
          <p:nvPr>
            <p:ph type="body" sz="quarter" idx="19"/>
          </p:nvPr>
        </p:nvSpPr>
        <p:spPr>
          <a:xfrm>
            <a:off x="4037013" y="457200"/>
            <a:ext cx="7391399" cy="5943600"/>
          </a:xfrm>
        </p:spPr>
        <p:txBody>
          <a:bodyPr anchor="ctr"/>
          <a:lstStyle/>
          <a:p>
            <a:r>
              <a:rPr lang="en-US" sz="4000" b="1" dirty="0"/>
              <a:t>How would you explain </a:t>
            </a:r>
          </a:p>
          <a:p>
            <a:r>
              <a:rPr lang="en-US" sz="4000" b="1" dirty="0"/>
              <a:t>the difference between spiritual heritage and saving faith to someone new to or considering Christianity? </a:t>
            </a:r>
          </a:p>
        </p:txBody>
      </p:sp>
      <p:sp>
        <p:nvSpPr>
          <p:cNvPr id="5" name="Title 4">
            <a:extLst>
              <a:ext uri="{FF2B5EF4-FFF2-40B4-BE49-F238E27FC236}">
                <a16:creationId xmlns:a16="http://schemas.microsoft.com/office/drawing/2014/main" id="{827A2075-C9E2-2752-DAEE-953287CF67EE}"/>
              </a:ext>
            </a:extLst>
          </p:cNvPr>
          <p:cNvSpPr>
            <a:spLocks noGrp="1"/>
          </p:cNvSpPr>
          <p:nvPr>
            <p:ph type="title"/>
          </p:nvPr>
        </p:nvSpPr>
        <p:spPr/>
        <p:txBody>
          <a:bodyPr>
            <a:normAutofit fontScale="90000"/>
          </a:bodyPr>
          <a:lstStyle/>
          <a:p>
            <a:pPr>
              <a:lnSpc>
                <a:spcPct val="150000"/>
              </a:lnSpc>
            </a:pPr>
            <a:r>
              <a:rPr lang="en-US" dirty="0"/>
              <a:t>Discuss</a:t>
            </a:r>
          </a:p>
        </p:txBody>
      </p:sp>
    </p:spTree>
    <p:extLst>
      <p:ext uri="{BB962C8B-B14F-4D97-AF65-F5344CB8AC3E}">
        <p14:creationId xmlns:p14="http://schemas.microsoft.com/office/powerpoint/2010/main" val="42019801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D661D3-0399-661C-FDAA-B648456C6B70}"/>
            </a:ext>
          </a:extLst>
        </p:cNvPr>
        <p:cNvGrpSpPr/>
        <p:nvPr/>
      </p:nvGrpSpPr>
      <p:grpSpPr>
        <a:xfrm>
          <a:off x="0" y="0"/>
          <a:ext cx="0" cy="0"/>
          <a:chOff x="0" y="0"/>
          <a:chExt cx="0" cy="0"/>
        </a:xfrm>
      </p:grpSpPr>
      <p:sp>
        <p:nvSpPr>
          <p:cNvPr id="4" name="Title 4">
            <a:extLst>
              <a:ext uri="{FF2B5EF4-FFF2-40B4-BE49-F238E27FC236}">
                <a16:creationId xmlns:a16="http://schemas.microsoft.com/office/drawing/2014/main" id="{87BF9FAE-047B-A842-E7E0-9255E49679F6}"/>
              </a:ext>
            </a:extLst>
          </p:cNvPr>
          <p:cNvSpPr>
            <a:spLocks noGrp="1"/>
          </p:cNvSpPr>
          <p:nvPr>
            <p:ph type="title"/>
          </p:nvPr>
        </p:nvSpPr>
        <p:spPr>
          <a:xfrm>
            <a:off x="-1" y="533400"/>
            <a:ext cx="12188825" cy="4419600"/>
          </a:xfrm>
        </p:spPr>
        <p:txBody>
          <a:bodyPr anchor="b">
            <a:noAutofit/>
          </a:bodyPr>
          <a:lstStyle/>
          <a:p>
            <a:pPr marR="0">
              <a:lnSpc>
                <a:spcPct val="150000"/>
              </a:lnSpc>
              <a:spcBef>
                <a:spcPts val="0"/>
              </a:spcBef>
              <a:spcAft>
                <a:spcPts val="0"/>
              </a:spcAft>
            </a:pPr>
            <a:r>
              <a:rPr lang="en-US" sz="5500" dirty="0"/>
              <a:t>2. Truth to Freedom: The </a:t>
            </a:r>
            <a:br>
              <a:rPr lang="en-US" sz="5500" dirty="0"/>
            </a:br>
            <a:r>
              <a:rPr lang="en-US" sz="5500" u="sng" dirty="0"/>
              <a:t>Marks</a:t>
            </a:r>
            <a:r>
              <a:rPr lang="en-US" sz="5500" dirty="0"/>
              <a:t> of a Legitimate </a:t>
            </a:r>
            <a:r>
              <a:rPr lang="en-US" sz="5500" u="sng" dirty="0"/>
              <a:t>Heir</a:t>
            </a:r>
            <a:r>
              <a:rPr lang="en-US" sz="5500" dirty="0"/>
              <a:t>.</a:t>
            </a:r>
          </a:p>
        </p:txBody>
      </p:sp>
    </p:spTree>
    <p:extLst>
      <p:ext uri="{BB962C8B-B14F-4D97-AF65-F5344CB8AC3E}">
        <p14:creationId xmlns:p14="http://schemas.microsoft.com/office/powerpoint/2010/main" val="5243954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C2C7F4-E000-91E8-F49E-AB4F5470B15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52D98E1-9EFC-8383-BA9D-701A69C1C859}"/>
              </a:ext>
            </a:extLst>
          </p:cNvPr>
          <p:cNvSpPr>
            <a:spLocks noGrp="1"/>
          </p:cNvSpPr>
          <p:nvPr>
            <p:ph type="body" sz="quarter" idx="23"/>
          </p:nvPr>
        </p:nvSpPr>
        <p:spPr>
          <a:xfrm>
            <a:off x="1040058" y="1764038"/>
            <a:ext cx="10141394" cy="4565574"/>
          </a:xfrm>
        </p:spPr>
        <p:txBody>
          <a:bodyPr/>
          <a:lstStyle/>
          <a:p>
            <a:pPr>
              <a:lnSpc>
                <a:spcPct val="100000"/>
              </a:lnSpc>
              <a:spcAft>
                <a:spcPts val="0"/>
              </a:spcAft>
            </a:pPr>
            <a:r>
              <a:rPr lang="en-US" sz="4000" dirty="0"/>
              <a:t>As he was saying these things, many believed in him.</a:t>
            </a:r>
          </a:p>
          <a:p>
            <a:pPr>
              <a:lnSpc>
                <a:spcPct val="100000"/>
              </a:lnSpc>
              <a:spcAft>
                <a:spcPts val="0"/>
              </a:spcAft>
            </a:pPr>
            <a:r>
              <a:rPr lang="en-US" sz="4000" dirty="0"/>
              <a:t>Then Jesus said to the Jews who had believed him, “If you continue in my word, you really are my disciples. You will know the truth, and the truth will set you free.”</a:t>
            </a:r>
            <a:br>
              <a:rPr lang="en-US" sz="4000" dirty="0"/>
            </a:br>
            <a:r>
              <a:rPr lang="en-US" sz="4000" dirty="0">
                <a:solidFill>
                  <a:srgbClr val="CFBEB2"/>
                </a:solidFill>
              </a:rPr>
              <a:t>→</a:t>
            </a:r>
            <a:endParaRPr lang="en-US" sz="4000" dirty="0"/>
          </a:p>
        </p:txBody>
      </p:sp>
      <p:sp>
        <p:nvSpPr>
          <p:cNvPr id="2" name="Text Placeholder 2">
            <a:extLst>
              <a:ext uri="{FF2B5EF4-FFF2-40B4-BE49-F238E27FC236}">
                <a16:creationId xmlns:a16="http://schemas.microsoft.com/office/drawing/2014/main" id="{279EA0F6-C8A5-49DE-5FF0-35321F80B7D2}"/>
              </a:ext>
            </a:extLst>
          </p:cNvPr>
          <p:cNvSpPr txBox="1">
            <a:spLocks/>
          </p:cNvSpPr>
          <p:nvPr/>
        </p:nvSpPr>
        <p:spPr>
          <a:xfrm>
            <a:off x="640696" y="914400"/>
            <a:ext cx="10940118" cy="833251"/>
          </a:xfrm>
          <a:prstGeom prst="rect">
            <a:avLst/>
          </a:prstGeom>
        </p:spPr>
        <p:txBody>
          <a:bodyPr>
            <a:noAutofit/>
          </a:bodyPr>
          <a:lstStyle>
            <a:lvl1pPr marL="0" indent="0" algn="ctr" defTabSz="1218987" rtl="0" eaLnBrk="1" latinLnBrk="0" hangingPunct="1">
              <a:lnSpc>
                <a:spcPct val="85000"/>
              </a:lnSpc>
              <a:spcBef>
                <a:spcPts val="0"/>
              </a:spcBef>
              <a:spcAft>
                <a:spcPts val="600"/>
              </a:spcAft>
              <a:buFont typeface="Arial" pitchFamily="34" charset="0"/>
              <a:buNone/>
              <a:defRPr sz="3200" b="1" kern="1200" cap="all" spc="100" baseline="0">
                <a:solidFill>
                  <a:schemeClr val="tx2"/>
                </a:solidFill>
                <a:latin typeface="+mj-lt"/>
                <a:ea typeface="+mn-ea"/>
                <a:cs typeface="Arial"/>
              </a:defRPr>
            </a:lvl1pPr>
            <a:lvl2pPr marL="609494"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2pPr>
            <a:lvl3pPr marL="1218986"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3pPr>
            <a:lvl4pPr marL="1828480"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4pPr>
            <a:lvl5pPr marL="2437973"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US" sz="4800" dirty="0">
                <a:solidFill>
                  <a:srgbClr val="867A72"/>
                </a:solidFill>
              </a:rPr>
              <a:t>John 8:30-47: </a:t>
            </a:r>
            <a:endParaRPr lang="en-US" dirty="0"/>
          </a:p>
        </p:txBody>
      </p:sp>
    </p:spTree>
    <p:extLst>
      <p:ext uri="{BB962C8B-B14F-4D97-AF65-F5344CB8AC3E}">
        <p14:creationId xmlns:p14="http://schemas.microsoft.com/office/powerpoint/2010/main" val="25888539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AD5A8D-2DB8-6750-0268-1A5393FE296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D61BC2A-0AB1-B3AB-CEED-C11DAC652618}"/>
              </a:ext>
            </a:extLst>
          </p:cNvPr>
          <p:cNvSpPr>
            <a:spLocks noGrp="1"/>
          </p:cNvSpPr>
          <p:nvPr>
            <p:ph type="body" sz="quarter" idx="23"/>
          </p:nvPr>
        </p:nvSpPr>
        <p:spPr>
          <a:xfrm>
            <a:off x="1040058" y="1764038"/>
            <a:ext cx="10141394" cy="4565574"/>
          </a:xfrm>
        </p:spPr>
        <p:txBody>
          <a:bodyPr/>
          <a:lstStyle/>
          <a:p>
            <a:pPr>
              <a:lnSpc>
                <a:spcPct val="100000"/>
              </a:lnSpc>
              <a:spcAft>
                <a:spcPts val="0"/>
              </a:spcAft>
            </a:pPr>
            <a:r>
              <a:rPr lang="en-US" sz="4000" dirty="0"/>
              <a:t>“We are descendants of Abraham,” they answered him, “and we have never been enslaved to anyone. How can you say, ‘You will become free’?”</a:t>
            </a:r>
          </a:p>
          <a:p>
            <a:pPr>
              <a:lnSpc>
                <a:spcPct val="100000"/>
              </a:lnSpc>
              <a:spcAft>
                <a:spcPts val="0"/>
              </a:spcAft>
            </a:pPr>
            <a:endParaRPr lang="en-US" sz="4000" dirty="0"/>
          </a:p>
          <a:p>
            <a:pPr>
              <a:lnSpc>
                <a:spcPct val="100000"/>
              </a:lnSpc>
              <a:spcAft>
                <a:spcPts val="0"/>
              </a:spcAft>
            </a:pPr>
            <a:r>
              <a:rPr lang="en-US" sz="4000" dirty="0"/>
              <a:t>Jesus responded, “Truly I tell you, everyone who commits sin is a slave of sin. </a:t>
            </a:r>
            <a:r>
              <a:rPr lang="en-US" sz="4000" dirty="0">
                <a:solidFill>
                  <a:srgbClr val="CFBEB2"/>
                </a:solidFill>
              </a:rPr>
              <a:t>→</a:t>
            </a:r>
            <a:endParaRPr lang="en-US" sz="4000" dirty="0"/>
          </a:p>
        </p:txBody>
      </p:sp>
      <p:sp>
        <p:nvSpPr>
          <p:cNvPr id="2" name="Text Placeholder 2">
            <a:extLst>
              <a:ext uri="{FF2B5EF4-FFF2-40B4-BE49-F238E27FC236}">
                <a16:creationId xmlns:a16="http://schemas.microsoft.com/office/drawing/2014/main" id="{97F8F895-F6C1-52D5-69C8-B67A9026EEDC}"/>
              </a:ext>
            </a:extLst>
          </p:cNvPr>
          <p:cNvSpPr txBox="1">
            <a:spLocks/>
          </p:cNvSpPr>
          <p:nvPr/>
        </p:nvSpPr>
        <p:spPr>
          <a:xfrm>
            <a:off x="640696" y="914400"/>
            <a:ext cx="10940118" cy="833251"/>
          </a:xfrm>
          <a:prstGeom prst="rect">
            <a:avLst/>
          </a:prstGeom>
        </p:spPr>
        <p:txBody>
          <a:bodyPr>
            <a:noAutofit/>
          </a:bodyPr>
          <a:lstStyle>
            <a:lvl1pPr marL="0" indent="0" algn="ctr" defTabSz="1218987" rtl="0" eaLnBrk="1" latinLnBrk="0" hangingPunct="1">
              <a:lnSpc>
                <a:spcPct val="85000"/>
              </a:lnSpc>
              <a:spcBef>
                <a:spcPts val="0"/>
              </a:spcBef>
              <a:spcAft>
                <a:spcPts val="600"/>
              </a:spcAft>
              <a:buFont typeface="Arial" pitchFamily="34" charset="0"/>
              <a:buNone/>
              <a:defRPr sz="3200" b="1" kern="1200" cap="all" spc="100" baseline="0">
                <a:solidFill>
                  <a:schemeClr val="tx2"/>
                </a:solidFill>
                <a:latin typeface="+mj-lt"/>
                <a:ea typeface="+mn-ea"/>
                <a:cs typeface="Arial"/>
              </a:defRPr>
            </a:lvl1pPr>
            <a:lvl2pPr marL="609494"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2pPr>
            <a:lvl3pPr marL="1218986"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3pPr>
            <a:lvl4pPr marL="1828480"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4pPr>
            <a:lvl5pPr marL="2437973"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US" sz="4800" dirty="0">
                <a:solidFill>
                  <a:srgbClr val="867A72"/>
                </a:solidFill>
              </a:rPr>
              <a:t>John 8:30-47: </a:t>
            </a:r>
            <a:endParaRPr lang="en-US" dirty="0"/>
          </a:p>
        </p:txBody>
      </p:sp>
    </p:spTree>
    <p:extLst>
      <p:ext uri="{BB962C8B-B14F-4D97-AF65-F5344CB8AC3E}">
        <p14:creationId xmlns:p14="http://schemas.microsoft.com/office/powerpoint/2010/main" val="23821253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4C2CA2-ADFC-1520-A4D2-7D46490F276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99423DB-A40C-609F-5472-F857C62914D1}"/>
              </a:ext>
            </a:extLst>
          </p:cNvPr>
          <p:cNvSpPr>
            <a:spLocks noGrp="1"/>
          </p:cNvSpPr>
          <p:nvPr>
            <p:ph type="body" sz="quarter" idx="23"/>
          </p:nvPr>
        </p:nvSpPr>
        <p:spPr>
          <a:xfrm>
            <a:off x="1040058" y="1764038"/>
            <a:ext cx="10141394" cy="4565574"/>
          </a:xfrm>
        </p:spPr>
        <p:txBody>
          <a:bodyPr/>
          <a:lstStyle/>
          <a:p>
            <a:pPr>
              <a:lnSpc>
                <a:spcPct val="100000"/>
              </a:lnSpc>
              <a:spcAft>
                <a:spcPts val="0"/>
              </a:spcAft>
            </a:pPr>
            <a:r>
              <a:rPr lang="en-US" sz="4000" dirty="0"/>
              <a:t>A slave does not remain in the household forever, but a son does remain forever. So if the Son sets you free, you really will be free. I know you are descendants of Abraham, but you are trying to kill me because my word has no place among you. </a:t>
            </a:r>
          </a:p>
          <a:p>
            <a:pPr>
              <a:lnSpc>
                <a:spcPct val="100000"/>
              </a:lnSpc>
              <a:spcAft>
                <a:spcPts val="0"/>
              </a:spcAft>
            </a:pPr>
            <a:r>
              <a:rPr lang="en-US" sz="4000" dirty="0">
                <a:solidFill>
                  <a:srgbClr val="CFBEB2"/>
                </a:solidFill>
              </a:rPr>
              <a:t>→</a:t>
            </a:r>
            <a:endParaRPr lang="en-US" sz="4000" dirty="0"/>
          </a:p>
        </p:txBody>
      </p:sp>
      <p:sp>
        <p:nvSpPr>
          <p:cNvPr id="2" name="Text Placeholder 2">
            <a:extLst>
              <a:ext uri="{FF2B5EF4-FFF2-40B4-BE49-F238E27FC236}">
                <a16:creationId xmlns:a16="http://schemas.microsoft.com/office/drawing/2014/main" id="{6F4D548C-DE58-42A8-C04E-EAEBC40F3C2F}"/>
              </a:ext>
            </a:extLst>
          </p:cNvPr>
          <p:cNvSpPr txBox="1">
            <a:spLocks/>
          </p:cNvSpPr>
          <p:nvPr/>
        </p:nvSpPr>
        <p:spPr>
          <a:xfrm>
            <a:off x="640696" y="914400"/>
            <a:ext cx="10940118" cy="833251"/>
          </a:xfrm>
          <a:prstGeom prst="rect">
            <a:avLst/>
          </a:prstGeom>
        </p:spPr>
        <p:txBody>
          <a:bodyPr>
            <a:noAutofit/>
          </a:bodyPr>
          <a:lstStyle>
            <a:lvl1pPr marL="0" indent="0" algn="ctr" defTabSz="1218987" rtl="0" eaLnBrk="1" latinLnBrk="0" hangingPunct="1">
              <a:lnSpc>
                <a:spcPct val="85000"/>
              </a:lnSpc>
              <a:spcBef>
                <a:spcPts val="0"/>
              </a:spcBef>
              <a:spcAft>
                <a:spcPts val="600"/>
              </a:spcAft>
              <a:buFont typeface="Arial" pitchFamily="34" charset="0"/>
              <a:buNone/>
              <a:defRPr sz="3200" b="1" kern="1200" cap="all" spc="100" baseline="0">
                <a:solidFill>
                  <a:schemeClr val="tx2"/>
                </a:solidFill>
                <a:latin typeface="+mj-lt"/>
                <a:ea typeface="+mn-ea"/>
                <a:cs typeface="Arial"/>
              </a:defRPr>
            </a:lvl1pPr>
            <a:lvl2pPr marL="609494"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2pPr>
            <a:lvl3pPr marL="1218986"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3pPr>
            <a:lvl4pPr marL="1828480"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4pPr>
            <a:lvl5pPr marL="2437973"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US" sz="4800" dirty="0">
                <a:solidFill>
                  <a:srgbClr val="867A72"/>
                </a:solidFill>
              </a:rPr>
              <a:t>John 8:30-47: </a:t>
            </a:r>
            <a:endParaRPr lang="en-US" dirty="0"/>
          </a:p>
        </p:txBody>
      </p:sp>
    </p:spTree>
    <p:extLst>
      <p:ext uri="{BB962C8B-B14F-4D97-AF65-F5344CB8AC3E}">
        <p14:creationId xmlns:p14="http://schemas.microsoft.com/office/powerpoint/2010/main" val="15327043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4C3FB8-A442-8F18-74E7-7B0ED55AE85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D6C6C8E-3266-099B-67C3-B3DF9AD31482}"/>
              </a:ext>
            </a:extLst>
          </p:cNvPr>
          <p:cNvSpPr>
            <a:spLocks noGrp="1"/>
          </p:cNvSpPr>
          <p:nvPr>
            <p:ph type="body" sz="quarter" idx="23"/>
          </p:nvPr>
        </p:nvSpPr>
        <p:spPr>
          <a:xfrm>
            <a:off x="1040058" y="1764038"/>
            <a:ext cx="10141394" cy="4565574"/>
          </a:xfrm>
        </p:spPr>
        <p:txBody>
          <a:bodyPr/>
          <a:lstStyle/>
          <a:p>
            <a:pPr>
              <a:lnSpc>
                <a:spcPct val="100000"/>
              </a:lnSpc>
              <a:spcAft>
                <a:spcPts val="0"/>
              </a:spcAft>
            </a:pPr>
            <a:r>
              <a:rPr lang="en-US" sz="4000" dirty="0"/>
              <a:t>I speak what I have seen in the presence of the Father; so then, you do what you have heard from your father.”</a:t>
            </a:r>
          </a:p>
          <a:p>
            <a:pPr>
              <a:lnSpc>
                <a:spcPct val="100000"/>
              </a:lnSpc>
              <a:spcAft>
                <a:spcPts val="0"/>
              </a:spcAft>
            </a:pPr>
            <a:endParaRPr lang="en-US" sz="4000" dirty="0"/>
          </a:p>
          <a:p>
            <a:pPr>
              <a:lnSpc>
                <a:spcPct val="100000"/>
              </a:lnSpc>
              <a:spcAft>
                <a:spcPts val="0"/>
              </a:spcAft>
            </a:pPr>
            <a:r>
              <a:rPr lang="en-US" sz="4000" dirty="0"/>
              <a:t>“Our father is Abraham,” they replied.</a:t>
            </a:r>
          </a:p>
          <a:p>
            <a:pPr>
              <a:lnSpc>
                <a:spcPct val="100000"/>
              </a:lnSpc>
              <a:spcAft>
                <a:spcPts val="0"/>
              </a:spcAft>
            </a:pPr>
            <a:endParaRPr lang="en-US" sz="4000" dirty="0"/>
          </a:p>
          <a:p>
            <a:pPr>
              <a:lnSpc>
                <a:spcPct val="100000"/>
              </a:lnSpc>
              <a:spcAft>
                <a:spcPts val="0"/>
              </a:spcAft>
            </a:pPr>
            <a:r>
              <a:rPr lang="en-US" sz="4000" dirty="0">
                <a:solidFill>
                  <a:srgbClr val="CFBEB2"/>
                </a:solidFill>
              </a:rPr>
              <a:t>→</a:t>
            </a:r>
            <a:endParaRPr lang="en-US" sz="4000" dirty="0"/>
          </a:p>
        </p:txBody>
      </p:sp>
      <p:sp>
        <p:nvSpPr>
          <p:cNvPr id="2" name="Text Placeholder 2">
            <a:extLst>
              <a:ext uri="{FF2B5EF4-FFF2-40B4-BE49-F238E27FC236}">
                <a16:creationId xmlns:a16="http://schemas.microsoft.com/office/drawing/2014/main" id="{502E219D-BE7C-B155-9DF0-441581679A85}"/>
              </a:ext>
            </a:extLst>
          </p:cNvPr>
          <p:cNvSpPr txBox="1">
            <a:spLocks/>
          </p:cNvSpPr>
          <p:nvPr/>
        </p:nvSpPr>
        <p:spPr>
          <a:xfrm>
            <a:off x="640696" y="914400"/>
            <a:ext cx="10940118" cy="833251"/>
          </a:xfrm>
          <a:prstGeom prst="rect">
            <a:avLst/>
          </a:prstGeom>
        </p:spPr>
        <p:txBody>
          <a:bodyPr>
            <a:noAutofit/>
          </a:bodyPr>
          <a:lstStyle>
            <a:lvl1pPr marL="0" indent="0" algn="ctr" defTabSz="1218987" rtl="0" eaLnBrk="1" latinLnBrk="0" hangingPunct="1">
              <a:lnSpc>
                <a:spcPct val="85000"/>
              </a:lnSpc>
              <a:spcBef>
                <a:spcPts val="0"/>
              </a:spcBef>
              <a:spcAft>
                <a:spcPts val="600"/>
              </a:spcAft>
              <a:buFont typeface="Arial" pitchFamily="34" charset="0"/>
              <a:buNone/>
              <a:defRPr sz="3200" b="1" kern="1200" cap="all" spc="100" baseline="0">
                <a:solidFill>
                  <a:schemeClr val="tx2"/>
                </a:solidFill>
                <a:latin typeface="+mj-lt"/>
                <a:ea typeface="+mn-ea"/>
                <a:cs typeface="Arial"/>
              </a:defRPr>
            </a:lvl1pPr>
            <a:lvl2pPr marL="609494"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2pPr>
            <a:lvl3pPr marL="1218986"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3pPr>
            <a:lvl4pPr marL="1828480"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4pPr>
            <a:lvl5pPr marL="2437973"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US" sz="4800" dirty="0">
                <a:solidFill>
                  <a:srgbClr val="867A72"/>
                </a:solidFill>
              </a:rPr>
              <a:t>John 8:30-47: </a:t>
            </a:r>
            <a:endParaRPr lang="en-US" dirty="0"/>
          </a:p>
        </p:txBody>
      </p:sp>
    </p:spTree>
    <p:extLst>
      <p:ext uri="{BB962C8B-B14F-4D97-AF65-F5344CB8AC3E}">
        <p14:creationId xmlns:p14="http://schemas.microsoft.com/office/powerpoint/2010/main" val="40442671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1A7B1F-FB4F-E884-0910-FF3EAC26475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2F8FE55-32B6-D186-0F9D-0BA30D453E35}"/>
              </a:ext>
            </a:extLst>
          </p:cNvPr>
          <p:cNvSpPr>
            <a:spLocks noGrp="1"/>
          </p:cNvSpPr>
          <p:nvPr>
            <p:ph type="body" sz="quarter" idx="23"/>
          </p:nvPr>
        </p:nvSpPr>
        <p:spPr>
          <a:xfrm>
            <a:off x="1040058" y="1764038"/>
            <a:ext cx="10141394" cy="4565574"/>
          </a:xfrm>
        </p:spPr>
        <p:txBody>
          <a:bodyPr/>
          <a:lstStyle/>
          <a:p>
            <a:pPr>
              <a:lnSpc>
                <a:spcPct val="100000"/>
              </a:lnSpc>
              <a:spcAft>
                <a:spcPts val="0"/>
              </a:spcAft>
            </a:pPr>
            <a:r>
              <a:rPr lang="en-US" sz="4000" dirty="0"/>
              <a:t>“If you were Abraham’s children,” Jesus told them, “you would do what Abraham did. But now you are trying to kill me, a man who has told you the truth that I heard from God. Abraham did not do this. You’re doing what your father does.”</a:t>
            </a:r>
          </a:p>
          <a:p>
            <a:pPr>
              <a:lnSpc>
                <a:spcPct val="100000"/>
              </a:lnSpc>
              <a:spcAft>
                <a:spcPts val="0"/>
              </a:spcAft>
            </a:pPr>
            <a:r>
              <a:rPr lang="en-US" sz="4000" dirty="0">
                <a:solidFill>
                  <a:srgbClr val="CFBEB2"/>
                </a:solidFill>
              </a:rPr>
              <a:t>→</a:t>
            </a:r>
            <a:endParaRPr lang="en-US" sz="4000" dirty="0"/>
          </a:p>
        </p:txBody>
      </p:sp>
      <p:sp>
        <p:nvSpPr>
          <p:cNvPr id="2" name="Text Placeholder 2">
            <a:extLst>
              <a:ext uri="{FF2B5EF4-FFF2-40B4-BE49-F238E27FC236}">
                <a16:creationId xmlns:a16="http://schemas.microsoft.com/office/drawing/2014/main" id="{FD1745C1-65F0-70BA-4DA5-A1DA7CDCB3B9}"/>
              </a:ext>
            </a:extLst>
          </p:cNvPr>
          <p:cNvSpPr txBox="1">
            <a:spLocks/>
          </p:cNvSpPr>
          <p:nvPr/>
        </p:nvSpPr>
        <p:spPr>
          <a:xfrm>
            <a:off x="640696" y="914400"/>
            <a:ext cx="10940118" cy="833251"/>
          </a:xfrm>
          <a:prstGeom prst="rect">
            <a:avLst/>
          </a:prstGeom>
        </p:spPr>
        <p:txBody>
          <a:bodyPr>
            <a:noAutofit/>
          </a:bodyPr>
          <a:lstStyle>
            <a:lvl1pPr marL="0" indent="0" algn="ctr" defTabSz="1218987" rtl="0" eaLnBrk="1" latinLnBrk="0" hangingPunct="1">
              <a:lnSpc>
                <a:spcPct val="85000"/>
              </a:lnSpc>
              <a:spcBef>
                <a:spcPts val="0"/>
              </a:spcBef>
              <a:spcAft>
                <a:spcPts val="600"/>
              </a:spcAft>
              <a:buFont typeface="Arial" pitchFamily="34" charset="0"/>
              <a:buNone/>
              <a:defRPr sz="3200" b="1" kern="1200" cap="all" spc="100" baseline="0">
                <a:solidFill>
                  <a:schemeClr val="tx2"/>
                </a:solidFill>
                <a:latin typeface="+mj-lt"/>
                <a:ea typeface="+mn-ea"/>
                <a:cs typeface="Arial"/>
              </a:defRPr>
            </a:lvl1pPr>
            <a:lvl2pPr marL="609494"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2pPr>
            <a:lvl3pPr marL="1218986"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3pPr>
            <a:lvl4pPr marL="1828480"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4pPr>
            <a:lvl5pPr marL="2437973"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US" sz="4800" dirty="0">
                <a:solidFill>
                  <a:srgbClr val="867A72"/>
                </a:solidFill>
              </a:rPr>
              <a:t>John 8:30-47: </a:t>
            </a:r>
            <a:endParaRPr lang="en-US" dirty="0"/>
          </a:p>
        </p:txBody>
      </p:sp>
    </p:spTree>
    <p:extLst>
      <p:ext uri="{BB962C8B-B14F-4D97-AF65-F5344CB8AC3E}">
        <p14:creationId xmlns:p14="http://schemas.microsoft.com/office/powerpoint/2010/main" val="7079977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712F9D12-CFA0-414B-8F88-8388FB784678}"/>
              </a:ext>
            </a:extLst>
          </p:cNvPr>
          <p:cNvSpPr>
            <a:spLocks noGrp="1"/>
          </p:cNvSpPr>
          <p:nvPr>
            <p:ph type="body" sz="quarter" idx="22"/>
          </p:nvPr>
        </p:nvSpPr>
        <p:spPr>
          <a:xfrm>
            <a:off x="624353" y="1066800"/>
            <a:ext cx="10940118" cy="5334000"/>
          </a:xfrm>
        </p:spPr>
        <p:txBody>
          <a:bodyPr/>
          <a:lstStyle/>
          <a:p>
            <a:pPr>
              <a:lnSpc>
                <a:spcPct val="100000"/>
              </a:lnSpc>
            </a:pPr>
            <a:r>
              <a:rPr lang="en-US" sz="3000" b="0" dirty="0">
                <a:solidFill>
                  <a:srgbClr val="867A72"/>
                </a:solidFill>
                <a:latin typeface="Montserrat Light" pitchFamily="2" charset="77"/>
              </a:rPr>
              <a:t>The gospel of</a:t>
            </a:r>
          </a:p>
          <a:p>
            <a:pPr>
              <a:lnSpc>
                <a:spcPct val="100000"/>
              </a:lnSpc>
            </a:pPr>
            <a:r>
              <a:rPr lang="en-US" sz="12000" dirty="0">
                <a:solidFill>
                  <a:srgbClr val="867A72"/>
                </a:solidFill>
              </a:rPr>
              <a:t>john</a:t>
            </a:r>
          </a:p>
          <a:p>
            <a:pPr>
              <a:lnSpc>
                <a:spcPct val="100000"/>
              </a:lnSpc>
            </a:pPr>
            <a:endParaRPr lang="en-US" sz="4000" b="0" dirty="0">
              <a:solidFill>
                <a:schemeClr val="accent3"/>
              </a:solidFill>
              <a:latin typeface="Montserrat Light" pitchFamily="2" charset="77"/>
            </a:endParaRPr>
          </a:p>
          <a:p>
            <a:pPr>
              <a:lnSpc>
                <a:spcPct val="100000"/>
              </a:lnSpc>
            </a:pPr>
            <a:endParaRPr lang="en-US" sz="2800" dirty="0">
              <a:solidFill>
                <a:schemeClr val="accent3"/>
              </a:solidFill>
              <a:latin typeface="Montserrat ExtraBold" pitchFamily="2" charset="77"/>
            </a:endParaRPr>
          </a:p>
          <a:p>
            <a:pPr>
              <a:lnSpc>
                <a:spcPct val="100000"/>
              </a:lnSpc>
            </a:pPr>
            <a:r>
              <a:rPr lang="en-US" sz="2800" dirty="0">
                <a:solidFill>
                  <a:schemeClr val="accent3"/>
                </a:solidFill>
                <a:latin typeface="Montserrat ExtraBold" pitchFamily="2" charset="77"/>
              </a:rPr>
              <a:t>Session Nineteen:</a:t>
            </a:r>
            <a:r>
              <a:rPr lang="en-US" sz="2800" b="0" dirty="0">
                <a:solidFill>
                  <a:schemeClr val="accent3"/>
                </a:solidFill>
                <a:latin typeface="Montserrat Medium" pitchFamily="2" charset="77"/>
              </a:rPr>
              <a:t> Jesus and Abraham</a:t>
            </a:r>
            <a:endParaRPr lang="en-US" sz="4000" b="0" dirty="0">
              <a:solidFill>
                <a:schemeClr val="accent3"/>
              </a:solidFill>
              <a:latin typeface="Montserrat Medium" pitchFamily="2" charset="77"/>
            </a:endParaRPr>
          </a:p>
        </p:txBody>
      </p:sp>
      <p:cxnSp>
        <p:nvCxnSpPr>
          <p:cNvPr id="5" name="Straight Connector 4">
            <a:extLst>
              <a:ext uri="{FF2B5EF4-FFF2-40B4-BE49-F238E27FC236}">
                <a16:creationId xmlns:a16="http://schemas.microsoft.com/office/drawing/2014/main" id="{D7738542-4503-5D5C-DC62-D91127017379}"/>
              </a:ext>
            </a:extLst>
          </p:cNvPr>
          <p:cNvCxnSpPr>
            <a:cxnSpLocks/>
          </p:cNvCxnSpPr>
          <p:nvPr/>
        </p:nvCxnSpPr>
        <p:spPr>
          <a:xfrm>
            <a:off x="2284412" y="3962400"/>
            <a:ext cx="7581899" cy="0"/>
          </a:xfrm>
          <a:prstGeom prst="line">
            <a:avLst/>
          </a:prstGeom>
        </p:spPr>
        <p:style>
          <a:lnRef idx="2">
            <a:schemeClr val="accent3"/>
          </a:lnRef>
          <a:fillRef idx="0">
            <a:schemeClr val="accent3"/>
          </a:fillRef>
          <a:effectRef idx="1">
            <a:schemeClr val="accent3"/>
          </a:effectRef>
          <a:fontRef idx="minor">
            <a:schemeClr val="tx1"/>
          </a:fontRef>
        </p:style>
      </p:cxnSp>
    </p:spTree>
    <p:extLst>
      <p:ext uri="{BB962C8B-B14F-4D97-AF65-F5344CB8AC3E}">
        <p14:creationId xmlns:p14="http://schemas.microsoft.com/office/powerpoint/2010/main" val="11210271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C84977-BE36-DEC5-9127-3A5E37972F8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E6D12AA-3D20-9653-5E5A-328E9163F5BB}"/>
              </a:ext>
            </a:extLst>
          </p:cNvPr>
          <p:cNvSpPr>
            <a:spLocks noGrp="1"/>
          </p:cNvSpPr>
          <p:nvPr>
            <p:ph type="body" sz="quarter" idx="23"/>
          </p:nvPr>
        </p:nvSpPr>
        <p:spPr>
          <a:xfrm>
            <a:off x="1040058" y="1764038"/>
            <a:ext cx="10141394" cy="4565574"/>
          </a:xfrm>
        </p:spPr>
        <p:txBody>
          <a:bodyPr/>
          <a:lstStyle/>
          <a:p>
            <a:pPr>
              <a:lnSpc>
                <a:spcPct val="100000"/>
              </a:lnSpc>
              <a:spcAft>
                <a:spcPts val="0"/>
              </a:spcAft>
            </a:pPr>
            <a:r>
              <a:rPr lang="en-US" sz="4000" dirty="0"/>
              <a:t>“We weren’t born of sexual immorality,” they said. “We have one Father—God.”</a:t>
            </a:r>
          </a:p>
          <a:p>
            <a:pPr>
              <a:lnSpc>
                <a:spcPct val="100000"/>
              </a:lnSpc>
              <a:spcAft>
                <a:spcPts val="0"/>
              </a:spcAft>
            </a:pPr>
            <a:endParaRPr lang="en-US" sz="4000" dirty="0"/>
          </a:p>
          <a:p>
            <a:pPr>
              <a:lnSpc>
                <a:spcPct val="100000"/>
              </a:lnSpc>
              <a:spcAft>
                <a:spcPts val="0"/>
              </a:spcAft>
            </a:pPr>
            <a:r>
              <a:rPr lang="en-US" sz="4000" dirty="0"/>
              <a:t>Jesus said to them, “If God were your Father, you would love me, because I came from God and I am here. For I didn’t come on my own, but he sent me. </a:t>
            </a:r>
            <a:r>
              <a:rPr lang="en-US" sz="4000" dirty="0">
                <a:solidFill>
                  <a:srgbClr val="CFBEB2"/>
                </a:solidFill>
              </a:rPr>
              <a:t>→</a:t>
            </a:r>
            <a:endParaRPr lang="en-US" sz="4000" dirty="0"/>
          </a:p>
        </p:txBody>
      </p:sp>
      <p:sp>
        <p:nvSpPr>
          <p:cNvPr id="2" name="Text Placeholder 2">
            <a:extLst>
              <a:ext uri="{FF2B5EF4-FFF2-40B4-BE49-F238E27FC236}">
                <a16:creationId xmlns:a16="http://schemas.microsoft.com/office/drawing/2014/main" id="{99EB082C-8319-BEDA-51F8-BD8C524F3505}"/>
              </a:ext>
            </a:extLst>
          </p:cNvPr>
          <p:cNvSpPr txBox="1">
            <a:spLocks/>
          </p:cNvSpPr>
          <p:nvPr/>
        </p:nvSpPr>
        <p:spPr>
          <a:xfrm>
            <a:off x="640696" y="914400"/>
            <a:ext cx="10940118" cy="833251"/>
          </a:xfrm>
          <a:prstGeom prst="rect">
            <a:avLst/>
          </a:prstGeom>
        </p:spPr>
        <p:txBody>
          <a:bodyPr>
            <a:noAutofit/>
          </a:bodyPr>
          <a:lstStyle>
            <a:lvl1pPr marL="0" indent="0" algn="ctr" defTabSz="1218987" rtl="0" eaLnBrk="1" latinLnBrk="0" hangingPunct="1">
              <a:lnSpc>
                <a:spcPct val="85000"/>
              </a:lnSpc>
              <a:spcBef>
                <a:spcPts val="0"/>
              </a:spcBef>
              <a:spcAft>
                <a:spcPts val="600"/>
              </a:spcAft>
              <a:buFont typeface="Arial" pitchFamily="34" charset="0"/>
              <a:buNone/>
              <a:defRPr sz="3200" b="1" kern="1200" cap="all" spc="100" baseline="0">
                <a:solidFill>
                  <a:schemeClr val="tx2"/>
                </a:solidFill>
                <a:latin typeface="+mj-lt"/>
                <a:ea typeface="+mn-ea"/>
                <a:cs typeface="Arial"/>
              </a:defRPr>
            </a:lvl1pPr>
            <a:lvl2pPr marL="609494"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2pPr>
            <a:lvl3pPr marL="1218986"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3pPr>
            <a:lvl4pPr marL="1828480"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4pPr>
            <a:lvl5pPr marL="2437973"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US" sz="4800" dirty="0">
                <a:solidFill>
                  <a:srgbClr val="867A72"/>
                </a:solidFill>
              </a:rPr>
              <a:t>John 8:30-47: </a:t>
            </a:r>
            <a:endParaRPr lang="en-US" dirty="0"/>
          </a:p>
        </p:txBody>
      </p:sp>
    </p:spTree>
    <p:extLst>
      <p:ext uri="{BB962C8B-B14F-4D97-AF65-F5344CB8AC3E}">
        <p14:creationId xmlns:p14="http://schemas.microsoft.com/office/powerpoint/2010/main" val="20937125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6196C-F0CC-AFE2-56F4-7C0FD26C584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F80D573-3DAC-A7AA-04C9-A300A9B06C34}"/>
              </a:ext>
            </a:extLst>
          </p:cNvPr>
          <p:cNvSpPr>
            <a:spLocks noGrp="1"/>
          </p:cNvSpPr>
          <p:nvPr>
            <p:ph type="body" sz="quarter" idx="23"/>
          </p:nvPr>
        </p:nvSpPr>
        <p:spPr>
          <a:xfrm>
            <a:off x="1040058" y="1764038"/>
            <a:ext cx="10141394" cy="4565574"/>
          </a:xfrm>
        </p:spPr>
        <p:txBody>
          <a:bodyPr/>
          <a:lstStyle/>
          <a:p>
            <a:pPr>
              <a:lnSpc>
                <a:spcPct val="100000"/>
              </a:lnSpc>
              <a:spcAft>
                <a:spcPts val="0"/>
              </a:spcAft>
            </a:pPr>
            <a:r>
              <a:rPr lang="en-US" sz="4000" dirty="0"/>
              <a:t>Why don’t you understand what I say? Because you cannot listen to my word. You are of your father the devil, and you want to carry out your father’s desires. He was a murderer from the beginning and does not stand in the truth, because there is no truth in him. </a:t>
            </a:r>
            <a:r>
              <a:rPr lang="en-US" sz="4000" dirty="0">
                <a:solidFill>
                  <a:srgbClr val="CFBEB2"/>
                </a:solidFill>
              </a:rPr>
              <a:t>→</a:t>
            </a:r>
            <a:endParaRPr lang="en-US" sz="4000" dirty="0"/>
          </a:p>
        </p:txBody>
      </p:sp>
      <p:sp>
        <p:nvSpPr>
          <p:cNvPr id="2" name="Text Placeholder 2">
            <a:extLst>
              <a:ext uri="{FF2B5EF4-FFF2-40B4-BE49-F238E27FC236}">
                <a16:creationId xmlns:a16="http://schemas.microsoft.com/office/drawing/2014/main" id="{0197047E-B685-D178-7EF7-3FE0D8888B1D}"/>
              </a:ext>
            </a:extLst>
          </p:cNvPr>
          <p:cNvSpPr txBox="1">
            <a:spLocks/>
          </p:cNvSpPr>
          <p:nvPr/>
        </p:nvSpPr>
        <p:spPr>
          <a:xfrm>
            <a:off x="640696" y="914400"/>
            <a:ext cx="10940118" cy="833251"/>
          </a:xfrm>
          <a:prstGeom prst="rect">
            <a:avLst/>
          </a:prstGeom>
        </p:spPr>
        <p:txBody>
          <a:bodyPr>
            <a:noAutofit/>
          </a:bodyPr>
          <a:lstStyle>
            <a:lvl1pPr marL="0" indent="0" algn="ctr" defTabSz="1218987" rtl="0" eaLnBrk="1" latinLnBrk="0" hangingPunct="1">
              <a:lnSpc>
                <a:spcPct val="85000"/>
              </a:lnSpc>
              <a:spcBef>
                <a:spcPts val="0"/>
              </a:spcBef>
              <a:spcAft>
                <a:spcPts val="600"/>
              </a:spcAft>
              <a:buFont typeface="Arial" pitchFamily="34" charset="0"/>
              <a:buNone/>
              <a:defRPr sz="3200" b="1" kern="1200" cap="all" spc="100" baseline="0">
                <a:solidFill>
                  <a:schemeClr val="tx2"/>
                </a:solidFill>
                <a:latin typeface="+mj-lt"/>
                <a:ea typeface="+mn-ea"/>
                <a:cs typeface="Arial"/>
              </a:defRPr>
            </a:lvl1pPr>
            <a:lvl2pPr marL="609494"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2pPr>
            <a:lvl3pPr marL="1218986"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3pPr>
            <a:lvl4pPr marL="1828480"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4pPr>
            <a:lvl5pPr marL="2437973"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US" sz="4800" dirty="0">
                <a:solidFill>
                  <a:srgbClr val="867A72"/>
                </a:solidFill>
              </a:rPr>
              <a:t>John 8:30-47: </a:t>
            </a:r>
            <a:endParaRPr lang="en-US" dirty="0"/>
          </a:p>
        </p:txBody>
      </p:sp>
    </p:spTree>
    <p:extLst>
      <p:ext uri="{BB962C8B-B14F-4D97-AF65-F5344CB8AC3E}">
        <p14:creationId xmlns:p14="http://schemas.microsoft.com/office/powerpoint/2010/main" val="36345216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9E2FF6-D0FC-6E48-4B8E-D104BB05B2F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CE9CEB9-AB23-4698-2ED6-E7CB83B0AE9F}"/>
              </a:ext>
            </a:extLst>
          </p:cNvPr>
          <p:cNvSpPr>
            <a:spLocks noGrp="1"/>
          </p:cNvSpPr>
          <p:nvPr>
            <p:ph type="body" sz="quarter" idx="23"/>
          </p:nvPr>
        </p:nvSpPr>
        <p:spPr>
          <a:xfrm>
            <a:off x="1040058" y="1764038"/>
            <a:ext cx="10141394" cy="4565574"/>
          </a:xfrm>
        </p:spPr>
        <p:txBody>
          <a:bodyPr/>
          <a:lstStyle/>
          <a:p>
            <a:pPr>
              <a:lnSpc>
                <a:spcPct val="100000"/>
              </a:lnSpc>
              <a:spcAft>
                <a:spcPts val="0"/>
              </a:spcAft>
            </a:pPr>
            <a:r>
              <a:rPr lang="en-US" sz="4000" dirty="0"/>
              <a:t>When he tells a lie, he speaks from his own nature, because he is a liar and the father of lies. Yet because I tell the truth, you do not believe me. Who among you can convict me of sin? If I am telling the truth, why don’t you believe me? The one who is from God listens to God’s words. </a:t>
            </a:r>
            <a:r>
              <a:rPr lang="en-US" sz="4000" dirty="0">
                <a:solidFill>
                  <a:srgbClr val="CFBEB2"/>
                </a:solidFill>
              </a:rPr>
              <a:t>→</a:t>
            </a:r>
            <a:endParaRPr lang="en-US" sz="4000" dirty="0"/>
          </a:p>
        </p:txBody>
      </p:sp>
      <p:sp>
        <p:nvSpPr>
          <p:cNvPr id="2" name="Text Placeholder 2">
            <a:extLst>
              <a:ext uri="{FF2B5EF4-FFF2-40B4-BE49-F238E27FC236}">
                <a16:creationId xmlns:a16="http://schemas.microsoft.com/office/drawing/2014/main" id="{9090EAE7-E207-C569-85D6-9665B521D1C7}"/>
              </a:ext>
            </a:extLst>
          </p:cNvPr>
          <p:cNvSpPr txBox="1">
            <a:spLocks/>
          </p:cNvSpPr>
          <p:nvPr/>
        </p:nvSpPr>
        <p:spPr>
          <a:xfrm>
            <a:off x="640696" y="914400"/>
            <a:ext cx="10940118" cy="833251"/>
          </a:xfrm>
          <a:prstGeom prst="rect">
            <a:avLst/>
          </a:prstGeom>
        </p:spPr>
        <p:txBody>
          <a:bodyPr>
            <a:noAutofit/>
          </a:bodyPr>
          <a:lstStyle>
            <a:lvl1pPr marL="0" indent="0" algn="ctr" defTabSz="1218987" rtl="0" eaLnBrk="1" latinLnBrk="0" hangingPunct="1">
              <a:lnSpc>
                <a:spcPct val="85000"/>
              </a:lnSpc>
              <a:spcBef>
                <a:spcPts val="0"/>
              </a:spcBef>
              <a:spcAft>
                <a:spcPts val="600"/>
              </a:spcAft>
              <a:buFont typeface="Arial" pitchFamily="34" charset="0"/>
              <a:buNone/>
              <a:defRPr sz="3200" b="1" kern="1200" cap="all" spc="100" baseline="0">
                <a:solidFill>
                  <a:schemeClr val="tx2"/>
                </a:solidFill>
                <a:latin typeface="+mj-lt"/>
                <a:ea typeface="+mn-ea"/>
                <a:cs typeface="Arial"/>
              </a:defRPr>
            </a:lvl1pPr>
            <a:lvl2pPr marL="609494"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2pPr>
            <a:lvl3pPr marL="1218986"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3pPr>
            <a:lvl4pPr marL="1828480"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4pPr>
            <a:lvl5pPr marL="2437973"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US" sz="4800" dirty="0">
                <a:solidFill>
                  <a:srgbClr val="867A72"/>
                </a:solidFill>
              </a:rPr>
              <a:t>John 8:30-47: </a:t>
            </a:r>
            <a:endParaRPr lang="en-US" dirty="0"/>
          </a:p>
        </p:txBody>
      </p:sp>
    </p:spTree>
    <p:extLst>
      <p:ext uri="{BB962C8B-B14F-4D97-AF65-F5344CB8AC3E}">
        <p14:creationId xmlns:p14="http://schemas.microsoft.com/office/powerpoint/2010/main" val="19057199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A8A5D0-A3A8-B543-3079-55CA2603E35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74504AF-D65A-C8BD-1250-D71EF5210A6D}"/>
              </a:ext>
            </a:extLst>
          </p:cNvPr>
          <p:cNvSpPr>
            <a:spLocks noGrp="1"/>
          </p:cNvSpPr>
          <p:nvPr>
            <p:ph type="body" sz="quarter" idx="23"/>
          </p:nvPr>
        </p:nvSpPr>
        <p:spPr>
          <a:xfrm>
            <a:off x="1040058" y="1764038"/>
            <a:ext cx="10141394" cy="4565574"/>
          </a:xfrm>
        </p:spPr>
        <p:txBody>
          <a:bodyPr/>
          <a:lstStyle/>
          <a:p>
            <a:pPr>
              <a:lnSpc>
                <a:spcPct val="100000"/>
              </a:lnSpc>
              <a:spcAft>
                <a:spcPts val="0"/>
              </a:spcAft>
            </a:pPr>
            <a:r>
              <a:rPr lang="en-US" sz="4000" dirty="0"/>
              <a:t>This is why you don’t listen because you are not from God.”</a:t>
            </a:r>
          </a:p>
        </p:txBody>
      </p:sp>
      <p:sp>
        <p:nvSpPr>
          <p:cNvPr id="2" name="Text Placeholder 2">
            <a:extLst>
              <a:ext uri="{FF2B5EF4-FFF2-40B4-BE49-F238E27FC236}">
                <a16:creationId xmlns:a16="http://schemas.microsoft.com/office/drawing/2014/main" id="{1878C087-9904-31F9-27DB-8B9935C41FDE}"/>
              </a:ext>
            </a:extLst>
          </p:cNvPr>
          <p:cNvSpPr txBox="1">
            <a:spLocks/>
          </p:cNvSpPr>
          <p:nvPr/>
        </p:nvSpPr>
        <p:spPr>
          <a:xfrm>
            <a:off x="640696" y="914400"/>
            <a:ext cx="10940118" cy="833251"/>
          </a:xfrm>
          <a:prstGeom prst="rect">
            <a:avLst/>
          </a:prstGeom>
        </p:spPr>
        <p:txBody>
          <a:bodyPr>
            <a:noAutofit/>
          </a:bodyPr>
          <a:lstStyle>
            <a:lvl1pPr marL="0" indent="0" algn="ctr" defTabSz="1218987" rtl="0" eaLnBrk="1" latinLnBrk="0" hangingPunct="1">
              <a:lnSpc>
                <a:spcPct val="85000"/>
              </a:lnSpc>
              <a:spcBef>
                <a:spcPts val="0"/>
              </a:spcBef>
              <a:spcAft>
                <a:spcPts val="600"/>
              </a:spcAft>
              <a:buFont typeface="Arial" pitchFamily="34" charset="0"/>
              <a:buNone/>
              <a:defRPr sz="3200" b="1" kern="1200" cap="all" spc="100" baseline="0">
                <a:solidFill>
                  <a:schemeClr val="tx2"/>
                </a:solidFill>
                <a:latin typeface="+mj-lt"/>
                <a:ea typeface="+mn-ea"/>
                <a:cs typeface="Arial"/>
              </a:defRPr>
            </a:lvl1pPr>
            <a:lvl2pPr marL="609494"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2pPr>
            <a:lvl3pPr marL="1218986"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3pPr>
            <a:lvl4pPr marL="1828480"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4pPr>
            <a:lvl5pPr marL="2437973"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US" sz="4800" dirty="0">
                <a:solidFill>
                  <a:srgbClr val="867A72"/>
                </a:solidFill>
              </a:rPr>
              <a:t>John 8:30-47: </a:t>
            </a:r>
            <a:endParaRPr lang="en-US" dirty="0"/>
          </a:p>
        </p:txBody>
      </p:sp>
    </p:spTree>
    <p:extLst>
      <p:ext uri="{BB962C8B-B14F-4D97-AF65-F5344CB8AC3E}">
        <p14:creationId xmlns:p14="http://schemas.microsoft.com/office/powerpoint/2010/main" val="14719053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9083C9-FE99-2579-8A37-C743BE964E2D}"/>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5DB4606-CCE1-6150-EA0B-E990A29EF238}"/>
              </a:ext>
            </a:extLst>
          </p:cNvPr>
          <p:cNvSpPr>
            <a:spLocks noGrp="1"/>
          </p:cNvSpPr>
          <p:nvPr>
            <p:ph type="title"/>
          </p:nvPr>
        </p:nvSpPr>
        <p:spPr/>
        <p:txBody>
          <a:bodyPr>
            <a:normAutofit fontScale="90000"/>
          </a:bodyPr>
          <a:lstStyle/>
          <a:p>
            <a:pPr>
              <a:lnSpc>
                <a:spcPct val="150000"/>
              </a:lnSpc>
            </a:pPr>
            <a:r>
              <a:rPr lang="en-US" dirty="0"/>
              <a:t>Discuss</a:t>
            </a:r>
          </a:p>
        </p:txBody>
      </p:sp>
      <p:sp>
        <p:nvSpPr>
          <p:cNvPr id="6" name="Text Placeholder 5">
            <a:extLst>
              <a:ext uri="{FF2B5EF4-FFF2-40B4-BE49-F238E27FC236}">
                <a16:creationId xmlns:a16="http://schemas.microsoft.com/office/drawing/2014/main" id="{AD339BEC-27F5-7078-E088-FBE5C10BEE3D}"/>
              </a:ext>
            </a:extLst>
          </p:cNvPr>
          <p:cNvSpPr>
            <a:spLocks noGrp="1"/>
          </p:cNvSpPr>
          <p:nvPr>
            <p:ph type="body" sz="quarter" idx="19"/>
          </p:nvPr>
        </p:nvSpPr>
        <p:spPr>
          <a:xfrm>
            <a:off x="4037013" y="457200"/>
            <a:ext cx="7391399" cy="5943600"/>
          </a:xfrm>
        </p:spPr>
        <p:txBody>
          <a:bodyPr anchor="ctr"/>
          <a:lstStyle/>
          <a:p>
            <a:r>
              <a:rPr lang="en-US" sz="4200" b="1" dirty="0"/>
              <a:t>According to Jesus, </a:t>
            </a:r>
          </a:p>
          <a:p>
            <a:r>
              <a:rPr lang="en-US" sz="4200" b="1" dirty="0"/>
              <a:t>what distinguishes a slave from a son? (vv. 34-36)</a:t>
            </a:r>
            <a:endParaRPr lang="en-US" sz="4000" dirty="0"/>
          </a:p>
        </p:txBody>
      </p:sp>
    </p:spTree>
    <p:extLst>
      <p:ext uri="{BB962C8B-B14F-4D97-AF65-F5344CB8AC3E}">
        <p14:creationId xmlns:p14="http://schemas.microsoft.com/office/powerpoint/2010/main" val="14647403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261FA3-1A8B-360A-CF34-2881A9654C2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37B2AF1-53CF-B827-B590-E099C5CF8BE3}"/>
              </a:ext>
            </a:extLst>
          </p:cNvPr>
          <p:cNvSpPr>
            <a:spLocks noGrp="1"/>
          </p:cNvSpPr>
          <p:nvPr>
            <p:ph type="title"/>
          </p:nvPr>
        </p:nvSpPr>
        <p:spPr/>
        <p:txBody>
          <a:bodyPr>
            <a:normAutofit fontScale="90000"/>
          </a:bodyPr>
          <a:lstStyle/>
          <a:p>
            <a:pPr>
              <a:lnSpc>
                <a:spcPct val="150000"/>
              </a:lnSpc>
            </a:pPr>
            <a:r>
              <a:rPr lang="en-US" dirty="0"/>
              <a:t>Discuss</a:t>
            </a:r>
          </a:p>
        </p:txBody>
      </p:sp>
      <p:sp>
        <p:nvSpPr>
          <p:cNvPr id="6" name="Text Placeholder 5">
            <a:extLst>
              <a:ext uri="{FF2B5EF4-FFF2-40B4-BE49-F238E27FC236}">
                <a16:creationId xmlns:a16="http://schemas.microsoft.com/office/drawing/2014/main" id="{63F15454-048F-F657-A0D3-F7134518971D}"/>
              </a:ext>
            </a:extLst>
          </p:cNvPr>
          <p:cNvSpPr>
            <a:spLocks noGrp="1"/>
          </p:cNvSpPr>
          <p:nvPr>
            <p:ph type="body" sz="quarter" idx="19"/>
          </p:nvPr>
        </p:nvSpPr>
        <p:spPr>
          <a:xfrm>
            <a:off x="4037013" y="381000"/>
            <a:ext cx="7391399" cy="5943600"/>
          </a:xfrm>
        </p:spPr>
        <p:txBody>
          <a:bodyPr anchor="ctr"/>
          <a:lstStyle/>
          <a:p>
            <a:r>
              <a:rPr lang="en-US" sz="4200" b="1" dirty="0"/>
              <a:t>How do people confuse freedom with autonomy rather than obedience? How to obedience to Christ make us free? </a:t>
            </a:r>
          </a:p>
        </p:txBody>
      </p:sp>
    </p:spTree>
    <p:extLst>
      <p:ext uri="{BB962C8B-B14F-4D97-AF65-F5344CB8AC3E}">
        <p14:creationId xmlns:p14="http://schemas.microsoft.com/office/powerpoint/2010/main" val="26989322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EA88D8-EB58-B7A0-20B9-1836C8D09068}"/>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8F891A0-D516-3CAE-805D-15AAE065AC1E}"/>
              </a:ext>
            </a:extLst>
          </p:cNvPr>
          <p:cNvSpPr>
            <a:spLocks noGrp="1"/>
          </p:cNvSpPr>
          <p:nvPr>
            <p:ph type="title"/>
          </p:nvPr>
        </p:nvSpPr>
        <p:spPr/>
        <p:txBody>
          <a:bodyPr>
            <a:normAutofit fontScale="90000"/>
          </a:bodyPr>
          <a:lstStyle/>
          <a:p>
            <a:pPr>
              <a:lnSpc>
                <a:spcPct val="150000"/>
              </a:lnSpc>
            </a:pPr>
            <a:r>
              <a:rPr lang="en-US" dirty="0"/>
              <a:t>Discuss</a:t>
            </a:r>
          </a:p>
        </p:txBody>
      </p:sp>
      <p:sp>
        <p:nvSpPr>
          <p:cNvPr id="6" name="Text Placeholder 5">
            <a:extLst>
              <a:ext uri="{FF2B5EF4-FFF2-40B4-BE49-F238E27FC236}">
                <a16:creationId xmlns:a16="http://schemas.microsoft.com/office/drawing/2014/main" id="{230DFFD5-2236-B45A-3208-23BD5171A1A7}"/>
              </a:ext>
            </a:extLst>
          </p:cNvPr>
          <p:cNvSpPr>
            <a:spLocks noGrp="1"/>
          </p:cNvSpPr>
          <p:nvPr>
            <p:ph type="body" sz="quarter" idx="19"/>
          </p:nvPr>
        </p:nvSpPr>
        <p:spPr>
          <a:xfrm>
            <a:off x="4037013" y="381000"/>
            <a:ext cx="7391399" cy="5943600"/>
          </a:xfrm>
        </p:spPr>
        <p:txBody>
          <a:bodyPr anchor="ctr"/>
          <a:lstStyle/>
          <a:p>
            <a:r>
              <a:rPr lang="en-US" sz="4200" b="1" dirty="0"/>
              <a:t>What does it mean to “continue in” Jesus’ words? (v. 31) How might familiarity with Jesus and the Scriptures make it easy for us to stop pursuing Him with intention? </a:t>
            </a:r>
          </a:p>
        </p:txBody>
      </p:sp>
    </p:spTree>
    <p:extLst>
      <p:ext uri="{BB962C8B-B14F-4D97-AF65-F5344CB8AC3E}">
        <p14:creationId xmlns:p14="http://schemas.microsoft.com/office/powerpoint/2010/main" val="16110522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6036B0-5D1E-5793-7F5D-7BB0EEDCF5C9}"/>
            </a:ext>
          </a:extLst>
        </p:cNvPr>
        <p:cNvGrpSpPr/>
        <p:nvPr/>
      </p:nvGrpSpPr>
      <p:grpSpPr>
        <a:xfrm>
          <a:off x="0" y="0"/>
          <a:ext cx="0" cy="0"/>
          <a:chOff x="0" y="0"/>
          <a:chExt cx="0" cy="0"/>
        </a:xfrm>
      </p:grpSpPr>
      <p:sp>
        <p:nvSpPr>
          <p:cNvPr id="4" name="Title 4">
            <a:extLst>
              <a:ext uri="{FF2B5EF4-FFF2-40B4-BE49-F238E27FC236}">
                <a16:creationId xmlns:a16="http://schemas.microsoft.com/office/drawing/2014/main" id="{6D20ACF4-DBC6-0A5D-FFBB-114BE814346A}"/>
              </a:ext>
            </a:extLst>
          </p:cNvPr>
          <p:cNvSpPr>
            <a:spLocks noGrp="1"/>
          </p:cNvSpPr>
          <p:nvPr>
            <p:ph type="title"/>
          </p:nvPr>
        </p:nvSpPr>
        <p:spPr>
          <a:xfrm>
            <a:off x="-1" y="685800"/>
            <a:ext cx="12188825" cy="4419600"/>
          </a:xfrm>
        </p:spPr>
        <p:txBody>
          <a:bodyPr anchor="b">
            <a:noAutofit/>
          </a:bodyPr>
          <a:lstStyle/>
          <a:p>
            <a:pPr marR="0">
              <a:lnSpc>
                <a:spcPct val="150000"/>
              </a:lnSpc>
              <a:spcBef>
                <a:spcPts val="0"/>
              </a:spcBef>
              <a:spcAft>
                <a:spcPts val="0"/>
              </a:spcAft>
            </a:pPr>
            <a:r>
              <a:rPr lang="en-US" sz="5000" dirty="0"/>
              <a:t>3. The Eternal </a:t>
            </a:r>
            <a:r>
              <a:rPr lang="en-US" sz="5000" u="sng" dirty="0"/>
              <a:t>Estate</a:t>
            </a:r>
            <a:r>
              <a:rPr lang="en-US" sz="5000" dirty="0"/>
              <a:t> of </a:t>
            </a:r>
            <a:br>
              <a:rPr lang="en-US" sz="5000" dirty="0"/>
            </a:br>
            <a:r>
              <a:rPr lang="en-US" sz="5000" dirty="0"/>
              <a:t>the Son: An </a:t>
            </a:r>
            <a:r>
              <a:rPr lang="en-US" sz="5000" u="sng" dirty="0"/>
              <a:t>Inheritance</a:t>
            </a:r>
            <a:r>
              <a:rPr lang="en-US" sz="5000" dirty="0"/>
              <a:t> Death </a:t>
            </a:r>
            <a:br>
              <a:rPr lang="en-US" sz="5000" dirty="0"/>
            </a:br>
            <a:r>
              <a:rPr lang="en-US" sz="5000" dirty="0"/>
              <a:t>Can’t Touch . </a:t>
            </a:r>
          </a:p>
        </p:txBody>
      </p:sp>
    </p:spTree>
    <p:extLst>
      <p:ext uri="{BB962C8B-B14F-4D97-AF65-F5344CB8AC3E}">
        <p14:creationId xmlns:p14="http://schemas.microsoft.com/office/powerpoint/2010/main" val="36317988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766D56-8E3D-23CE-0184-77A92D45210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87ABB4F-9834-546E-D29E-ED6C1FEB1F50}"/>
              </a:ext>
            </a:extLst>
          </p:cNvPr>
          <p:cNvSpPr>
            <a:spLocks noGrp="1"/>
          </p:cNvSpPr>
          <p:nvPr>
            <p:ph type="body" sz="quarter" idx="23"/>
          </p:nvPr>
        </p:nvSpPr>
        <p:spPr>
          <a:xfrm>
            <a:off x="942741" y="1869278"/>
            <a:ext cx="10270659" cy="4531522"/>
          </a:xfrm>
        </p:spPr>
        <p:txBody>
          <a:bodyPr/>
          <a:lstStyle/>
          <a:p>
            <a:pPr>
              <a:lnSpc>
                <a:spcPct val="112000"/>
              </a:lnSpc>
              <a:spcAft>
                <a:spcPts val="0"/>
              </a:spcAft>
            </a:pPr>
            <a:r>
              <a:rPr lang="en-US" sz="3900" dirty="0"/>
              <a:t>The Jews responded to him, “Aren’t we right in saying that you’re a Samaritan and have a demon?”</a:t>
            </a:r>
          </a:p>
          <a:p>
            <a:pPr>
              <a:lnSpc>
                <a:spcPct val="112000"/>
              </a:lnSpc>
              <a:spcAft>
                <a:spcPts val="0"/>
              </a:spcAft>
            </a:pPr>
            <a:endParaRPr lang="en-US" sz="3900" dirty="0"/>
          </a:p>
          <a:p>
            <a:pPr>
              <a:lnSpc>
                <a:spcPct val="112000"/>
              </a:lnSpc>
              <a:spcAft>
                <a:spcPts val="0"/>
              </a:spcAft>
            </a:pPr>
            <a:r>
              <a:rPr lang="en-US" sz="3900" dirty="0"/>
              <a:t>“I do not have a demon,” Jesus answered. </a:t>
            </a:r>
          </a:p>
          <a:p>
            <a:pPr>
              <a:lnSpc>
                <a:spcPct val="112000"/>
              </a:lnSpc>
              <a:spcAft>
                <a:spcPts val="0"/>
              </a:spcAft>
            </a:pPr>
            <a:r>
              <a:rPr lang="en-US" sz="3900" dirty="0"/>
              <a:t> </a:t>
            </a:r>
            <a:r>
              <a:rPr lang="en-US" sz="3600" dirty="0">
                <a:solidFill>
                  <a:srgbClr val="CFBEB2"/>
                </a:solidFill>
              </a:rPr>
              <a:t>→</a:t>
            </a:r>
            <a:endParaRPr lang="en-US" sz="3600" dirty="0"/>
          </a:p>
        </p:txBody>
      </p:sp>
      <p:sp>
        <p:nvSpPr>
          <p:cNvPr id="2" name="Text Placeholder 2">
            <a:extLst>
              <a:ext uri="{FF2B5EF4-FFF2-40B4-BE49-F238E27FC236}">
                <a16:creationId xmlns:a16="http://schemas.microsoft.com/office/drawing/2014/main" id="{1F220826-0BBA-36E1-8BC2-02CC463750A4}"/>
              </a:ext>
            </a:extLst>
          </p:cNvPr>
          <p:cNvSpPr txBox="1">
            <a:spLocks/>
          </p:cNvSpPr>
          <p:nvPr/>
        </p:nvSpPr>
        <p:spPr>
          <a:xfrm>
            <a:off x="640696" y="843149"/>
            <a:ext cx="10940118" cy="833251"/>
          </a:xfrm>
          <a:prstGeom prst="rect">
            <a:avLst/>
          </a:prstGeom>
        </p:spPr>
        <p:txBody>
          <a:bodyPr>
            <a:noAutofit/>
          </a:bodyPr>
          <a:lstStyle>
            <a:lvl1pPr marL="0" indent="0" algn="ctr" defTabSz="1218987" rtl="0" eaLnBrk="1" latinLnBrk="0" hangingPunct="1">
              <a:lnSpc>
                <a:spcPct val="85000"/>
              </a:lnSpc>
              <a:spcBef>
                <a:spcPts val="0"/>
              </a:spcBef>
              <a:spcAft>
                <a:spcPts val="600"/>
              </a:spcAft>
              <a:buFont typeface="Arial" pitchFamily="34" charset="0"/>
              <a:buNone/>
              <a:defRPr sz="3200" b="1" kern="1200" cap="all" spc="100" baseline="0">
                <a:solidFill>
                  <a:schemeClr val="tx2"/>
                </a:solidFill>
                <a:latin typeface="+mj-lt"/>
                <a:ea typeface="+mn-ea"/>
                <a:cs typeface="Arial"/>
              </a:defRPr>
            </a:lvl1pPr>
            <a:lvl2pPr marL="609494"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2pPr>
            <a:lvl3pPr marL="1218986"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3pPr>
            <a:lvl4pPr marL="1828480"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4pPr>
            <a:lvl5pPr marL="2437973"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US" sz="4800" dirty="0">
                <a:solidFill>
                  <a:srgbClr val="867A72"/>
                </a:solidFill>
              </a:rPr>
              <a:t>John 8:48-59</a:t>
            </a:r>
            <a:endParaRPr lang="en-US" dirty="0"/>
          </a:p>
        </p:txBody>
      </p:sp>
    </p:spTree>
    <p:extLst>
      <p:ext uri="{BB962C8B-B14F-4D97-AF65-F5344CB8AC3E}">
        <p14:creationId xmlns:p14="http://schemas.microsoft.com/office/powerpoint/2010/main" val="26108706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0E1C14-34E6-3EAA-1E03-DF8A78B2508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720B336-1E5F-75A9-D13D-D6EA966E6FD1}"/>
              </a:ext>
            </a:extLst>
          </p:cNvPr>
          <p:cNvSpPr>
            <a:spLocks noGrp="1"/>
          </p:cNvSpPr>
          <p:nvPr>
            <p:ph type="body" sz="quarter" idx="23"/>
          </p:nvPr>
        </p:nvSpPr>
        <p:spPr>
          <a:xfrm>
            <a:off x="942741" y="1869278"/>
            <a:ext cx="10270659" cy="4531522"/>
          </a:xfrm>
        </p:spPr>
        <p:txBody>
          <a:bodyPr/>
          <a:lstStyle/>
          <a:p>
            <a:pPr>
              <a:lnSpc>
                <a:spcPct val="112000"/>
              </a:lnSpc>
              <a:spcAft>
                <a:spcPts val="0"/>
              </a:spcAft>
            </a:pPr>
            <a:r>
              <a:rPr lang="en-US" sz="3900" dirty="0"/>
              <a:t>“On the contrary, I honor my Father and you dishonor me. I do not seek my own glory; there is one who seeks it and judges. Truly I tell you, if anyone keeps my word, he will never see death.”</a:t>
            </a:r>
          </a:p>
          <a:p>
            <a:pPr>
              <a:lnSpc>
                <a:spcPct val="112000"/>
              </a:lnSpc>
              <a:spcAft>
                <a:spcPts val="0"/>
              </a:spcAft>
            </a:pPr>
            <a:r>
              <a:rPr lang="en-US" sz="3600" dirty="0">
                <a:solidFill>
                  <a:srgbClr val="CFBEB2"/>
                </a:solidFill>
              </a:rPr>
              <a:t>→</a:t>
            </a:r>
            <a:endParaRPr lang="en-US" sz="3600" dirty="0"/>
          </a:p>
        </p:txBody>
      </p:sp>
      <p:sp>
        <p:nvSpPr>
          <p:cNvPr id="2" name="Text Placeholder 2">
            <a:extLst>
              <a:ext uri="{FF2B5EF4-FFF2-40B4-BE49-F238E27FC236}">
                <a16:creationId xmlns:a16="http://schemas.microsoft.com/office/drawing/2014/main" id="{1ACE93E1-D489-03DE-54BD-5D15FFCA72A2}"/>
              </a:ext>
            </a:extLst>
          </p:cNvPr>
          <p:cNvSpPr txBox="1">
            <a:spLocks/>
          </p:cNvSpPr>
          <p:nvPr/>
        </p:nvSpPr>
        <p:spPr>
          <a:xfrm>
            <a:off x="640696" y="843149"/>
            <a:ext cx="10940118" cy="833251"/>
          </a:xfrm>
          <a:prstGeom prst="rect">
            <a:avLst/>
          </a:prstGeom>
        </p:spPr>
        <p:txBody>
          <a:bodyPr>
            <a:noAutofit/>
          </a:bodyPr>
          <a:lstStyle>
            <a:lvl1pPr marL="0" indent="0" algn="ctr" defTabSz="1218987" rtl="0" eaLnBrk="1" latinLnBrk="0" hangingPunct="1">
              <a:lnSpc>
                <a:spcPct val="85000"/>
              </a:lnSpc>
              <a:spcBef>
                <a:spcPts val="0"/>
              </a:spcBef>
              <a:spcAft>
                <a:spcPts val="600"/>
              </a:spcAft>
              <a:buFont typeface="Arial" pitchFamily="34" charset="0"/>
              <a:buNone/>
              <a:defRPr sz="3200" b="1" kern="1200" cap="all" spc="100" baseline="0">
                <a:solidFill>
                  <a:schemeClr val="tx2"/>
                </a:solidFill>
                <a:latin typeface="+mj-lt"/>
                <a:ea typeface="+mn-ea"/>
                <a:cs typeface="Arial"/>
              </a:defRPr>
            </a:lvl1pPr>
            <a:lvl2pPr marL="609494"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2pPr>
            <a:lvl3pPr marL="1218986"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3pPr>
            <a:lvl4pPr marL="1828480"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4pPr>
            <a:lvl5pPr marL="2437973"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US" sz="4800" dirty="0">
                <a:solidFill>
                  <a:srgbClr val="867A72"/>
                </a:solidFill>
              </a:rPr>
              <a:t>John 8:48-59</a:t>
            </a:r>
            <a:endParaRPr lang="en-US" dirty="0"/>
          </a:p>
        </p:txBody>
      </p:sp>
    </p:spTree>
    <p:extLst>
      <p:ext uri="{BB962C8B-B14F-4D97-AF65-F5344CB8AC3E}">
        <p14:creationId xmlns:p14="http://schemas.microsoft.com/office/powerpoint/2010/main" val="15827176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44139CE-550D-41A8-A98A-F7A116762072}"/>
              </a:ext>
            </a:extLst>
          </p:cNvPr>
          <p:cNvSpPr>
            <a:spLocks noGrp="1"/>
          </p:cNvSpPr>
          <p:nvPr>
            <p:ph type="body" sz="quarter" idx="23"/>
          </p:nvPr>
        </p:nvSpPr>
        <p:spPr>
          <a:xfrm>
            <a:off x="1119655" y="2776291"/>
            <a:ext cx="9982200" cy="2862509"/>
          </a:xfrm>
        </p:spPr>
        <p:txBody>
          <a:bodyPr/>
          <a:lstStyle/>
          <a:p>
            <a:pPr>
              <a:lnSpc>
                <a:spcPct val="100000"/>
              </a:lnSpc>
            </a:pPr>
            <a:r>
              <a:rPr lang="en-US" sz="4000" dirty="0"/>
              <a:t>How does Jesus challenge us to have a high view of sin, but an even higher view of grace? Why is this encouraging?</a:t>
            </a:r>
          </a:p>
        </p:txBody>
      </p:sp>
      <p:sp>
        <p:nvSpPr>
          <p:cNvPr id="3" name="Text Placeholder 2">
            <a:extLst>
              <a:ext uri="{FF2B5EF4-FFF2-40B4-BE49-F238E27FC236}">
                <a16:creationId xmlns:a16="http://schemas.microsoft.com/office/drawing/2014/main" id="{DD94803D-9139-4565-8B23-41D5B43B9051}"/>
              </a:ext>
            </a:extLst>
          </p:cNvPr>
          <p:cNvSpPr>
            <a:spLocks noGrp="1"/>
          </p:cNvSpPr>
          <p:nvPr>
            <p:ph type="body" sz="quarter" idx="22"/>
          </p:nvPr>
        </p:nvSpPr>
        <p:spPr/>
        <p:txBody>
          <a:bodyPr/>
          <a:lstStyle/>
          <a:p>
            <a:r>
              <a:rPr lang="en-US" sz="4800" dirty="0">
                <a:solidFill>
                  <a:srgbClr val="867A72"/>
                </a:solidFill>
              </a:rPr>
              <a:t>THINK ABOUT THIS…</a:t>
            </a:r>
          </a:p>
          <a:p>
            <a:endParaRPr lang="en-US" dirty="0"/>
          </a:p>
        </p:txBody>
      </p:sp>
    </p:spTree>
    <p:extLst>
      <p:ext uri="{BB962C8B-B14F-4D97-AF65-F5344CB8AC3E}">
        <p14:creationId xmlns:p14="http://schemas.microsoft.com/office/powerpoint/2010/main" val="14302750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FAC9AB-2A89-F8F5-72BD-FDD8F5FED65D}"/>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F09D5E0-9377-1803-0418-ECD443AB94E5}"/>
              </a:ext>
            </a:extLst>
          </p:cNvPr>
          <p:cNvSpPr>
            <a:spLocks noGrp="1"/>
          </p:cNvSpPr>
          <p:nvPr>
            <p:ph type="body" sz="quarter" idx="23"/>
          </p:nvPr>
        </p:nvSpPr>
        <p:spPr>
          <a:xfrm>
            <a:off x="942741" y="1869278"/>
            <a:ext cx="10270659" cy="4531522"/>
          </a:xfrm>
        </p:spPr>
        <p:txBody>
          <a:bodyPr/>
          <a:lstStyle/>
          <a:p>
            <a:pPr>
              <a:lnSpc>
                <a:spcPct val="112000"/>
              </a:lnSpc>
              <a:spcAft>
                <a:spcPts val="0"/>
              </a:spcAft>
            </a:pPr>
            <a:r>
              <a:rPr lang="en-US" sz="3900" dirty="0"/>
              <a:t>“On the contrary, I honor my Father and you dishonor me. I do not seek my own glory; there is one who seeks it and judges. Truly I tell you, if anyone keeps my word, he will never see death.”</a:t>
            </a:r>
          </a:p>
          <a:p>
            <a:pPr>
              <a:lnSpc>
                <a:spcPct val="112000"/>
              </a:lnSpc>
              <a:spcAft>
                <a:spcPts val="0"/>
              </a:spcAft>
            </a:pPr>
            <a:r>
              <a:rPr lang="en-US" sz="3600" dirty="0">
                <a:solidFill>
                  <a:srgbClr val="CFBEB2"/>
                </a:solidFill>
              </a:rPr>
              <a:t>→</a:t>
            </a:r>
            <a:endParaRPr lang="en-US" sz="3600" dirty="0"/>
          </a:p>
        </p:txBody>
      </p:sp>
      <p:sp>
        <p:nvSpPr>
          <p:cNvPr id="2" name="Text Placeholder 2">
            <a:extLst>
              <a:ext uri="{FF2B5EF4-FFF2-40B4-BE49-F238E27FC236}">
                <a16:creationId xmlns:a16="http://schemas.microsoft.com/office/drawing/2014/main" id="{0DB11021-445E-FABC-E8B6-2A702181C4F0}"/>
              </a:ext>
            </a:extLst>
          </p:cNvPr>
          <p:cNvSpPr txBox="1">
            <a:spLocks/>
          </p:cNvSpPr>
          <p:nvPr/>
        </p:nvSpPr>
        <p:spPr>
          <a:xfrm>
            <a:off x="640696" y="843149"/>
            <a:ext cx="10940118" cy="833251"/>
          </a:xfrm>
          <a:prstGeom prst="rect">
            <a:avLst/>
          </a:prstGeom>
        </p:spPr>
        <p:txBody>
          <a:bodyPr>
            <a:noAutofit/>
          </a:bodyPr>
          <a:lstStyle>
            <a:lvl1pPr marL="0" indent="0" algn="ctr" defTabSz="1218987" rtl="0" eaLnBrk="1" latinLnBrk="0" hangingPunct="1">
              <a:lnSpc>
                <a:spcPct val="85000"/>
              </a:lnSpc>
              <a:spcBef>
                <a:spcPts val="0"/>
              </a:spcBef>
              <a:spcAft>
                <a:spcPts val="600"/>
              </a:spcAft>
              <a:buFont typeface="Arial" pitchFamily="34" charset="0"/>
              <a:buNone/>
              <a:defRPr sz="3200" b="1" kern="1200" cap="all" spc="100" baseline="0">
                <a:solidFill>
                  <a:schemeClr val="tx2"/>
                </a:solidFill>
                <a:latin typeface="+mj-lt"/>
                <a:ea typeface="+mn-ea"/>
                <a:cs typeface="Arial"/>
              </a:defRPr>
            </a:lvl1pPr>
            <a:lvl2pPr marL="609494"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2pPr>
            <a:lvl3pPr marL="1218986"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3pPr>
            <a:lvl4pPr marL="1828480"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4pPr>
            <a:lvl5pPr marL="2437973"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US" sz="4800" dirty="0">
                <a:solidFill>
                  <a:srgbClr val="867A72"/>
                </a:solidFill>
              </a:rPr>
              <a:t>John 8:48-59</a:t>
            </a:r>
            <a:endParaRPr lang="en-US" dirty="0"/>
          </a:p>
        </p:txBody>
      </p:sp>
    </p:spTree>
    <p:extLst>
      <p:ext uri="{BB962C8B-B14F-4D97-AF65-F5344CB8AC3E}">
        <p14:creationId xmlns:p14="http://schemas.microsoft.com/office/powerpoint/2010/main" val="36295703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E16980-1EA0-FF30-4640-8852EC05355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2CC9712-8417-96C7-83A7-9B8BC0C40705}"/>
              </a:ext>
            </a:extLst>
          </p:cNvPr>
          <p:cNvSpPr>
            <a:spLocks noGrp="1"/>
          </p:cNvSpPr>
          <p:nvPr>
            <p:ph type="body" sz="quarter" idx="23"/>
          </p:nvPr>
        </p:nvSpPr>
        <p:spPr>
          <a:xfrm>
            <a:off x="942741" y="1869278"/>
            <a:ext cx="10270659" cy="4531522"/>
          </a:xfrm>
        </p:spPr>
        <p:txBody>
          <a:bodyPr/>
          <a:lstStyle/>
          <a:p>
            <a:pPr>
              <a:lnSpc>
                <a:spcPct val="112000"/>
              </a:lnSpc>
              <a:spcAft>
                <a:spcPts val="0"/>
              </a:spcAft>
            </a:pPr>
            <a:r>
              <a:rPr lang="en-US" sz="3900" dirty="0"/>
              <a:t>“If I glorify myself,” Jesus answered, “my glory is nothing. My Father—about whom you say, ‘He is our God’—he is the one who glorifies me. You do not know him, but I know him. If I were to say I don’t know him, I would be a liar like you. </a:t>
            </a:r>
            <a:r>
              <a:rPr lang="en-US" sz="3600" dirty="0">
                <a:solidFill>
                  <a:srgbClr val="CFBEB2"/>
                </a:solidFill>
              </a:rPr>
              <a:t>→</a:t>
            </a:r>
            <a:endParaRPr lang="en-US" sz="3600" dirty="0"/>
          </a:p>
        </p:txBody>
      </p:sp>
      <p:sp>
        <p:nvSpPr>
          <p:cNvPr id="2" name="Text Placeholder 2">
            <a:extLst>
              <a:ext uri="{FF2B5EF4-FFF2-40B4-BE49-F238E27FC236}">
                <a16:creationId xmlns:a16="http://schemas.microsoft.com/office/drawing/2014/main" id="{97FDCB3E-3AFB-6A51-05FF-A9D576F35ECD}"/>
              </a:ext>
            </a:extLst>
          </p:cNvPr>
          <p:cNvSpPr txBox="1">
            <a:spLocks/>
          </p:cNvSpPr>
          <p:nvPr/>
        </p:nvSpPr>
        <p:spPr>
          <a:xfrm>
            <a:off x="640696" y="843149"/>
            <a:ext cx="10940118" cy="833251"/>
          </a:xfrm>
          <a:prstGeom prst="rect">
            <a:avLst/>
          </a:prstGeom>
        </p:spPr>
        <p:txBody>
          <a:bodyPr>
            <a:noAutofit/>
          </a:bodyPr>
          <a:lstStyle>
            <a:lvl1pPr marL="0" indent="0" algn="ctr" defTabSz="1218987" rtl="0" eaLnBrk="1" latinLnBrk="0" hangingPunct="1">
              <a:lnSpc>
                <a:spcPct val="85000"/>
              </a:lnSpc>
              <a:spcBef>
                <a:spcPts val="0"/>
              </a:spcBef>
              <a:spcAft>
                <a:spcPts val="600"/>
              </a:spcAft>
              <a:buFont typeface="Arial" pitchFamily="34" charset="0"/>
              <a:buNone/>
              <a:defRPr sz="3200" b="1" kern="1200" cap="all" spc="100" baseline="0">
                <a:solidFill>
                  <a:schemeClr val="tx2"/>
                </a:solidFill>
                <a:latin typeface="+mj-lt"/>
                <a:ea typeface="+mn-ea"/>
                <a:cs typeface="Arial"/>
              </a:defRPr>
            </a:lvl1pPr>
            <a:lvl2pPr marL="609494"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2pPr>
            <a:lvl3pPr marL="1218986"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3pPr>
            <a:lvl4pPr marL="1828480"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4pPr>
            <a:lvl5pPr marL="2437973"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US" sz="4800" dirty="0">
                <a:solidFill>
                  <a:srgbClr val="867A72"/>
                </a:solidFill>
              </a:rPr>
              <a:t>John 8:48-59</a:t>
            </a:r>
            <a:endParaRPr lang="en-US" dirty="0"/>
          </a:p>
        </p:txBody>
      </p:sp>
    </p:spTree>
    <p:extLst>
      <p:ext uri="{BB962C8B-B14F-4D97-AF65-F5344CB8AC3E}">
        <p14:creationId xmlns:p14="http://schemas.microsoft.com/office/powerpoint/2010/main" val="22386404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DB8778-AC2E-9DF0-393E-E3F81F8ACEC0}"/>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D664CD8-6512-796C-0E2B-B79BD974EC28}"/>
              </a:ext>
            </a:extLst>
          </p:cNvPr>
          <p:cNvSpPr>
            <a:spLocks noGrp="1"/>
          </p:cNvSpPr>
          <p:nvPr>
            <p:ph type="body" sz="quarter" idx="23"/>
          </p:nvPr>
        </p:nvSpPr>
        <p:spPr>
          <a:xfrm>
            <a:off x="942741" y="1869278"/>
            <a:ext cx="10270659" cy="4531522"/>
          </a:xfrm>
        </p:spPr>
        <p:txBody>
          <a:bodyPr/>
          <a:lstStyle/>
          <a:p>
            <a:pPr>
              <a:lnSpc>
                <a:spcPct val="112000"/>
              </a:lnSpc>
              <a:spcAft>
                <a:spcPts val="0"/>
              </a:spcAft>
            </a:pPr>
            <a:r>
              <a:rPr lang="en-US" sz="3900" dirty="0"/>
              <a:t>But I do know him, and I keep his word. Your father Abraham rejoiced to see my day; he saw it and was glad.”</a:t>
            </a:r>
          </a:p>
          <a:p>
            <a:pPr>
              <a:lnSpc>
                <a:spcPct val="112000"/>
              </a:lnSpc>
              <a:spcAft>
                <a:spcPts val="0"/>
              </a:spcAft>
            </a:pPr>
            <a:endParaRPr lang="en-US" sz="3900" dirty="0"/>
          </a:p>
          <a:p>
            <a:pPr>
              <a:lnSpc>
                <a:spcPct val="112000"/>
              </a:lnSpc>
              <a:spcAft>
                <a:spcPts val="0"/>
              </a:spcAft>
            </a:pPr>
            <a:r>
              <a:rPr lang="en-US" sz="3900" dirty="0"/>
              <a:t>The Jews replied, “You aren’t fifty years old yet, and you’ve seen Abraham?” </a:t>
            </a:r>
            <a:r>
              <a:rPr lang="en-US" sz="3600" dirty="0">
                <a:solidFill>
                  <a:srgbClr val="CFBEB2"/>
                </a:solidFill>
              </a:rPr>
              <a:t>→</a:t>
            </a:r>
            <a:endParaRPr lang="en-US" sz="3600" dirty="0"/>
          </a:p>
        </p:txBody>
      </p:sp>
      <p:sp>
        <p:nvSpPr>
          <p:cNvPr id="2" name="Text Placeholder 2">
            <a:extLst>
              <a:ext uri="{FF2B5EF4-FFF2-40B4-BE49-F238E27FC236}">
                <a16:creationId xmlns:a16="http://schemas.microsoft.com/office/drawing/2014/main" id="{6F1AABD8-DEF6-508A-5684-B1823EB44516}"/>
              </a:ext>
            </a:extLst>
          </p:cNvPr>
          <p:cNvSpPr txBox="1">
            <a:spLocks/>
          </p:cNvSpPr>
          <p:nvPr/>
        </p:nvSpPr>
        <p:spPr>
          <a:xfrm>
            <a:off x="640696" y="843149"/>
            <a:ext cx="10940118" cy="833251"/>
          </a:xfrm>
          <a:prstGeom prst="rect">
            <a:avLst/>
          </a:prstGeom>
        </p:spPr>
        <p:txBody>
          <a:bodyPr>
            <a:noAutofit/>
          </a:bodyPr>
          <a:lstStyle>
            <a:lvl1pPr marL="0" indent="0" algn="ctr" defTabSz="1218987" rtl="0" eaLnBrk="1" latinLnBrk="0" hangingPunct="1">
              <a:lnSpc>
                <a:spcPct val="85000"/>
              </a:lnSpc>
              <a:spcBef>
                <a:spcPts val="0"/>
              </a:spcBef>
              <a:spcAft>
                <a:spcPts val="600"/>
              </a:spcAft>
              <a:buFont typeface="Arial" pitchFamily="34" charset="0"/>
              <a:buNone/>
              <a:defRPr sz="3200" b="1" kern="1200" cap="all" spc="100" baseline="0">
                <a:solidFill>
                  <a:schemeClr val="tx2"/>
                </a:solidFill>
                <a:latin typeface="+mj-lt"/>
                <a:ea typeface="+mn-ea"/>
                <a:cs typeface="Arial"/>
              </a:defRPr>
            </a:lvl1pPr>
            <a:lvl2pPr marL="609494"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2pPr>
            <a:lvl3pPr marL="1218986"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3pPr>
            <a:lvl4pPr marL="1828480"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4pPr>
            <a:lvl5pPr marL="2437973"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US" sz="4800" dirty="0">
                <a:solidFill>
                  <a:srgbClr val="867A72"/>
                </a:solidFill>
              </a:rPr>
              <a:t>John 8:48-59</a:t>
            </a:r>
            <a:endParaRPr lang="en-US" dirty="0"/>
          </a:p>
        </p:txBody>
      </p:sp>
    </p:spTree>
    <p:extLst>
      <p:ext uri="{BB962C8B-B14F-4D97-AF65-F5344CB8AC3E}">
        <p14:creationId xmlns:p14="http://schemas.microsoft.com/office/powerpoint/2010/main" val="22992142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699CAD-D470-1594-4BB9-AD7B000D0E4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42A5DA1-9D3C-73BD-8C15-D939961CDE97}"/>
              </a:ext>
            </a:extLst>
          </p:cNvPr>
          <p:cNvSpPr>
            <a:spLocks noGrp="1"/>
          </p:cNvSpPr>
          <p:nvPr>
            <p:ph type="body" sz="quarter" idx="23"/>
          </p:nvPr>
        </p:nvSpPr>
        <p:spPr>
          <a:xfrm>
            <a:off x="942741" y="1869278"/>
            <a:ext cx="10270659" cy="4531522"/>
          </a:xfrm>
        </p:spPr>
        <p:txBody>
          <a:bodyPr/>
          <a:lstStyle/>
          <a:p>
            <a:pPr>
              <a:lnSpc>
                <a:spcPct val="112000"/>
              </a:lnSpc>
              <a:spcAft>
                <a:spcPts val="0"/>
              </a:spcAft>
            </a:pPr>
            <a:r>
              <a:rPr lang="en-US" sz="3900" dirty="0"/>
              <a:t>Jesus said to them, “Truly I tell you, before Abraham was, I am.”</a:t>
            </a:r>
          </a:p>
          <a:p>
            <a:pPr>
              <a:lnSpc>
                <a:spcPct val="112000"/>
              </a:lnSpc>
              <a:spcAft>
                <a:spcPts val="0"/>
              </a:spcAft>
            </a:pPr>
            <a:endParaRPr lang="en-US" sz="3900" dirty="0"/>
          </a:p>
          <a:p>
            <a:pPr>
              <a:lnSpc>
                <a:spcPct val="112000"/>
              </a:lnSpc>
              <a:spcAft>
                <a:spcPts val="0"/>
              </a:spcAft>
            </a:pPr>
            <a:r>
              <a:rPr lang="en-US" sz="3900" dirty="0"/>
              <a:t>So they picked up stones to throw at him. But Jesus was hidden and went out of the temple. </a:t>
            </a:r>
          </a:p>
        </p:txBody>
      </p:sp>
      <p:sp>
        <p:nvSpPr>
          <p:cNvPr id="2" name="Text Placeholder 2">
            <a:extLst>
              <a:ext uri="{FF2B5EF4-FFF2-40B4-BE49-F238E27FC236}">
                <a16:creationId xmlns:a16="http://schemas.microsoft.com/office/drawing/2014/main" id="{19AF8CA6-40DE-FD0E-893A-76B86541001B}"/>
              </a:ext>
            </a:extLst>
          </p:cNvPr>
          <p:cNvSpPr txBox="1">
            <a:spLocks/>
          </p:cNvSpPr>
          <p:nvPr/>
        </p:nvSpPr>
        <p:spPr>
          <a:xfrm>
            <a:off x="640696" y="843149"/>
            <a:ext cx="10940118" cy="833251"/>
          </a:xfrm>
          <a:prstGeom prst="rect">
            <a:avLst/>
          </a:prstGeom>
        </p:spPr>
        <p:txBody>
          <a:bodyPr>
            <a:noAutofit/>
          </a:bodyPr>
          <a:lstStyle>
            <a:lvl1pPr marL="0" indent="0" algn="ctr" defTabSz="1218987" rtl="0" eaLnBrk="1" latinLnBrk="0" hangingPunct="1">
              <a:lnSpc>
                <a:spcPct val="85000"/>
              </a:lnSpc>
              <a:spcBef>
                <a:spcPts val="0"/>
              </a:spcBef>
              <a:spcAft>
                <a:spcPts val="600"/>
              </a:spcAft>
              <a:buFont typeface="Arial" pitchFamily="34" charset="0"/>
              <a:buNone/>
              <a:defRPr sz="3200" b="1" kern="1200" cap="all" spc="100" baseline="0">
                <a:solidFill>
                  <a:schemeClr val="tx2"/>
                </a:solidFill>
                <a:latin typeface="+mj-lt"/>
                <a:ea typeface="+mn-ea"/>
                <a:cs typeface="Arial"/>
              </a:defRPr>
            </a:lvl1pPr>
            <a:lvl2pPr marL="609494"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2pPr>
            <a:lvl3pPr marL="1218986"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3pPr>
            <a:lvl4pPr marL="1828480"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4pPr>
            <a:lvl5pPr marL="2437973"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US" sz="4800" dirty="0">
                <a:solidFill>
                  <a:srgbClr val="867A72"/>
                </a:solidFill>
              </a:rPr>
              <a:t>John 8:48-59</a:t>
            </a:r>
            <a:endParaRPr lang="en-US" dirty="0"/>
          </a:p>
        </p:txBody>
      </p:sp>
    </p:spTree>
    <p:extLst>
      <p:ext uri="{BB962C8B-B14F-4D97-AF65-F5344CB8AC3E}">
        <p14:creationId xmlns:p14="http://schemas.microsoft.com/office/powerpoint/2010/main" val="11985729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6E3462-2A9D-6E91-36B7-B68A99EEB7EA}"/>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42B420F-35F8-2D8C-26D8-A5FB897970DD}"/>
              </a:ext>
            </a:extLst>
          </p:cNvPr>
          <p:cNvSpPr>
            <a:spLocks noGrp="1"/>
          </p:cNvSpPr>
          <p:nvPr>
            <p:ph type="title"/>
          </p:nvPr>
        </p:nvSpPr>
        <p:spPr/>
        <p:txBody>
          <a:bodyPr>
            <a:normAutofit fontScale="90000"/>
          </a:bodyPr>
          <a:lstStyle/>
          <a:p>
            <a:pPr>
              <a:lnSpc>
                <a:spcPct val="150000"/>
              </a:lnSpc>
            </a:pPr>
            <a:r>
              <a:rPr lang="en-US" dirty="0"/>
              <a:t>Discuss</a:t>
            </a:r>
          </a:p>
        </p:txBody>
      </p:sp>
      <p:sp>
        <p:nvSpPr>
          <p:cNvPr id="6" name="Text Placeholder 5">
            <a:extLst>
              <a:ext uri="{FF2B5EF4-FFF2-40B4-BE49-F238E27FC236}">
                <a16:creationId xmlns:a16="http://schemas.microsoft.com/office/drawing/2014/main" id="{9A9EF651-F9EA-40D7-2C35-39AD90FE3DFF}"/>
              </a:ext>
            </a:extLst>
          </p:cNvPr>
          <p:cNvSpPr>
            <a:spLocks noGrp="1"/>
          </p:cNvSpPr>
          <p:nvPr>
            <p:ph type="body" sz="quarter" idx="19"/>
          </p:nvPr>
        </p:nvSpPr>
        <p:spPr>
          <a:xfrm>
            <a:off x="4037013" y="381000"/>
            <a:ext cx="7391399" cy="5943600"/>
          </a:xfrm>
        </p:spPr>
        <p:txBody>
          <a:bodyPr anchor="ctr"/>
          <a:lstStyle/>
          <a:p>
            <a:r>
              <a:rPr lang="en-US" sz="4200" b="1" dirty="0"/>
              <a:t>Why was Jesus’s </a:t>
            </a:r>
          </a:p>
          <a:p>
            <a:r>
              <a:rPr lang="en-US" sz="4200" b="1" dirty="0"/>
              <a:t>statement in verse 58 considered blasphemy?</a:t>
            </a:r>
          </a:p>
        </p:txBody>
      </p:sp>
    </p:spTree>
    <p:extLst>
      <p:ext uri="{BB962C8B-B14F-4D97-AF65-F5344CB8AC3E}">
        <p14:creationId xmlns:p14="http://schemas.microsoft.com/office/powerpoint/2010/main" val="25557832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820CA0-4935-9356-896E-D7074BBE452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099E921F-C7B2-58EE-B6C9-408419335687}"/>
              </a:ext>
            </a:extLst>
          </p:cNvPr>
          <p:cNvSpPr>
            <a:spLocks noGrp="1"/>
          </p:cNvSpPr>
          <p:nvPr>
            <p:ph type="title"/>
          </p:nvPr>
        </p:nvSpPr>
        <p:spPr/>
        <p:txBody>
          <a:bodyPr>
            <a:normAutofit fontScale="90000"/>
          </a:bodyPr>
          <a:lstStyle/>
          <a:p>
            <a:pPr>
              <a:lnSpc>
                <a:spcPct val="150000"/>
              </a:lnSpc>
            </a:pPr>
            <a:r>
              <a:rPr lang="en-US" dirty="0"/>
              <a:t>Discuss</a:t>
            </a:r>
          </a:p>
        </p:txBody>
      </p:sp>
      <p:sp>
        <p:nvSpPr>
          <p:cNvPr id="6" name="Text Placeholder 5">
            <a:extLst>
              <a:ext uri="{FF2B5EF4-FFF2-40B4-BE49-F238E27FC236}">
                <a16:creationId xmlns:a16="http://schemas.microsoft.com/office/drawing/2014/main" id="{124006D8-4C1B-B366-88A1-2AD8C7AAFB8E}"/>
              </a:ext>
            </a:extLst>
          </p:cNvPr>
          <p:cNvSpPr>
            <a:spLocks noGrp="1"/>
          </p:cNvSpPr>
          <p:nvPr>
            <p:ph type="body" sz="quarter" idx="19"/>
          </p:nvPr>
        </p:nvSpPr>
        <p:spPr>
          <a:xfrm>
            <a:off x="4037013" y="381000"/>
            <a:ext cx="7391399" cy="5943600"/>
          </a:xfrm>
        </p:spPr>
        <p:txBody>
          <a:bodyPr anchor="ctr"/>
          <a:lstStyle/>
          <a:p>
            <a:r>
              <a:rPr lang="en-US" sz="4000" b="1" dirty="0"/>
              <a:t>How would you explain Jesus’s claims in John 8 to an unbeliever? Why is identifying Jesus only as a prophet or good teacher not an option? </a:t>
            </a:r>
          </a:p>
        </p:txBody>
      </p:sp>
    </p:spTree>
    <p:extLst>
      <p:ext uri="{BB962C8B-B14F-4D97-AF65-F5344CB8AC3E}">
        <p14:creationId xmlns:p14="http://schemas.microsoft.com/office/powerpoint/2010/main" val="18402415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F3C714-31A6-095B-7817-2C8D5B520CB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1DC1156-6E19-B000-565E-ABD9517F9F9E}"/>
              </a:ext>
            </a:extLst>
          </p:cNvPr>
          <p:cNvSpPr>
            <a:spLocks noGrp="1"/>
          </p:cNvSpPr>
          <p:nvPr>
            <p:ph type="title"/>
          </p:nvPr>
        </p:nvSpPr>
        <p:spPr/>
        <p:txBody>
          <a:bodyPr>
            <a:normAutofit fontScale="90000"/>
          </a:bodyPr>
          <a:lstStyle/>
          <a:p>
            <a:pPr>
              <a:lnSpc>
                <a:spcPct val="150000"/>
              </a:lnSpc>
            </a:pPr>
            <a:r>
              <a:rPr lang="en-US" dirty="0"/>
              <a:t>Discuss</a:t>
            </a:r>
          </a:p>
        </p:txBody>
      </p:sp>
      <p:sp>
        <p:nvSpPr>
          <p:cNvPr id="6" name="Text Placeholder 5">
            <a:extLst>
              <a:ext uri="{FF2B5EF4-FFF2-40B4-BE49-F238E27FC236}">
                <a16:creationId xmlns:a16="http://schemas.microsoft.com/office/drawing/2014/main" id="{DE0ACF0D-234B-B576-9E4F-8615DB594970}"/>
              </a:ext>
            </a:extLst>
          </p:cNvPr>
          <p:cNvSpPr>
            <a:spLocks noGrp="1"/>
          </p:cNvSpPr>
          <p:nvPr>
            <p:ph type="body" sz="quarter" idx="19"/>
          </p:nvPr>
        </p:nvSpPr>
        <p:spPr>
          <a:xfrm>
            <a:off x="4037013" y="457200"/>
            <a:ext cx="7391399" cy="5943600"/>
          </a:xfrm>
        </p:spPr>
        <p:txBody>
          <a:bodyPr anchor="ctr"/>
          <a:lstStyle/>
          <a:p>
            <a:r>
              <a:rPr lang="en-US" sz="4000" b="1" dirty="0"/>
              <a:t>How does belief in eternal </a:t>
            </a:r>
          </a:p>
          <a:p>
            <a:r>
              <a:rPr lang="en-US" sz="4000" b="1" dirty="0"/>
              <a:t>life with Christ shape how someone faces suffering or loss? How does having an eternal perspective change our present priorities?</a:t>
            </a:r>
            <a:endParaRPr lang="en-US" sz="4000" dirty="0"/>
          </a:p>
        </p:txBody>
      </p:sp>
    </p:spTree>
    <p:extLst>
      <p:ext uri="{BB962C8B-B14F-4D97-AF65-F5344CB8AC3E}">
        <p14:creationId xmlns:p14="http://schemas.microsoft.com/office/powerpoint/2010/main" val="24967762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B300B9-1AFF-9B66-99D2-06EF5DBC6E47}"/>
            </a:ext>
          </a:extLst>
        </p:cNvPr>
        <p:cNvGrpSpPr/>
        <p:nvPr/>
      </p:nvGrpSpPr>
      <p:grpSpPr>
        <a:xfrm>
          <a:off x="0" y="0"/>
          <a:ext cx="0" cy="0"/>
          <a:chOff x="0" y="0"/>
          <a:chExt cx="0" cy="0"/>
        </a:xfrm>
      </p:grpSpPr>
      <p:sp>
        <p:nvSpPr>
          <p:cNvPr id="4" name="Text Placeholder 2">
            <a:extLst>
              <a:ext uri="{FF2B5EF4-FFF2-40B4-BE49-F238E27FC236}">
                <a16:creationId xmlns:a16="http://schemas.microsoft.com/office/drawing/2014/main" id="{736FE31F-E751-E1DC-7305-8E92DA120B1A}"/>
              </a:ext>
            </a:extLst>
          </p:cNvPr>
          <p:cNvSpPr txBox="1">
            <a:spLocks/>
          </p:cNvSpPr>
          <p:nvPr/>
        </p:nvSpPr>
        <p:spPr>
          <a:xfrm>
            <a:off x="624352" y="3124200"/>
            <a:ext cx="10940118" cy="762000"/>
          </a:xfrm>
          <a:prstGeom prst="rect">
            <a:avLst/>
          </a:prstGeom>
        </p:spPr>
        <p:txBody>
          <a:bodyPr>
            <a:noAutofit/>
          </a:bodyPr>
          <a:lstStyle>
            <a:lvl1pPr marL="0" indent="0" algn="ctr" defTabSz="1218987" rtl="0" eaLnBrk="1" latinLnBrk="0" hangingPunct="1">
              <a:lnSpc>
                <a:spcPct val="85000"/>
              </a:lnSpc>
              <a:spcBef>
                <a:spcPts val="0"/>
              </a:spcBef>
              <a:spcAft>
                <a:spcPts val="600"/>
              </a:spcAft>
              <a:buFont typeface="Arial" pitchFamily="34" charset="0"/>
              <a:buNone/>
              <a:defRPr sz="3200" b="1" kern="1200" cap="all" spc="100" baseline="0">
                <a:solidFill>
                  <a:schemeClr val="tx2"/>
                </a:solidFill>
                <a:latin typeface="+mj-lt"/>
                <a:ea typeface="+mn-ea"/>
                <a:cs typeface="Arial"/>
              </a:defRPr>
            </a:lvl1pPr>
            <a:lvl2pPr marL="609494"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2pPr>
            <a:lvl3pPr marL="1218986"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3pPr>
            <a:lvl4pPr marL="1828480"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4pPr>
            <a:lvl5pPr marL="2437973"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US" sz="6000">
                <a:solidFill>
                  <a:srgbClr val="867A72"/>
                </a:solidFill>
              </a:rPr>
              <a:t>Deeper focus</a:t>
            </a:r>
            <a:endParaRPr lang="en-US" sz="6000" dirty="0">
              <a:solidFill>
                <a:srgbClr val="867A72"/>
              </a:solidFill>
            </a:endParaRPr>
          </a:p>
        </p:txBody>
      </p:sp>
      <p:cxnSp>
        <p:nvCxnSpPr>
          <p:cNvPr id="5" name="Straight Connector 4">
            <a:extLst>
              <a:ext uri="{FF2B5EF4-FFF2-40B4-BE49-F238E27FC236}">
                <a16:creationId xmlns:a16="http://schemas.microsoft.com/office/drawing/2014/main" id="{6FB63F09-8A8C-FF28-C84E-9C326E091267}"/>
              </a:ext>
            </a:extLst>
          </p:cNvPr>
          <p:cNvCxnSpPr>
            <a:cxnSpLocks/>
          </p:cNvCxnSpPr>
          <p:nvPr/>
        </p:nvCxnSpPr>
        <p:spPr>
          <a:xfrm>
            <a:off x="2246313" y="4114800"/>
            <a:ext cx="7581899" cy="0"/>
          </a:xfrm>
          <a:prstGeom prst="line">
            <a:avLst/>
          </a:prstGeom>
        </p:spPr>
        <p:style>
          <a:lnRef idx="2">
            <a:schemeClr val="accent3"/>
          </a:lnRef>
          <a:fillRef idx="0">
            <a:schemeClr val="accent3"/>
          </a:fillRef>
          <a:effectRef idx="1">
            <a:schemeClr val="accent3"/>
          </a:effectRef>
          <a:fontRef idx="minor">
            <a:schemeClr val="tx1"/>
          </a:fontRef>
        </p:style>
      </p:cxnSp>
      <p:cxnSp>
        <p:nvCxnSpPr>
          <p:cNvPr id="6" name="Straight Connector 5">
            <a:extLst>
              <a:ext uri="{FF2B5EF4-FFF2-40B4-BE49-F238E27FC236}">
                <a16:creationId xmlns:a16="http://schemas.microsoft.com/office/drawing/2014/main" id="{BCC27795-808A-B70D-6B50-04FA8A19190B}"/>
              </a:ext>
            </a:extLst>
          </p:cNvPr>
          <p:cNvCxnSpPr>
            <a:cxnSpLocks/>
          </p:cNvCxnSpPr>
          <p:nvPr/>
        </p:nvCxnSpPr>
        <p:spPr>
          <a:xfrm>
            <a:off x="2246313" y="2871216"/>
            <a:ext cx="7581899" cy="0"/>
          </a:xfrm>
          <a:prstGeom prst="line">
            <a:avLst/>
          </a:prstGeom>
        </p:spPr>
        <p:style>
          <a:lnRef idx="2">
            <a:schemeClr val="accent3"/>
          </a:lnRef>
          <a:fillRef idx="0">
            <a:schemeClr val="accent3"/>
          </a:fillRef>
          <a:effectRef idx="1">
            <a:schemeClr val="accent3"/>
          </a:effectRef>
          <a:fontRef idx="minor">
            <a:schemeClr val="tx1"/>
          </a:fontRef>
        </p:style>
      </p:cxnSp>
    </p:spTree>
    <p:extLst>
      <p:ext uri="{BB962C8B-B14F-4D97-AF65-F5344CB8AC3E}">
        <p14:creationId xmlns:p14="http://schemas.microsoft.com/office/powerpoint/2010/main" val="2209022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22E0E1-1AF4-F423-5BE0-948ECFDF7F65}"/>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97A716AD-0E31-E281-B026-FF427ADA3C4B}"/>
              </a:ext>
            </a:extLst>
          </p:cNvPr>
          <p:cNvSpPr>
            <a:spLocks noGrp="1"/>
          </p:cNvSpPr>
          <p:nvPr>
            <p:ph type="body" sz="quarter" idx="19"/>
          </p:nvPr>
        </p:nvSpPr>
        <p:spPr>
          <a:xfrm>
            <a:off x="531812" y="1752600"/>
            <a:ext cx="7888504" cy="3464721"/>
          </a:xfrm>
        </p:spPr>
        <p:txBody>
          <a:bodyPr anchor="ctr"/>
          <a:lstStyle/>
          <a:p>
            <a:pPr>
              <a:lnSpc>
                <a:spcPct val="100000"/>
              </a:lnSpc>
            </a:pPr>
            <a:r>
              <a:rPr lang="en-US" sz="3900" b="1" dirty="0"/>
              <a:t>Which “inheritance </a:t>
            </a:r>
          </a:p>
          <a:p>
            <a:pPr>
              <a:lnSpc>
                <a:spcPct val="100000"/>
              </a:lnSpc>
            </a:pPr>
            <a:r>
              <a:rPr lang="en-US" sz="3900" b="1" dirty="0"/>
              <a:t>assumption” challenges you most from this passage?</a:t>
            </a:r>
          </a:p>
        </p:txBody>
      </p:sp>
      <p:sp>
        <p:nvSpPr>
          <p:cNvPr id="5" name="Title 4">
            <a:extLst>
              <a:ext uri="{FF2B5EF4-FFF2-40B4-BE49-F238E27FC236}">
                <a16:creationId xmlns:a16="http://schemas.microsoft.com/office/drawing/2014/main" id="{231751E0-83AE-C75B-5E98-F3543CA740D9}"/>
              </a:ext>
            </a:extLst>
          </p:cNvPr>
          <p:cNvSpPr>
            <a:spLocks noGrp="1"/>
          </p:cNvSpPr>
          <p:nvPr>
            <p:ph type="title"/>
          </p:nvPr>
        </p:nvSpPr>
        <p:spPr/>
        <p:txBody>
          <a:bodyPr>
            <a:normAutofit fontScale="90000"/>
          </a:bodyPr>
          <a:lstStyle/>
          <a:p>
            <a:pPr>
              <a:lnSpc>
                <a:spcPct val="150000"/>
              </a:lnSpc>
            </a:pPr>
            <a:r>
              <a:rPr lang="en-US" dirty="0"/>
              <a:t>Reflect</a:t>
            </a:r>
          </a:p>
        </p:txBody>
      </p:sp>
    </p:spTree>
    <p:extLst>
      <p:ext uri="{BB962C8B-B14F-4D97-AF65-F5344CB8AC3E}">
        <p14:creationId xmlns:p14="http://schemas.microsoft.com/office/powerpoint/2010/main" val="26226545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91F73C-6E15-6A7F-C270-9CF8D6059CEE}"/>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FDEF63DB-2FFC-67BC-265C-99EFED023CFA}"/>
              </a:ext>
            </a:extLst>
          </p:cNvPr>
          <p:cNvSpPr>
            <a:spLocks noGrp="1"/>
          </p:cNvSpPr>
          <p:nvPr>
            <p:ph type="body" sz="quarter" idx="19"/>
          </p:nvPr>
        </p:nvSpPr>
        <p:spPr>
          <a:xfrm>
            <a:off x="531812" y="1752600"/>
            <a:ext cx="7888504" cy="3464721"/>
          </a:xfrm>
        </p:spPr>
        <p:txBody>
          <a:bodyPr anchor="ctr"/>
          <a:lstStyle/>
          <a:p>
            <a:pPr>
              <a:lnSpc>
                <a:spcPct val="100000"/>
              </a:lnSpc>
            </a:pPr>
            <a:r>
              <a:rPr lang="en-US" sz="4000" b="1" dirty="0"/>
              <a:t>How does Jesus redefine </a:t>
            </a:r>
            <a:br>
              <a:rPr lang="en-US" sz="4000" b="1" dirty="0"/>
            </a:br>
            <a:r>
              <a:rPr lang="en-US" sz="4000" b="1" dirty="0"/>
              <a:t>what it means to belong to God’s family?</a:t>
            </a:r>
            <a:endParaRPr lang="en-US" sz="3900" b="1" dirty="0"/>
          </a:p>
        </p:txBody>
      </p:sp>
      <p:sp>
        <p:nvSpPr>
          <p:cNvPr id="5" name="Title 4">
            <a:extLst>
              <a:ext uri="{FF2B5EF4-FFF2-40B4-BE49-F238E27FC236}">
                <a16:creationId xmlns:a16="http://schemas.microsoft.com/office/drawing/2014/main" id="{404DC6EB-890C-0EEA-E2A8-FDBC20E70FD0}"/>
              </a:ext>
            </a:extLst>
          </p:cNvPr>
          <p:cNvSpPr>
            <a:spLocks noGrp="1"/>
          </p:cNvSpPr>
          <p:nvPr>
            <p:ph type="title"/>
          </p:nvPr>
        </p:nvSpPr>
        <p:spPr/>
        <p:txBody>
          <a:bodyPr>
            <a:normAutofit fontScale="90000"/>
          </a:bodyPr>
          <a:lstStyle/>
          <a:p>
            <a:pPr>
              <a:lnSpc>
                <a:spcPct val="150000"/>
              </a:lnSpc>
            </a:pPr>
            <a:r>
              <a:rPr lang="en-US" dirty="0"/>
              <a:t>Reflect</a:t>
            </a:r>
          </a:p>
        </p:txBody>
      </p:sp>
    </p:spTree>
    <p:extLst>
      <p:ext uri="{BB962C8B-B14F-4D97-AF65-F5344CB8AC3E}">
        <p14:creationId xmlns:p14="http://schemas.microsoft.com/office/powerpoint/2010/main" val="16414123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ACCF485-C9B7-3384-7119-A75ED16D19C8}"/>
              </a:ext>
            </a:extLst>
          </p:cNvPr>
          <p:cNvSpPr>
            <a:spLocks noGrp="1"/>
          </p:cNvSpPr>
          <p:nvPr>
            <p:ph type="title"/>
          </p:nvPr>
        </p:nvSpPr>
        <p:spPr/>
        <p:txBody>
          <a:bodyPr>
            <a:normAutofit fontScale="90000"/>
          </a:bodyPr>
          <a:lstStyle/>
          <a:p>
            <a:pPr>
              <a:lnSpc>
                <a:spcPct val="150000"/>
              </a:lnSpc>
            </a:pPr>
            <a:r>
              <a:rPr lang="en-US" dirty="0"/>
              <a:t>Discuss</a:t>
            </a:r>
          </a:p>
        </p:txBody>
      </p:sp>
      <p:sp>
        <p:nvSpPr>
          <p:cNvPr id="2" name="Text Placeholder 5">
            <a:extLst>
              <a:ext uri="{FF2B5EF4-FFF2-40B4-BE49-F238E27FC236}">
                <a16:creationId xmlns:a16="http://schemas.microsoft.com/office/drawing/2014/main" id="{93EF8413-A1C0-13D2-1B54-D97D0FCF1E14}"/>
              </a:ext>
            </a:extLst>
          </p:cNvPr>
          <p:cNvSpPr txBox="1">
            <a:spLocks/>
          </p:cNvSpPr>
          <p:nvPr/>
        </p:nvSpPr>
        <p:spPr>
          <a:xfrm>
            <a:off x="3960812" y="381000"/>
            <a:ext cx="7467600" cy="5943600"/>
          </a:xfrm>
          <a:prstGeom prst="rect">
            <a:avLst/>
          </a:prstGeom>
        </p:spPr>
        <p:txBody>
          <a:bodyPr anchor="ctr">
            <a:noAutofit/>
          </a:bodyPr>
          <a:lstStyle>
            <a:lvl1pPr marL="0" indent="0" algn="ctr" defTabSz="1218987" rtl="0" eaLnBrk="1" latinLnBrk="0" hangingPunct="1">
              <a:lnSpc>
                <a:spcPct val="110000"/>
              </a:lnSpc>
              <a:spcBef>
                <a:spcPts val="0"/>
              </a:spcBef>
              <a:spcAft>
                <a:spcPts val="0"/>
              </a:spcAft>
              <a:buFont typeface="Arial" pitchFamily="34" charset="0"/>
              <a:buNone/>
              <a:defRPr sz="2800" b="0" kern="1200" spc="0" baseline="0">
                <a:solidFill>
                  <a:schemeClr val="tx2"/>
                </a:solidFill>
                <a:latin typeface="HelveticaNeueLT Std Lt" panose="020B0403020202020204" pitchFamily="34" charset="0"/>
                <a:ea typeface="+mn-ea"/>
                <a:cs typeface="Arial"/>
              </a:defRPr>
            </a:lvl1pPr>
            <a:lvl2pPr marL="609494"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2pPr>
            <a:lvl3pPr marL="1218986"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3pPr>
            <a:lvl4pPr marL="1828480"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4pPr>
            <a:lvl5pPr marL="2437973"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US" sz="3400" b="1" dirty="0"/>
              <a:t>If someone asked you to explain who Jesus is in three words, what would you choose, and why? </a:t>
            </a:r>
          </a:p>
        </p:txBody>
      </p:sp>
    </p:spTree>
    <p:extLst>
      <p:ext uri="{BB962C8B-B14F-4D97-AF65-F5344CB8AC3E}">
        <p14:creationId xmlns:p14="http://schemas.microsoft.com/office/powerpoint/2010/main" val="267707525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1FC891-55FD-CC0C-9A3B-E306D0D83145}"/>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DA8C057C-B1AB-2190-8601-BA5B786ADCC7}"/>
              </a:ext>
            </a:extLst>
          </p:cNvPr>
          <p:cNvSpPr>
            <a:spLocks noGrp="1"/>
          </p:cNvSpPr>
          <p:nvPr>
            <p:ph type="body" sz="quarter" idx="19"/>
          </p:nvPr>
        </p:nvSpPr>
        <p:spPr>
          <a:xfrm>
            <a:off x="531812" y="1752600"/>
            <a:ext cx="7888504" cy="3464721"/>
          </a:xfrm>
        </p:spPr>
        <p:txBody>
          <a:bodyPr anchor="ctr"/>
          <a:lstStyle/>
          <a:p>
            <a:pPr>
              <a:lnSpc>
                <a:spcPct val="100000"/>
              </a:lnSpc>
            </a:pPr>
            <a:r>
              <a:rPr lang="en-US" sz="4000" b="1" dirty="0"/>
              <a:t>What evidence in your </a:t>
            </a:r>
            <a:br>
              <a:rPr lang="en-US" sz="4000" b="1" dirty="0"/>
            </a:br>
            <a:r>
              <a:rPr lang="en-US" sz="4000" b="1" dirty="0"/>
              <a:t>life reflects your spiritual parentage?</a:t>
            </a:r>
            <a:endParaRPr lang="en-US" sz="3900" b="1" dirty="0"/>
          </a:p>
        </p:txBody>
      </p:sp>
      <p:sp>
        <p:nvSpPr>
          <p:cNvPr id="5" name="Title 4">
            <a:extLst>
              <a:ext uri="{FF2B5EF4-FFF2-40B4-BE49-F238E27FC236}">
                <a16:creationId xmlns:a16="http://schemas.microsoft.com/office/drawing/2014/main" id="{995B5BA9-20CF-92E8-F4C2-BC85F3DD85EA}"/>
              </a:ext>
            </a:extLst>
          </p:cNvPr>
          <p:cNvSpPr>
            <a:spLocks noGrp="1"/>
          </p:cNvSpPr>
          <p:nvPr>
            <p:ph type="title"/>
          </p:nvPr>
        </p:nvSpPr>
        <p:spPr/>
        <p:txBody>
          <a:bodyPr>
            <a:normAutofit fontScale="90000"/>
          </a:bodyPr>
          <a:lstStyle/>
          <a:p>
            <a:pPr>
              <a:lnSpc>
                <a:spcPct val="150000"/>
              </a:lnSpc>
            </a:pPr>
            <a:r>
              <a:rPr lang="en-US" dirty="0"/>
              <a:t>Reflect</a:t>
            </a:r>
          </a:p>
        </p:txBody>
      </p:sp>
    </p:spTree>
    <p:extLst>
      <p:ext uri="{BB962C8B-B14F-4D97-AF65-F5344CB8AC3E}">
        <p14:creationId xmlns:p14="http://schemas.microsoft.com/office/powerpoint/2010/main" val="41917905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E2F04B-958A-3C04-99A3-8D106BE3710C}"/>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613422AF-83CF-3D19-014B-2E1793A418DB}"/>
              </a:ext>
            </a:extLst>
          </p:cNvPr>
          <p:cNvSpPr>
            <a:spLocks noGrp="1"/>
          </p:cNvSpPr>
          <p:nvPr>
            <p:ph type="body" sz="quarter" idx="19"/>
          </p:nvPr>
        </p:nvSpPr>
        <p:spPr>
          <a:xfrm>
            <a:off x="608012" y="609600"/>
            <a:ext cx="7659904" cy="5791199"/>
          </a:xfrm>
        </p:spPr>
        <p:txBody>
          <a:bodyPr anchor="ctr"/>
          <a:lstStyle/>
          <a:p>
            <a:pPr>
              <a:lnSpc>
                <a:spcPct val="100000"/>
              </a:lnSpc>
            </a:pPr>
            <a:r>
              <a:rPr lang="en-US" sz="4200" b="1" dirty="0"/>
              <a:t>Where might you be </a:t>
            </a:r>
            <a:br>
              <a:rPr lang="en-US" sz="4200" b="1" dirty="0"/>
            </a:br>
            <a:r>
              <a:rPr lang="en-US" sz="4200" b="1" dirty="0"/>
              <a:t>relying on spiritual proximity instead of personal faith? What needs to change?</a:t>
            </a:r>
          </a:p>
        </p:txBody>
      </p:sp>
      <p:sp>
        <p:nvSpPr>
          <p:cNvPr id="5" name="Title 4">
            <a:extLst>
              <a:ext uri="{FF2B5EF4-FFF2-40B4-BE49-F238E27FC236}">
                <a16:creationId xmlns:a16="http://schemas.microsoft.com/office/drawing/2014/main" id="{B4C9205F-901D-AE7D-5204-E315A59614C5}"/>
              </a:ext>
            </a:extLst>
          </p:cNvPr>
          <p:cNvSpPr>
            <a:spLocks noGrp="1"/>
          </p:cNvSpPr>
          <p:nvPr>
            <p:ph type="title"/>
          </p:nvPr>
        </p:nvSpPr>
        <p:spPr>
          <a:xfrm>
            <a:off x="9066212" y="5029200"/>
            <a:ext cx="2956082" cy="914400"/>
          </a:xfrm>
        </p:spPr>
        <p:txBody>
          <a:bodyPr>
            <a:noAutofit/>
          </a:bodyPr>
          <a:lstStyle/>
          <a:p>
            <a:pPr>
              <a:lnSpc>
                <a:spcPct val="150000"/>
              </a:lnSpc>
            </a:pPr>
            <a:r>
              <a:rPr lang="en-US" sz="4500" dirty="0"/>
              <a:t>Respond</a:t>
            </a:r>
          </a:p>
        </p:txBody>
      </p:sp>
    </p:spTree>
    <p:extLst>
      <p:ext uri="{BB962C8B-B14F-4D97-AF65-F5344CB8AC3E}">
        <p14:creationId xmlns:p14="http://schemas.microsoft.com/office/powerpoint/2010/main" val="328362311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4C2ED8-F969-A35F-9E88-B0E89AB8FA7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53224E4-2A74-7FA6-E603-02170D4E94AF}"/>
              </a:ext>
            </a:extLst>
          </p:cNvPr>
          <p:cNvSpPr>
            <a:spLocks noGrp="1"/>
          </p:cNvSpPr>
          <p:nvPr>
            <p:ph type="title"/>
          </p:nvPr>
        </p:nvSpPr>
        <p:spPr/>
        <p:txBody>
          <a:bodyPr>
            <a:normAutofit fontScale="90000"/>
          </a:bodyPr>
          <a:lstStyle/>
          <a:p>
            <a:pPr>
              <a:lnSpc>
                <a:spcPct val="150000"/>
              </a:lnSpc>
            </a:pPr>
            <a:r>
              <a:rPr lang="en-US" dirty="0"/>
              <a:t>Apply</a:t>
            </a:r>
          </a:p>
        </p:txBody>
      </p:sp>
      <p:sp>
        <p:nvSpPr>
          <p:cNvPr id="6" name="Text Placeholder 5">
            <a:extLst>
              <a:ext uri="{FF2B5EF4-FFF2-40B4-BE49-F238E27FC236}">
                <a16:creationId xmlns:a16="http://schemas.microsoft.com/office/drawing/2014/main" id="{830659B6-17E7-C8C8-2F0F-6A6A6AE9B04C}"/>
              </a:ext>
            </a:extLst>
          </p:cNvPr>
          <p:cNvSpPr>
            <a:spLocks noGrp="1"/>
          </p:cNvSpPr>
          <p:nvPr>
            <p:ph type="body" sz="quarter" idx="19"/>
          </p:nvPr>
        </p:nvSpPr>
        <p:spPr>
          <a:xfrm>
            <a:off x="4037013" y="457200"/>
            <a:ext cx="7391399" cy="5943600"/>
          </a:xfrm>
        </p:spPr>
        <p:txBody>
          <a:bodyPr anchor="ctr"/>
          <a:lstStyle/>
          <a:p>
            <a:r>
              <a:rPr lang="en-US" sz="3900" b="1" dirty="0"/>
              <a:t>How does the promise of an eternal inheritance affect how you live today?</a:t>
            </a:r>
          </a:p>
        </p:txBody>
      </p:sp>
    </p:spTree>
    <p:extLst>
      <p:ext uri="{BB962C8B-B14F-4D97-AF65-F5344CB8AC3E}">
        <p14:creationId xmlns:p14="http://schemas.microsoft.com/office/powerpoint/2010/main" val="24476650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7EA4C66-6679-4315-B40C-8776805B8815}"/>
              </a:ext>
            </a:extLst>
          </p:cNvPr>
          <p:cNvSpPr>
            <a:spLocks noGrp="1"/>
          </p:cNvSpPr>
          <p:nvPr>
            <p:ph type="title"/>
          </p:nvPr>
        </p:nvSpPr>
        <p:spPr>
          <a:xfrm>
            <a:off x="-1" y="533400"/>
            <a:ext cx="12188825" cy="4419600"/>
          </a:xfrm>
        </p:spPr>
        <p:txBody>
          <a:bodyPr anchor="b">
            <a:noAutofit/>
          </a:bodyPr>
          <a:lstStyle/>
          <a:p>
            <a:pPr marR="0">
              <a:lnSpc>
                <a:spcPct val="150000"/>
              </a:lnSpc>
              <a:spcBef>
                <a:spcPts val="0"/>
              </a:spcBef>
              <a:spcAft>
                <a:spcPts val="0"/>
              </a:spcAft>
            </a:pPr>
            <a:r>
              <a:rPr lang="en-US" sz="5500" dirty="0"/>
              <a:t>1. Presumed </a:t>
            </a:r>
            <a:r>
              <a:rPr lang="en-US" sz="5500" u="sng" dirty="0"/>
              <a:t>Heirs</a:t>
            </a:r>
            <a:r>
              <a:rPr lang="en-US" sz="5500" dirty="0"/>
              <a:t> to Eternal </a:t>
            </a:r>
            <a:r>
              <a:rPr lang="en-US" sz="5500" u="sng" dirty="0"/>
              <a:t>Separation</a:t>
            </a:r>
            <a:r>
              <a:rPr lang="en-US" sz="5500" dirty="0"/>
              <a:t>: Looking for Jesus Versus Seeking Him.</a:t>
            </a:r>
            <a:endParaRPr lang="en-US" sz="4500" dirty="0"/>
          </a:p>
        </p:txBody>
      </p:sp>
    </p:spTree>
    <p:extLst>
      <p:ext uri="{BB962C8B-B14F-4D97-AF65-F5344CB8AC3E}">
        <p14:creationId xmlns:p14="http://schemas.microsoft.com/office/powerpoint/2010/main" val="11328039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44139CE-550D-41A8-A98A-F7A116762072}"/>
              </a:ext>
            </a:extLst>
          </p:cNvPr>
          <p:cNvSpPr>
            <a:spLocks noGrp="1"/>
          </p:cNvSpPr>
          <p:nvPr>
            <p:ph type="body" sz="quarter" idx="23"/>
          </p:nvPr>
        </p:nvSpPr>
        <p:spPr>
          <a:xfrm>
            <a:off x="640696" y="1752600"/>
            <a:ext cx="10940118" cy="3773202"/>
          </a:xfrm>
        </p:spPr>
        <p:txBody>
          <a:bodyPr/>
          <a:lstStyle/>
          <a:p>
            <a:pPr marR="0">
              <a:lnSpc>
                <a:spcPct val="100000"/>
              </a:lnSpc>
              <a:spcBef>
                <a:spcPts val="0"/>
              </a:spcBef>
              <a:spcAft>
                <a:spcPts val="0"/>
              </a:spcAft>
            </a:pPr>
            <a:r>
              <a:rPr lang="en-US" sz="3900" dirty="0"/>
              <a:t>Then he said to them again, “I’m going away; you will look for me, and you will die in your sin. Where I’m going, you cannot come.”</a:t>
            </a:r>
          </a:p>
          <a:p>
            <a:pPr marR="0">
              <a:lnSpc>
                <a:spcPct val="100000"/>
              </a:lnSpc>
              <a:spcBef>
                <a:spcPts val="0"/>
              </a:spcBef>
              <a:spcAft>
                <a:spcPts val="0"/>
              </a:spcAft>
            </a:pPr>
            <a:endParaRPr lang="en-US" sz="3900" dirty="0"/>
          </a:p>
          <a:p>
            <a:pPr marR="0">
              <a:lnSpc>
                <a:spcPct val="100000"/>
              </a:lnSpc>
              <a:spcBef>
                <a:spcPts val="0"/>
              </a:spcBef>
              <a:spcAft>
                <a:spcPts val="0"/>
              </a:spcAft>
            </a:pPr>
            <a:r>
              <a:rPr lang="en-US" sz="3900" dirty="0"/>
              <a:t>So the Jews said again, “He won’t kill himself, will he, since he says, ‘Where I’m going, you cannot come’?” </a:t>
            </a:r>
            <a:r>
              <a:rPr lang="en-US" sz="3600" dirty="0">
                <a:solidFill>
                  <a:srgbClr val="CFBEB2"/>
                </a:solidFill>
              </a:rPr>
              <a:t>→</a:t>
            </a:r>
            <a:endParaRPr lang="en-US" sz="3900" dirty="0"/>
          </a:p>
        </p:txBody>
      </p:sp>
      <p:sp>
        <p:nvSpPr>
          <p:cNvPr id="2" name="Text Placeholder 2">
            <a:extLst>
              <a:ext uri="{FF2B5EF4-FFF2-40B4-BE49-F238E27FC236}">
                <a16:creationId xmlns:a16="http://schemas.microsoft.com/office/drawing/2014/main" id="{46D195C1-0062-1A83-745B-71F586C07973}"/>
              </a:ext>
            </a:extLst>
          </p:cNvPr>
          <p:cNvSpPr txBox="1">
            <a:spLocks/>
          </p:cNvSpPr>
          <p:nvPr/>
        </p:nvSpPr>
        <p:spPr>
          <a:xfrm>
            <a:off x="640696" y="843149"/>
            <a:ext cx="10940118" cy="833251"/>
          </a:xfrm>
          <a:prstGeom prst="rect">
            <a:avLst/>
          </a:prstGeom>
        </p:spPr>
        <p:txBody>
          <a:bodyPr>
            <a:noAutofit/>
          </a:bodyPr>
          <a:lstStyle>
            <a:lvl1pPr marL="0" indent="0" algn="ctr" defTabSz="1218987" rtl="0" eaLnBrk="1" latinLnBrk="0" hangingPunct="1">
              <a:lnSpc>
                <a:spcPct val="85000"/>
              </a:lnSpc>
              <a:spcBef>
                <a:spcPts val="0"/>
              </a:spcBef>
              <a:spcAft>
                <a:spcPts val="600"/>
              </a:spcAft>
              <a:buFont typeface="Arial" pitchFamily="34" charset="0"/>
              <a:buNone/>
              <a:defRPr sz="3200" b="1" kern="1200" cap="all" spc="100" baseline="0">
                <a:solidFill>
                  <a:schemeClr val="tx2"/>
                </a:solidFill>
                <a:latin typeface="+mj-lt"/>
                <a:ea typeface="+mn-ea"/>
                <a:cs typeface="Arial"/>
              </a:defRPr>
            </a:lvl1pPr>
            <a:lvl2pPr marL="609494"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2pPr>
            <a:lvl3pPr marL="1218986"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3pPr>
            <a:lvl4pPr marL="1828480"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4pPr>
            <a:lvl5pPr marL="2437973"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US" sz="4800" dirty="0">
                <a:solidFill>
                  <a:srgbClr val="867A72"/>
                </a:solidFill>
              </a:rPr>
              <a:t>John 8:21-29</a:t>
            </a:r>
            <a:endParaRPr lang="en-US" dirty="0"/>
          </a:p>
        </p:txBody>
      </p:sp>
    </p:spTree>
    <p:extLst>
      <p:ext uri="{BB962C8B-B14F-4D97-AF65-F5344CB8AC3E}">
        <p14:creationId xmlns:p14="http://schemas.microsoft.com/office/powerpoint/2010/main" val="40785719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582B72-4799-28F8-0270-B5954C60C90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583FAA1-1AD8-8FD5-52F0-A643EFDE46B4}"/>
              </a:ext>
            </a:extLst>
          </p:cNvPr>
          <p:cNvSpPr>
            <a:spLocks noGrp="1"/>
          </p:cNvSpPr>
          <p:nvPr>
            <p:ph type="body" sz="quarter" idx="23"/>
          </p:nvPr>
        </p:nvSpPr>
        <p:spPr>
          <a:xfrm>
            <a:off x="640696" y="1752600"/>
            <a:ext cx="10940118" cy="3773202"/>
          </a:xfrm>
        </p:spPr>
        <p:txBody>
          <a:bodyPr/>
          <a:lstStyle/>
          <a:p>
            <a:pPr marR="0">
              <a:lnSpc>
                <a:spcPct val="100000"/>
              </a:lnSpc>
              <a:spcBef>
                <a:spcPts val="0"/>
              </a:spcBef>
              <a:spcAft>
                <a:spcPts val="0"/>
              </a:spcAft>
            </a:pPr>
            <a:r>
              <a:rPr lang="en-US" sz="3900" dirty="0"/>
              <a:t>“You are from below,” he told them, “I am from above. You are of this world; I am not of this world. Therefore I told you that you will die in your sins. For if you do not believe that I am he, you will die in your sins.”</a:t>
            </a:r>
          </a:p>
          <a:p>
            <a:pPr marR="0">
              <a:lnSpc>
                <a:spcPct val="100000"/>
              </a:lnSpc>
              <a:spcBef>
                <a:spcPts val="0"/>
              </a:spcBef>
              <a:spcAft>
                <a:spcPts val="0"/>
              </a:spcAft>
            </a:pPr>
            <a:endParaRPr lang="en-US" sz="3900" dirty="0"/>
          </a:p>
          <a:p>
            <a:pPr marR="0">
              <a:lnSpc>
                <a:spcPct val="100000"/>
              </a:lnSpc>
              <a:spcBef>
                <a:spcPts val="0"/>
              </a:spcBef>
              <a:spcAft>
                <a:spcPts val="0"/>
              </a:spcAft>
            </a:pPr>
            <a:r>
              <a:rPr lang="en-US" sz="3900" dirty="0"/>
              <a:t>“Who are you?” they questioned. </a:t>
            </a:r>
            <a:r>
              <a:rPr lang="en-US" sz="3600" dirty="0">
                <a:solidFill>
                  <a:srgbClr val="CFBEB2"/>
                </a:solidFill>
              </a:rPr>
              <a:t>→</a:t>
            </a:r>
            <a:endParaRPr lang="en-US" sz="3900" dirty="0"/>
          </a:p>
        </p:txBody>
      </p:sp>
      <p:sp>
        <p:nvSpPr>
          <p:cNvPr id="2" name="Text Placeholder 2">
            <a:extLst>
              <a:ext uri="{FF2B5EF4-FFF2-40B4-BE49-F238E27FC236}">
                <a16:creationId xmlns:a16="http://schemas.microsoft.com/office/drawing/2014/main" id="{AA2A09B2-C0D0-8293-2749-3400317EFA26}"/>
              </a:ext>
            </a:extLst>
          </p:cNvPr>
          <p:cNvSpPr txBox="1">
            <a:spLocks/>
          </p:cNvSpPr>
          <p:nvPr/>
        </p:nvSpPr>
        <p:spPr>
          <a:xfrm>
            <a:off x="640696" y="843149"/>
            <a:ext cx="10940118" cy="833251"/>
          </a:xfrm>
          <a:prstGeom prst="rect">
            <a:avLst/>
          </a:prstGeom>
        </p:spPr>
        <p:txBody>
          <a:bodyPr>
            <a:noAutofit/>
          </a:bodyPr>
          <a:lstStyle>
            <a:lvl1pPr marL="0" indent="0" algn="ctr" defTabSz="1218987" rtl="0" eaLnBrk="1" latinLnBrk="0" hangingPunct="1">
              <a:lnSpc>
                <a:spcPct val="85000"/>
              </a:lnSpc>
              <a:spcBef>
                <a:spcPts val="0"/>
              </a:spcBef>
              <a:spcAft>
                <a:spcPts val="600"/>
              </a:spcAft>
              <a:buFont typeface="Arial" pitchFamily="34" charset="0"/>
              <a:buNone/>
              <a:defRPr sz="3200" b="1" kern="1200" cap="all" spc="100" baseline="0">
                <a:solidFill>
                  <a:schemeClr val="tx2"/>
                </a:solidFill>
                <a:latin typeface="+mj-lt"/>
                <a:ea typeface="+mn-ea"/>
                <a:cs typeface="Arial"/>
              </a:defRPr>
            </a:lvl1pPr>
            <a:lvl2pPr marL="609494"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2pPr>
            <a:lvl3pPr marL="1218986"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3pPr>
            <a:lvl4pPr marL="1828480"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4pPr>
            <a:lvl5pPr marL="2437973"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US" sz="4800" dirty="0">
                <a:solidFill>
                  <a:srgbClr val="867A72"/>
                </a:solidFill>
              </a:rPr>
              <a:t>John 8:21-29</a:t>
            </a:r>
            <a:endParaRPr lang="en-US" dirty="0"/>
          </a:p>
        </p:txBody>
      </p:sp>
    </p:spTree>
    <p:extLst>
      <p:ext uri="{BB962C8B-B14F-4D97-AF65-F5344CB8AC3E}">
        <p14:creationId xmlns:p14="http://schemas.microsoft.com/office/powerpoint/2010/main" val="33644782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3642CE-DDD4-52C6-9421-D1D59C7168E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4BD64FD-599D-0025-DBBE-417253F1E24B}"/>
              </a:ext>
            </a:extLst>
          </p:cNvPr>
          <p:cNvSpPr>
            <a:spLocks noGrp="1"/>
          </p:cNvSpPr>
          <p:nvPr>
            <p:ph type="body" sz="quarter" idx="23"/>
          </p:nvPr>
        </p:nvSpPr>
        <p:spPr>
          <a:xfrm>
            <a:off x="640696" y="1752600"/>
            <a:ext cx="10940118" cy="3773202"/>
          </a:xfrm>
        </p:spPr>
        <p:txBody>
          <a:bodyPr/>
          <a:lstStyle/>
          <a:p>
            <a:pPr marR="0">
              <a:lnSpc>
                <a:spcPct val="100000"/>
              </a:lnSpc>
              <a:spcBef>
                <a:spcPts val="0"/>
              </a:spcBef>
              <a:spcAft>
                <a:spcPts val="0"/>
              </a:spcAft>
            </a:pPr>
            <a:r>
              <a:rPr lang="en-US" sz="3900" dirty="0"/>
              <a:t>“Exactly what I’ve been telling you from the very beginning,” Jesus told them. “I have many things to say and to judge about you, but the one who sent me is true, and what I have heard from him—these things I tell the world.” </a:t>
            </a:r>
          </a:p>
          <a:p>
            <a:pPr marR="0">
              <a:lnSpc>
                <a:spcPct val="100000"/>
              </a:lnSpc>
              <a:spcBef>
                <a:spcPts val="0"/>
              </a:spcBef>
              <a:spcAft>
                <a:spcPts val="0"/>
              </a:spcAft>
            </a:pPr>
            <a:r>
              <a:rPr lang="en-US" sz="3600" dirty="0">
                <a:solidFill>
                  <a:srgbClr val="CFBEB2"/>
                </a:solidFill>
              </a:rPr>
              <a:t>→</a:t>
            </a:r>
            <a:endParaRPr lang="en-US" sz="3900" dirty="0"/>
          </a:p>
        </p:txBody>
      </p:sp>
      <p:sp>
        <p:nvSpPr>
          <p:cNvPr id="2" name="Text Placeholder 2">
            <a:extLst>
              <a:ext uri="{FF2B5EF4-FFF2-40B4-BE49-F238E27FC236}">
                <a16:creationId xmlns:a16="http://schemas.microsoft.com/office/drawing/2014/main" id="{A4631CBC-3E44-BEFD-BEAE-4B4FE0D6457F}"/>
              </a:ext>
            </a:extLst>
          </p:cNvPr>
          <p:cNvSpPr txBox="1">
            <a:spLocks/>
          </p:cNvSpPr>
          <p:nvPr/>
        </p:nvSpPr>
        <p:spPr>
          <a:xfrm>
            <a:off x="640696" y="843149"/>
            <a:ext cx="10940118" cy="833251"/>
          </a:xfrm>
          <a:prstGeom prst="rect">
            <a:avLst/>
          </a:prstGeom>
        </p:spPr>
        <p:txBody>
          <a:bodyPr>
            <a:noAutofit/>
          </a:bodyPr>
          <a:lstStyle>
            <a:lvl1pPr marL="0" indent="0" algn="ctr" defTabSz="1218987" rtl="0" eaLnBrk="1" latinLnBrk="0" hangingPunct="1">
              <a:lnSpc>
                <a:spcPct val="85000"/>
              </a:lnSpc>
              <a:spcBef>
                <a:spcPts val="0"/>
              </a:spcBef>
              <a:spcAft>
                <a:spcPts val="600"/>
              </a:spcAft>
              <a:buFont typeface="Arial" pitchFamily="34" charset="0"/>
              <a:buNone/>
              <a:defRPr sz="3200" b="1" kern="1200" cap="all" spc="100" baseline="0">
                <a:solidFill>
                  <a:schemeClr val="tx2"/>
                </a:solidFill>
                <a:latin typeface="+mj-lt"/>
                <a:ea typeface="+mn-ea"/>
                <a:cs typeface="Arial"/>
              </a:defRPr>
            </a:lvl1pPr>
            <a:lvl2pPr marL="609494"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2pPr>
            <a:lvl3pPr marL="1218986"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3pPr>
            <a:lvl4pPr marL="1828480"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4pPr>
            <a:lvl5pPr marL="2437973"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US" sz="4800" dirty="0">
                <a:solidFill>
                  <a:srgbClr val="867A72"/>
                </a:solidFill>
              </a:rPr>
              <a:t>John 8:21-29</a:t>
            </a:r>
            <a:endParaRPr lang="en-US" dirty="0"/>
          </a:p>
        </p:txBody>
      </p:sp>
    </p:spTree>
    <p:extLst>
      <p:ext uri="{BB962C8B-B14F-4D97-AF65-F5344CB8AC3E}">
        <p14:creationId xmlns:p14="http://schemas.microsoft.com/office/powerpoint/2010/main" val="2088290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44CE9D-552A-1393-1FA5-F80E4CB08CDC}"/>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463283F-B909-F7E5-E83D-2D97E2C9C450}"/>
              </a:ext>
            </a:extLst>
          </p:cNvPr>
          <p:cNvSpPr>
            <a:spLocks noGrp="1"/>
          </p:cNvSpPr>
          <p:nvPr>
            <p:ph type="body" sz="quarter" idx="23"/>
          </p:nvPr>
        </p:nvSpPr>
        <p:spPr>
          <a:xfrm>
            <a:off x="640696" y="1752600"/>
            <a:ext cx="10940118" cy="3773202"/>
          </a:xfrm>
        </p:spPr>
        <p:txBody>
          <a:bodyPr/>
          <a:lstStyle/>
          <a:p>
            <a:pPr marR="0">
              <a:lnSpc>
                <a:spcPct val="100000"/>
              </a:lnSpc>
              <a:spcBef>
                <a:spcPts val="0"/>
              </a:spcBef>
              <a:spcAft>
                <a:spcPts val="0"/>
              </a:spcAft>
            </a:pPr>
            <a:r>
              <a:rPr lang="en-US" sz="3900" dirty="0"/>
              <a:t>They did not know he was speaking </a:t>
            </a:r>
          </a:p>
          <a:p>
            <a:pPr marR="0">
              <a:lnSpc>
                <a:spcPct val="100000"/>
              </a:lnSpc>
              <a:spcBef>
                <a:spcPts val="0"/>
              </a:spcBef>
              <a:spcAft>
                <a:spcPts val="0"/>
              </a:spcAft>
            </a:pPr>
            <a:r>
              <a:rPr lang="en-US" sz="3900" dirty="0"/>
              <a:t>to them about the Father. So Jesus said to them, “When you lift up the Son of Man, then you will know that I am he, and that I do nothing on my own. But just as the Father taught me, I say these things. </a:t>
            </a:r>
            <a:r>
              <a:rPr lang="en-US" sz="3600" dirty="0">
                <a:solidFill>
                  <a:srgbClr val="CFBEB2"/>
                </a:solidFill>
              </a:rPr>
              <a:t>→</a:t>
            </a:r>
            <a:endParaRPr lang="en-US" sz="3900" dirty="0"/>
          </a:p>
        </p:txBody>
      </p:sp>
      <p:sp>
        <p:nvSpPr>
          <p:cNvPr id="2" name="Text Placeholder 2">
            <a:extLst>
              <a:ext uri="{FF2B5EF4-FFF2-40B4-BE49-F238E27FC236}">
                <a16:creationId xmlns:a16="http://schemas.microsoft.com/office/drawing/2014/main" id="{E6F2208A-70C5-0BE2-660A-64F8B77A9DDF}"/>
              </a:ext>
            </a:extLst>
          </p:cNvPr>
          <p:cNvSpPr txBox="1">
            <a:spLocks/>
          </p:cNvSpPr>
          <p:nvPr/>
        </p:nvSpPr>
        <p:spPr>
          <a:xfrm>
            <a:off x="640696" y="843149"/>
            <a:ext cx="10940118" cy="833251"/>
          </a:xfrm>
          <a:prstGeom prst="rect">
            <a:avLst/>
          </a:prstGeom>
        </p:spPr>
        <p:txBody>
          <a:bodyPr>
            <a:noAutofit/>
          </a:bodyPr>
          <a:lstStyle>
            <a:lvl1pPr marL="0" indent="0" algn="ctr" defTabSz="1218987" rtl="0" eaLnBrk="1" latinLnBrk="0" hangingPunct="1">
              <a:lnSpc>
                <a:spcPct val="85000"/>
              </a:lnSpc>
              <a:spcBef>
                <a:spcPts val="0"/>
              </a:spcBef>
              <a:spcAft>
                <a:spcPts val="600"/>
              </a:spcAft>
              <a:buFont typeface="Arial" pitchFamily="34" charset="0"/>
              <a:buNone/>
              <a:defRPr sz="3200" b="1" kern="1200" cap="all" spc="100" baseline="0">
                <a:solidFill>
                  <a:schemeClr val="tx2"/>
                </a:solidFill>
                <a:latin typeface="+mj-lt"/>
                <a:ea typeface="+mn-ea"/>
                <a:cs typeface="Arial"/>
              </a:defRPr>
            </a:lvl1pPr>
            <a:lvl2pPr marL="609494"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2pPr>
            <a:lvl3pPr marL="1218986"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3pPr>
            <a:lvl4pPr marL="1828480"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4pPr>
            <a:lvl5pPr marL="2437973" indent="0" algn="l" defTabSz="1218987" rtl="0" eaLnBrk="1" latinLnBrk="0" hangingPunct="1">
              <a:lnSpc>
                <a:spcPct val="85000"/>
              </a:lnSpc>
              <a:spcBef>
                <a:spcPts val="0"/>
              </a:spcBef>
              <a:spcAft>
                <a:spcPts val="600"/>
              </a:spcAft>
              <a:buFont typeface="Arial" pitchFamily="34" charset="0"/>
              <a:buNone/>
              <a:defRPr sz="2000" b="1" kern="1200">
                <a:solidFill>
                  <a:schemeClr val="accent3">
                    <a:lumMod val="75000"/>
                  </a:schemeClr>
                </a:solidFill>
                <a:latin typeface="+mj-lt"/>
                <a:ea typeface="+mn-ea"/>
                <a:cs typeface="Arial"/>
              </a:defRPr>
            </a:lvl5pPr>
            <a:lvl6pPr marL="335221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6pPr>
            <a:lvl7pPr marL="3961707"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7pPr>
            <a:lvl8pPr marL="4571200"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8pPr>
            <a:lvl9pPr marL="5180693" indent="-304747" algn="l" defTabSz="1218987" rtl="0" eaLnBrk="1" latinLnBrk="0" hangingPunct="1">
              <a:spcBef>
                <a:spcPct val="20000"/>
              </a:spcBef>
              <a:buFont typeface="Arial" pitchFamily="34" charset="0"/>
              <a:buChar char="•"/>
              <a:defRPr sz="2700" kern="1200">
                <a:solidFill>
                  <a:schemeClr val="tx1"/>
                </a:solidFill>
                <a:latin typeface="+mn-lt"/>
                <a:ea typeface="+mn-ea"/>
                <a:cs typeface="+mn-cs"/>
              </a:defRPr>
            </a:lvl9pPr>
          </a:lstStyle>
          <a:p>
            <a:r>
              <a:rPr lang="en-US" sz="4800" dirty="0">
                <a:solidFill>
                  <a:srgbClr val="867A72"/>
                </a:solidFill>
              </a:rPr>
              <a:t>John 8:21-29</a:t>
            </a:r>
            <a:endParaRPr lang="en-US" dirty="0"/>
          </a:p>
        </p:txBody>
      </p:sp>
    </p:spTree>
    <p:extLst>
      <p:ext uri="{BB962C8B-B14F-4D97-AF65-F5344CB8AC3E}">
        <p14:creationId xmlns:p14="http://schemas.microsoft.com/office/powerpoint/2010/main" val="1074693480"/>
      </p:ext>
    </p:extLst>
  </p:cSld>
  <p:clrMapOvr>
    <a:masterClrMapping/>
  </p:clrMapOvr>
</p:sld>
</file>

<file path=ppt/theme/theme1.xml><?xml version="1.0" encoding="utf-8"?>
<a:theme xmlns:a="http://schemas.openxmlformats.org/drawingml/2006/main" name="Office Theme">
  <a:themeElements>
    <a:clrScheme name="Custom 13">
      <a:dk1>
        <a:srgbClr val="172E56"/>
      </a:dk1>
      <a:lt1>
        <a:sysClr val="window" lastClr="FFFFFF"/>
      </a:lt1>
      <a:dk2>
        <a:srgbClr val="172E56"/>
      </a:dk2>
      <a:lt2>
        <a:srgbClr val="E7E6E6"/>
      </a:lt2>
      <a:accent1>
        <a:srgbClr val="89D0DE"/>
      </a:accent1>
      <a:accent2>
        <a:srgbClr val="C66008"/>
      </a:accent2>
      <a:accent3>
        <a:srgbClr val="8FB935"/>
      </a:accent3>
      <a:accent4>
        <a:srgbClr val="FFFFFF"/>
      </a:accent4>
      <a:accent5>
        <a:srgbClr val="172E56"/>
      </a:accent5>
      <a:accent6>
        <a:srgbClr val="EFD215"/>
      </a:accent6>
      <a:hlink>
        <a:srgbClr val="0563C1"/>
      </a:hlink>
      <a:folHlink>
        <a:srgbClr val="7030A0"/>
      </a:folHlink>
    </a:clrScheme>
    <a:fontScheme name="Mobberly">
      <a:majorFont>
        <a:latin typeface="Montserrat bold"/>
        <a:ea typeface=""/>
        <a:cs typeface=""/>
      </a:majorFont>
      <a:minorFont>
        <a:latin typeface="Helvetica Neu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f16401875_win32_SL_v5_A" id="{0559C27A-1F03-40DE-864E-4F889F5D0431}" vid="{81C2972A-9F7F-4DBE-BD36-F28830C076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3019C673F1BC0478D0E1D634A78DE4B" ma:contentTypeVersion="16" ma:contentTypeDescription="Create a new document." ma:contentTypeScope="" ma:versionID="ee5bfe728ce02222411040cac98bc3cf">
  <xsd:schema xmlns:xsd="http://www.w3.org/2001/XMLSchema" xmlns:xs="http://www.w3.org/2001/XMLSchema" xmlns:p="http://schemas.microsoft.com/office/2006/metadata/properties" xmlns:ns3="5669f83f-94c4-4738-ac01-53d397b463f8" xmlns:ns4="fcdf84ff-77a2-4967-b02d-5f1ff922afa3" targetNamespace="http://schemas.microsoft.com/office/2006/metadata/properties" ma:root="true" ma:fieldsID="16ad7545c2c92bd1adeb93bc3a61d33e" ns3:_="" ns4:_="">
    <xsd:import namespace="5669f83f-94c4-4738-ac01-53d397b463f8"/>
    <xsd:import namespace="fcdf84ff-77a2-4967-b02d-5f1ff922afa3"/>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ServiceDateTaken" minOccurs="0"/>
                <xsd:element ref="ns4:MediaServiceSearchProperties" minOccurs="0"/>
                <xsd:element ref="ns4:_activity" minOccurs="0"/>
                <xsd:element ref="ns4:MediaServiceLocation"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669f83f-94c4-4738-ac01-53d397b463f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cdf84ff-77a2-4967-b02d-5f1ff922afa3"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_activity" ma:index="21" nillable="true" ma:displayName="_activity" ma:hidden="true" ma:internalName="_activity">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fcdf84ff-77a2-4967-b02d-5f1ff922afa3" xsi:nil="true"/>
    <_activity xmlns="fcdf84ff-77a2-4967-b02d-5f1ff922afa3" xsi:nil="true"/>
  </documentManagement>
</p:properties>
</file>

<file path=customXml/itemProps1.xml><?xml version="1.0" encoding="utf-8"?>
<ds:datastoreItem xmlns:ds="http://schemas.openxmlformats.org/officeDocument/2006/customXml" ds:itemID="{8C807F0C-5BF2-402B-9012-B52128A22ACF}">
  <ds:schemaRefs>
    <ds:schemaRef ds:uri="http://schemas.microsoft.com/sharepoint/v3/contenttype/forms"/>
  </ds:schemaRefs>
</ds:datastoreItem>
</file>

<file path=customXml/itemProps2.xml><?xml version="1.0" encoding="utf-8"?>
<ds:datastoreItem xmlns:ds="http://schemas.openxmlformats.org/officeDocument/2006/customXml" ds:itemID="{C8ED1C54-E2A2-471E-B01D-DCE5D51097B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669f83f-94c4-4738-ac01-53d397b463f8"/>
    <ds:schemaRef ds:uri="fcdf84ff-77a2-4967-b02d-5f1ff922afa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6253339-64B8-4F01-9860-5B5097E99386}">
  <ds:schemaRefs>
    <ds:schemaRef ds:uri="5669f83f-94c4-4738-ac01-53d397b463f8"/>
    <ds:schemaRef ds:uri="http://www.w3.org/XML/1998/namespace"/>
    <ds:schemaRef ds:uri="http://purl.org/dc/elements/1.1/"/>
    <ds:schemaRef ds:uri="http://schemas.microsoft.com/office/2006/metadata/properties"/>
    <ds:schemaRef ds:uri="fcdf84ff-77a2-4967-b02d-5f1ff922afa3"/>
    <ds:schemaRef ds:uri="http://schemas.microsoft.com/office/2006/documentManagement/types"/>
    <ds:schemaRef ds:uri="http://purl.org/dc/dcmitype/"/>
    <ds:schemaRef ds:uri="http://schemas.microsoft.com/office/infopath/2007/PartnerControls"/>
    <ds:schemaRef ds:uri="http://schemas.openxmlformats.org/package/2006/metadata/core-properties"/>
    <ds:schemaRef ds:uri="http://purl.org/dc/term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
  <TotalTime>22519</TotalTime>
  <Words>1452</Words>
  <Application>Microsoft Macintosh PowerPoint</Application>
  <PresentationFormat>Custom</PresentationFormat>
  <Paragraphs>119</Paragraphs>
  <Slides>42</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42</vt:i4>
      </vt:variant>
    </vt:vector>
  </HeadingPairs>
  <TitlesOfParts>
    <vt:vector size="49" baseType="lpstr">
      <vt:lpstr>Arial</vt:lpstr>
      <vt:lpstr>Calibri</vt:lpstr>
      <vt:lpstr>HelveticaNeueLT Std Lt</vt:lpstr>
      <vt:lpstr>Montserrat ExtraBold</vt:lpstr>
      <vt:lpstr>Montserrat Light</vt:lpstr>
      <vt:lpstr>Montserrat Medium</vt:lpstr>
      <vt:lpstr>Office Theme</vt:lpstr>
      <vt:lpstr>PowerPoint Presentation</vt:lpstr>
      <vt:lpstr>PowerPoint Presentation</vt:lpstr>
      <vt:lpstr>PowerPoint Presentation</vt:lpstr>
      <vt:lpstr>Discuss</vt:lpstr>
      <vt:lpstr>1. Presumed Heirs to Eternal Separation: Looking for Jesus Versus Seeking Him.</vt:lpstr>
      <vt:lpstr>PowerPoint Presentation</vt:lpstr>
      <vt:lpstr>PowerPoint Presentation</vt:lpstr>
      <vt:lpstr>PowerPoint Presentation</vt:lpstr>
      <vt:lpstr>PowerPoint Presentation</vt:lpstr>
      <vt:lpstr>PowerPoint Presentation</vt:lpstr>
      <vt:lpstr>Discuss</vt:lpstr>
      <vt:lpstr>Discuss</vt:lpstr>
      <vt:lpstr>Discuss</vt:lpstr>
      <vt:lpstr>2. Truth to Freedom: The  Marks of a Legitimate Heir.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Discuss</vt:lpstr>
      <vt:lpstr>Discuss</vt:lpstr>
      <vt:lpstr>Discuss</vt:lpstr>
      <vt:lpstr>3. The Eternal Estate of  the Son: An Inheritance Death  Can’t Touch . </vt:lpstr>
      <vt:lpstr>PowerPoint Presentation</vt:lpstr>
      <vt:lpstr>PowerPoint Presentation</vt:lpstr>
      <vt:lpstr>PowerPoint Presentation</vt:lpstr>
      <vt:lpstr>PowerPoint Presentation</vt:lpstr>
      <vt:lpstr>PowerPoint Presentation</vt:lpstr>
      <vt:lpstr>PowerPoint Presentation</vt:lpstr>
      <vt:lpstr>Discuss</vt:lpstr>
      <vt:lpstr>Discuss</vt:lpstr>
      <vt:lpstr>Discuss</vt:lpstr>
      <vt:lpstr>PowerPoint Presentation</vt:lpstr>
      <vt:lpstr>Reflect</vt:lpstr>
      <vt:lpstr>Reflect</vt:lpstr>
      <vt:lpstr>Reflect</vt:lpstr>
      <vt:lpstr>Respond</vt:lpstr>
      <vt:lpstr>Apply</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people process tools experience</dc:title>
  <dc:subject/>
  <dc:creator>Alyssa Rummel</dc:creator>
  <cp:keywords/>
  <dc:description/>
  <cp:lastModifiedBy>sarah robinson</cp:lastModifiedBy>
  <cp:revision>113</cp:revision>
  <dcterms:created xsi:type="dcterms:W3CDTF">2023-07-06T02:28:58Z</dcterms:created>
  <dcterms:modified xsi:type="dcterms:W3CDTF">2026-03-23T23:11:24Z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0x010100F3019C673F1BC0478D0E1D634A78DE4B</vt:lpwstr>
  </property>
</Properties>
</file>