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handoutMasterIdLst>
    <p:handoutMasterId r:id="rId38"/>
  </p:handoutMasterIdLst>
  <p:sldIdLst>
    <p:sldId id="567" r:id="rId5"/>
    <p:sldId id="833" r:id="rId6"/>
    <p:sldId id="834" r:id="rId7"/>
    <p:sldId id="577" r:id="rId8"/>
    <p:sldId id="579" r:id="rId9"/>
    <p:sldId id="574" r:id="rId10"/>
    <p:sldId id="924" r:id="rId11"/>
    <p:sldId id="925" r:id="rId12"/>
    <p:sldId id="632" r:id="rId13"/>
    <p:sldId id="873" r:id="rId14"/>
    <p:sldId id="874" r:id="rId15"/>
    <p:sldId id="793" r:id="rId16"/>
    <p:sldId id="826" r:id="rId17"/>
    <p:sldId id="926" r:id="rId18"/>
    <p:sldId id="796" r:id="rId19"/>
    <p:sldId id="918" r:id="rId20"/>
    <p:sldId id="919" r:id="rId21"/>
    <p:sldId id="797" r:id="rId22"/>
    <p:sldId id="825" r:id="rId23"/>
    <p:sldId id="927" r:id="rId24"/>
    <p:sldId id="928" r:id="rId25"/>
    <p:sldId id="929" r:id="rId26"/>
    <p:sldId id="814" r:id="rId27"/>
    <p:sldId id="847" r:id="rId28"/>
    <p:sldId id="848" r:id="rId29"/>
    <p:sldId id="930" r:id="rId30"/>
    <p:sldId id="771" r:id="rId31"/>
    <p:sldId id="813" r:id="rId32"/>
    <p:sldId id="913" r:id="rId33"/>
    <p:sldId id="850" r:id="rId34"/>
    <p:sldId id="931" r:id="rId35"/>
    <p:sldId id="818" r:id="rId36"/>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6">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7A72"/>
    <a:srgbClr val="BE9080"/>
    <a:srgbClr val="FF7A0F"/>
    <a:srgbClr val="8FB935"/>
    <a:srgbClr val="EFD215"/>
    <a:srgbClr val="ADDCFF"/>
    <a:srgbClr val="002A92"/>
    <a:srgbClr val="75D8E9"/>
    <a:srgbClr val="001A66"/>
    <a:srgbClr val="58A6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07" autoAdjust="0"/>
    <p:restoredTop sz="96056"/>
  </p:normalViewPr>
  <p:slideViewPr>
    <p:cSldViewPr>
      <p:cViewPr>
        <p:scale>
          <a:sx n="89" d="100"/>
          <a:sy n="89" d="100"/>
        </p:scale>
        <p:origin x="952" y="808"/>
      </p:cViewPr>
      <p:guideLst>
        <p:guide orient="horz" pos="2176"/>
        <p:guide pos="3839"/>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D1258C-73C3-491F-9EB8-535317784D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DF2AD8F-279A-42DE-A6F5-624D7EFC52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D82F6A-B6D4-4BAF-A720-0B2BD02D258A}" type="datetimeFigureOut">
              <a:rPr lang="en-US" smtClean="0"/>
              <a:t>11/20/25</a:t>
            </a:fld>
            <a:endParaRPr lang="en-US" dirty="0"/>
          </a:p>
        </p:txBody>
      </p:sp>
      <p:sp>
        <p:nvSpPr>
          <p:cNvPr id="4" name="Footer Placeholder 3">
            <a:extLst>
              <a:ext uri="{FF2B5EF4-FFF2-40B4-BE49-F238E27FC236}">
                <a16:creationId xmlns:a16="http://schemas.microsoft.com/office/drawing/2014/main" id="{0BEB6143-B04E-4293-B930-7BAA58E920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07380EB-8097-47C8-AB4A-6EEA9D88D6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70773E-52BF-4D5F-9E36-469C76FF0F40}" type="slidenum">
              <a:rPr lang="en-US" smtClean="0"/>
              <a:t>‹#›</a:t>
            </a:fld>
            <a:endParaRPr lang="en-US" dirty="0"/>
          </a:p>
        </p:txBody>
      </p:sp>
    </p:spTree>
    <p:extLst>
      <p:ext uri="{BB962C8B-B14F-4D97-AF65-F5344CB8AC3E}">
        <p14:creationId xmlns:p14="http://schemas.microsoft.com/office/powerpoint/2010/main" val="2839981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FBD400-178C-4E46-8B1C-98070CB60EB4}" type="datetimeFigureOut">
              <a:rPr lang="en-US" smtClean="0"/>
              <a:pPr/>
              <a:t>11/20/25</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FCC8D5-6D68-A443-97C0-91AE5977134B}" type="slidenum">
              <a:rPr lang="en-US" smtClean="0"/>
              <a:pPr/>
              <a:t>‹#›</a:t>
            </a:fld>
            <a:endParaRPr lang="en-US" dirty="0"/>
          </a:p>
        </p:txBody>
      </p:sp>
    </p:spTree>
    <p:extLst>
      <p:ext uri="{BB962C8B-B14F-4D97-AF65-F5344CB8AC3E}">
        <p14:creationId xmlns:p14="http://schemas.microsoft.com/office/powerpoint/2010/main" val="1621558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FCC8D5-6D68-A443-97C0-91AE5977134B}" type="slidenum">
              <a:rPr lang="en-US" smtClean="0"/>
              <a:pPr/>
              <a:t>28</a:t>
            </a:fld>
            <a:endParaRPr lang="en-US" dirty="0"/>
          </a:p>
        </p:txBody>
      </p:sp>
    </p:spTree>
    <p:extLst>
      <p:ext uri="{BB962C8B-B14F-4D97-AF65-F5344CB8AC3E}">
        <p14:creationId xmlns:p14="http://schemas.microsoft.com/office/powerpoint/2010/main" val="1439590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007AD-554C-B7C5-3CED-C5691AB265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6AE687-1463-7F56-5D41-87F883E427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0355DC-A0B0-B713-5014-54E520C6E5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765D78-03A8-3F93-8235-92D9AB93AE44}"/>
              </a:ext>
            </a:extLst>
          </p:cNvPr>
          <p:cNvSpPr>
            <a:spLocks noGrp="1"/>
          </p:cNvSpPr>
          <p:nvPr>
            <p:ph type="sldNum" sz="quarter" idx="5"/>
          </p:nvPr>
        </p:nvSpPr>
        <p:spPr/>
        <p:txBody>
          <a:bodyPr/>
          <a:lstStyle/>
          <a:p>
            <a:fld id="{B0FCC8D5-6D68-A443-97C0-91AE5977134B}" type="slidenum">
              <a:rPr lang="en-US" smtClean="0"/>
              <a:pPr/>
              <a:t>29</a:t>
            </a:fld>
            <a:endParaRPr lang="en-US" dirty="0"/>
          </a:p>
        </p:txBody>
      </p:sp>
    </p:spTree>
    <p:extLst>
      <p:ext uri="{BB962C8B-B14F-4D97-AF65-F5344CB8AC3E}">
        <p14:creationId xmlns:p14="http://schemas.microsoft.com/office/powerpoint/2010/main" val="3846307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896A0-A5BD-3BBD-9484-9F8311A966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2F2001-7FEA-06A2-7DA1-DE8ED00172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BFDF95-57B9-71ED-501B-F5521405E2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44372A-DCC1-D3E5-948D-F196668C4973}"/>
              </a:ext>
            </a:extLst>
          </p:cNvPr>
          <p:cNvSpPr>
            <a:spLocks noGrp="1"/>
          </p:cNvSpPr>
          <p:nvPr>
            <p:ph type="sldNum" sz="quarter" idx="5"/>
          </p:nvPr>
        </p:nvSpPr>
        <p:spPr/>
        <p:txBody>
          <a:bodyPr/>
          <a:lstStyle/>
          <a:p>
            <a:fld id="{B0FCC8D5-6D68-A443-97C0-91AE5977134B}" type="slidenum">
              <a:rPr lang="en-US" smtClean="0"/>
              <a:pPr/>
              <a:t>30</a:t>
            </a:fld>
            <a:endParaRPr lang="en-US" dirty="0"/>
          </a:p>
        </p:txBody>
      </p:sp>
    </p:spTree>
    <p:extLst>
      <p:ext uri="{BB962C8B-B14F-4D97-AF65-F5344CB8AC3E}">
        <p14:creationId xmlns:p14="http://schemas.microsoft.com/office/powerpoint/2010/main" val="2642156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D69AD-CC7B-8BDE-E8EF-33775FA480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4F05CE-6A2F-A484-5553-BA288F9967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176C58-781F-6FC2-E9C8-353A81FDDC6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3794CA-6A53-BAFB-0D76-1930B5A5E363}"/>
              </a:ext>
            </a:extLst>
          </p:cNvPr>
          <p:cNvSpPr>
            <a:spLocks noGrp="1"/>
          </p:cNvSpPr>
          <p:nvPr>
            <p:ph type="sldNum" sz="quarter" idx="5"/>
          </p:nvPr>
        </p:nvSpPr>
        <p:spPr/>
        <p:txBody>
          <a:bodyPr/>
          <a:lstStyle/>
          <a:p>
            <a:fld id="{B0FCC8D5-6D68-A443-97C0-91AE5977134B}" type="slidenum">
              <a:rPr lang="en-US" smtClean="0"/>
              <a:pPr/>
              <a:t>31</a:t>
            </a:fld>
            <a:endParaRPr lang="en-US" dirty="0"/>
          </a:p>
        </p:txBody>
      </p:sp>
    </p:spTree>
    <p:extLst>
      <p:ext uri="{BB962C8B-B14F-4D97-AF65-F5344CB8AC3E}">
        <p14:creationId xmlns:p14="http://schemas.microsoft.com/office/powerpoint/2010/main" val="13585965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7200"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99012" y="1104436"/>
            <a:ext cx="277091"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99012" y="2000302"/>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99012" y="2911264"/>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99012" y="3809688"/>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99012" y="4735482"/>
            <a:ext cx="277091"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97277" y="1078233"/>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97277" y="19775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97277" y="28919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97277" y="38063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97277" y="47207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Text Placeholder 125">
            <a:extLst>
              <a:ext uri="{FF2B5EF4-FFF2-40B4-BE49-F238E27FC236}">
                <a16:creationId xmlns:a16="http://schemas.microsoft.com/office/drawing/2014/main" id="{517A7A7F-C3E7-5C25-0DC7-7FB7D5D44E02}"/>
              </a:ext>
            </a:extLst>
          </p:cNvPr>
          <p:cNvSpPr>
            <a:spLocks noGrp="1"/>
          </p:cNvSpPr>
          <p:nvPr>
            <p:ph type="body" sz="quarter" idx="16" hasCustomPrompt="1"/>
          </p:nvPr>
        </p:nvSpPr>
        <p:spPr>
          <a:xfrm>
            <a:off x="5297277" y="562078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7" name="Oval 6">
            <a:extLst>
              <a:ext uri="{FF2B5EF4-FFF2-40B4-BE49-F238E27FC236}">
                <a16:creationId xmlns:a16="http://schemas.microsoft.com/office/drawing/2014/main" id="{1BF0104A-62E8-A2FD-2568-E303DBA648F3}"/>
              </a:ext>
              <a:ext uri="{C183D7F6-B498-43B3-948B-1728B52AA6E4}">
                <adec:decorative xmlns:adec="http://schemas.microsoft.com/office/drawing/2017/decorative" val="1"/>
              </a:ext>
            </a:extLst>
          </p:cNvPr>
          <p:cNvSpPr/>
          <p:nvPr userDrawn="1"/>
        </p:nvSpPr>
        <p:spPr>
          <a:xfrm>
            <a:off x="4814263" y="5666509"/>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1877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ategori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B6D76A-1554-BB59-77BF-D68B45F8C601}"/>
              </a:ext>
            </a:extLst>
          </p:cNvPr>
          <p:cNvPicPr>
            <a:picLocks noChangeAspect="1"/>
          </p:cNvPicPr>
          <p:nvPr userDrawn="1"/>
        </p:nvPicPr>
        <p:blipFill>
          <a:blip r:embed="rId2"/>
          <a:srcRect/>
          <a:stretch/>
        </p:blipFill>
        <p:spPr>
          <a:xfrm>
            <a:off x="-1068388" y="-54093"/>
            <a:ext cx="4343400" cy="6968744"/>
          </a:xfrm>
          <a:prstGeom prst="rect">
            <a:avLst/>
          </a:prstGeom>
        </p:spPr>
      </p:pic>
      <p:sp>
        <p:nvSpPr>
          <p:cNvPr id="6" name="Rounded Rectangle 37">
            <a:extLst>
              <a:ext uri="{FF2B5EF4-FFF2-40B4-BE49-F238E27FC236}">
                <a16:creationId xmlns:a16="http://schemas.microsoft.com/office/drawing/2014/main" id="{112D2DA4-0E08-4513-D8A7-6A9341641906}"/>
              </a:ext>
              <a:ext uri="{C183D7F6-B498-43B3-948B-1728B52AA6E4}">
                <adec:decorative xmlns:adec="http://schemas.microsoft.com/office/drawing/2017/decorative" val="1"/>
              </a:ext>
            </a:extLst>
          </p:cNvPr>
          <p:cNvSpPr/>
          <p:nvPr userDrawn="1"/>
        </p:nvSpPr>
        <p:spPr>
          <a:xfrm>
            <a:off x="3656012" y="426720"/>
            <a:ext cx="811891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 Placeholder 125">
            <a:extLst>
              <a:ext uri="{FF2B5EF4-FFF2-40B4-BE49-F238E27FC236}">
                <a16:creationId xmlns:a16="http://schemas.microsoft.com/office/drawing/2014/main" id="{4165A26A-83C2-1D75-81B6-B3DA5090EC6F}"/>
              </a:ext>
            </a:extLst>
          </p:cNvPr>
          <p:cNvSpPr>
            <a:spLocks noGrp="1"/>
          </p:cNvSpPr>
          <p:nvPr>
            <p:ph type="body" sz="quarter" idx="19" hasCustomPrompt="1"/>
          </p:nvPr>
        </p:nvSpPr>
        <p:spPr>
          <a:xfrm>
            <a:off x="3884612" y="1918791"/>
            <a:ext cx="7659904"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4" name="Text Placeholder 125">
            <a:extLst>
              <a:ext uri="{FF2B5EF4-FFF2-40B4-BE49-F238E27FC236}">
                <a16:creationId xmlns:a16="http://schemas.microsoft.com/office/drawing/2014/main" id="{98BD529B-0AE7-44E1-B15F-087C3789FEC2}"/>
              </a:ext>
            </a:extLst>
          </p:cNvPr>
          <p:cNvSpPr>
            <a:spLocks noGrp="1"/>
          </p:cNvSpPr>
          <p:nvPr>
            <p:ph type="body" sz="quarter" idx="22" hasCustomPrompt="1"/>
          </p:nvPr>
        </p:nvSpPr>
        <p:spPr>
          <a:xfrm>
            <a:off x="3884612" y="1080591"/>
            <a:ext cx="765990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25" name="Title 4">
            <a:extLst>
              <a:ext uri="{FF2B5EF4-FFF2-40B4-BE49-F238E27FC236}">
                <a16:creationId xmlns:a16="http://schemas.microsoft.com/office/drawing/2014/main" id="{908E810F-3CAC-4E1B-A234-742F11D15383}"/>
              </a:ext>
            </a:extLst>
          </p:cNvPr>
          <p:cNvSpPr>
            <a:spLocks noGrp="1"/>
          </p:cNvSpPr>
          <p:nvPr>
            <p:ph type="title" hasCustomPrompt="1"/>
          </p:nvPr>
        </p:nvSpPr>
        <p:spPr>
          <a:xfrm>
            <a:off x="303212" y="5029200"/>
            <a:ext cx="2956082" cy="914400"/>
          </a:xfrm>
          <a:prstGeom prst="rect">
            <a:avLst/>
          </a:prstGeom>
        </p:spPr>
        <p:txBody>
          <a:bodyPr>
            <a:normAutofit fontScale="90000"/>
          </a:bodyPr>
          <a:lstStyle>
            <a:lvl1pPr algn="l">
              <a:defRPr spc="0" baseline="0">
                <a:solidFill>
                  <a:schemeClr val="bg1"/>
                </a:solidFill>
              </a:defRPr>
            </a:lvl1pPr>
          </a:lstStyle>
          <a:p>
            <a:pPr>
              <a:lnSpc>
                <a:spcPct val="150000"/>
              </a:lnSpc>
            </a:pPr>
            <a:r>
              <a:rPr lang="en-US" dirty="0"/>
              <a:t>Text</a:t>
            </a:r>
          </a:p>
        </p:txBody>
      </p:sp>
      <p:cxnSp>
        <p:nvCxnSpPr>
          <p:cNvPr id="4" name="Straight Connector 3">
            <a:extLst>
              <a:ext uri="{FF2B5EF4-FFF2-40B4-BE49-F238E27FC236}">
                <a16:creationId xmlns:a16="http://schemas.microsoft.com/office/drawing/2014/main" id="{5CFD6089-12D6-91FE-9941-F32E067E14D2}"/>
              </a:ext>
              <a:ext uri="{C183D7F6-B498-43B3-948B-1728B52AA6E4}">
                <adec:decorative xmlns:adec="http://schemas.microsoft.com/office/drawing/2017/decorative" val="1"/>
              </a:ext>
            </a:extLst>
          </p:cNvPr>
          <p:cNvCxnSpPr>
            <a:cxnSpLocks/>
          </p:cNvCxnSpPr>
          <p:nvPr userDrawn="1"/>
        </p:nvCxnSpPr>
        <p:spPr>
          <a:xfrm>
            <a:off x="398185" y="6278880"/>
            <a:ext cx="1352827"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418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Location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FB5F19-141B-56E5-C07C-E06A696772CD}"/>
              </a:ext>
            </a:extLst>
          </p:cNvPr>
          <p:cNvPicPr>
            <a:picLocks noChangeAspect="1"/>
          </p:cNvPicPr>
          <p:nvPr userDrawn="1"/>
        </p:nvPicPr>
        <p:blipFill>
          <a:blip r:embed="rId2"/>
          <a:srcRect/>
          <a:stretch/>
        </p:blipFill>
        <p:spPr>
          <a:xfrm>
            <a:off x="8837612" y="7034"/>
            <a:ext cx="4267200" cy="6846486"/>
          </a:xfrm>
          <a:prstGeom prst="rect">
            <a:avLst/>
          </a:prstGeom>
        </p:spPr>
      </p:pic>
      <p:sp>
        <p:nvSpPr>
          <p:cNvPr id="4" name="Rounded Rectangle 37">
            <a:extLst>
              <a:ext uri="{FF2B5EF4-FFF2-40B4-BE49-F238E27FC236}">
                <a16:creationId xmlns:a16="http://schemas.microsoft.com/office/drawing/2014/main" id="{60E7CCD4-0B53-118E-C908-DBD2918F42A9}"/>
              </a:ext>
              <a:ext uri="{C183D7F6-B498-43B3-948B-1728B52AA6E4}">
                <adec:decorative xmlns:adec="http://schemas.microsoft.com/office/drawing/2017/decorative" val="1"/>
              </a:ext>
            </a:extLst>
          </p:cNvPr>
          <p:cNvSpPr/>
          <p:nvPr userDrawn="1"/>
        </p:nvSpPr>
        <p:spPr>
          <a:xfrm>
            <a:off x="379412" y="426720"/>
            <a:ext cx="811891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125">
            <a:extLst>
              <a:ext uri="{FF2B5EF4-FFF2-40B4-BE49-F238E27FC236}">
                <a16:creationId xmlns:a16="http://schemas.microsoft.com/office/drawing/2014/main" id="{D426254D-BC75-9F62-9161-0514F7BDAA00}"/>
              </a:ext>
            </a:extLst>
          </p:cNvPr>
          <p:cNvSpPr>
            <a:spLocks noGrp="1"/>
          </p:cNvSpPr>
          <p:nvPr>
            <p:ph type="body" sz="quarter" idx="19" hasCustomPrompt="1"/>
          </p:nvPr>
        </p:nvSpPr>
        <p:spPr>
          <a:xfrm>
            <a:off x="608012" y="1918791"/>
            <a:ext cx="7659904"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6" name="Text Placeholder 125">
            <a:extLst>
              <a:ext uri="{FF2B5EF4-FFF2-40B4-BE49-F238E27FC236}">
                <a16:creationId xmlns:a16="http://schemas.microsoft.com/office/drawing/2014/main" id="{3F618941-834F-FC67-8ADD-142348299E9A}"/>
              </a:ext>
            </a:extLst>
          </p:cNvPr>
          <p:cNvSpPr>
            <a:spLocks noGrp="1"/>
          </p:cNvSpPr>
          <p:nvPr>
            <p:ph type="body" sz="quarter" idx="22" hasCustomPrompt="1"/>
          </p:nvPr>
        </p:nvSpPr>
        <p:spPr>
          <a:xfrm>
            <a:off x="608012" y="1080591"/>
            <a:ext cx="765990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7" name="Title 4">
            <a:extLst>
              <a:ext uri="{FF2B5EF4-FFF2-40B4-BE49-F238E27FC236}">
                <a16:creationId xmlns:a16="http://schemas.microsoft.com/office/drawing/2014/main" id="{18B02CE1-14B9-A6B8-AEB6-B5CE86A34CAD}"/>
              </a:ext>
            </a:extLst>
          </p:cNvPr>
          <p:cNvSpPr>
            <a:spLocks noGrp="1"/>
          </p:cNvSpPr>
          <p:nvPr>
            <p:ph type="title" hasCustomPrompt="1"/>
          </p:nvPr>
        </p:nvSpPr>
        <p:spPr>
          <a:xfrm>
            <a:off x="9066212" y="5029200"/>
            <a:ext cx="2956082" cy="914400"/>
          </a:xfrm>
          <a:prstGeom prst="rect">
            <a:avLst/>
          </a:prstGeom>
        </p:spPr>
        <p:txBody>
          <a:bodyPr>
            <a:normAutofit fontScale="90000"/>
          </a:bodyPr>
          <a:lstStyle>
            <a:lvl1pPr algn="r">
              <a:defRPr spc="0" baseline="0">
                <a:solidFill>
                  <a:schemeClr val="bg1"/>
                </a:solidFill>
              </a:defRPr>
            </a:lvl1pPr>
          </a:lstStyle>
          <a:p>
            <a:pPr>
              <a:lnSpc>
                <a:spcPct val="150000"/>
              </a:lnSpc>
            </a:pPr>
            <a:r>
              <a:rPr lang="en-US" dirty="0"/>
              <a:t>Text</a:t>
            </a:r>
          </a:p>
        </p:txBody>
      </p:sp>
      <p:cxnSp>
        <p:nvCxnSpPr>
          <p:cNvPr id="8" name="Straight Connector 7">
            <a:extLst>
              <a:ext uri="{FF2B5EF4-FFF2-40B4-BE49-F238E27FC236}">
                <a16:creationId xmlns:a16="http://schemas.microsoft.com/office/drawing/2014/main" id="{3BEEFB95-C49B-8414-E570-618A55EA603F}"/>
              </a:ext>
              <a:ext uri="{C183D7F6-B498-43B3-948B-1728B52AA6E4}">
                <adec:decorative xmlns:adec="http://schemas.microsoft.com/office/drawing/2017/decorative" val="1"/>
              </a:ext>
            </a:extLst>
          </p:cNvPr>
          <p:cNvCxnSpPr>
            <a:cxnSpLocks/>
          </p:cNvCxnSpPr>
          <p:nvPr userDrawn="1"/>
        </p:nvCxnSpPr>
        <p:spPr>
          <a:xfrm>
            <a:off x="10514012" y="6278880"/>
            <a:ext cx="1355882"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516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292" y="426720"/>
            <a:ext cx="1139912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696" y="1335878"/>
            <a:ext cx="10940118" cy="4302921"/>
          </a:xfrm>
          <a:prstGeom prst="rect">
            <a:avLst/>
          </a:prstGeom>
        </p:spPr>
        <p:txBody>
          <a:bodyPr>
            <a:noAutofit/>
          </a:bodyPr>
          <a:lstStyle>
            <a:lvl1pPr marL="0" indent="0" algn="ctr">
              <a:buNone/>
              <a:defRPr sz="6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2241564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292" y="426720"/>
            <a:ext cx="11399120" cy="597408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696" y="1335879"/>
            <a:ext cx="10940118" cy="569122"/>
          </a:xfrm>
          <a:prstGeom prst="rect">
            <a:avLst/>
          </a:prstGeom>
        </p:spPr>
        <p:txBody>
          <a:bodyPr>
            <a:noAutofit/>
          </a:bodyPr>
          <a:lstStyle>
            <a:lvl1pPr marL="0" indent="0" algn="ctr">
              <a:buNone/>
              <a:defRPr sz="32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4" name="Text Placeholder 125">
            <a:extLst>
              <a:ext uri="{FF2B5EF4-FFF2-40B4-BE49-F238E27FC236}">
                <a16:creationId xmlns:a16="http://schemas.microsoft.com/office/drawing/2014/main" id="{D063A84D-1ABA-44B8-A1EB-EEBA125ED992}"/>
              </a:ext>
            </a:extLst>
          </p:cNvPr>
          <p:cNvSpPr>
            <a:spLocks noGrp="1"/>
          </p:cNvSpPr>
          <p:nvPr>
            <p:ph type="body" sz="quarter" idx="23" hasCustomPrompt="1"/>
          </p:nvPr>
        </p:nvSpPr>
        <p:spPr>
          <a:xfrm>
            <a:off x="640694" y="1945478"/>
            <a:ext cx="10940118" cy="569122"/>
          </a:xfrm>
          <a:prstGeom prst="rect">
            <a:avLst/>
          </a:prstGeom>
        </p:spPr>
        <p:txBody>
          <a:bodyPr>
            <a:noAutofit/>
          </a:bodyPr>
          <a:lstStyle>
            <a:lvl1pPr marL="0" indent="0" algn="ctr">
              <a:lnSpc>
                <a:spcPct val="150000"/>
              </a:lnSpc>
              <a:buNone/>
              <a:defRPr sz="2800" b="0" i="0" cap="none"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spc="0" baseline="0" dirty="0"/>
              <a:t>yes</a:t>
            </a:r>
            <a:endParaRPr lang="en-US" dirty="0"/>
          </a:p>
        </p:txBody>
      </p:sp>
    </p:spTree>
    <p:extLst>
      <p:ext uri="{BB962C8B-B14F-4D97-AF65-F5344CB8AC3E}">
        <p14:creationId xmlns:p14="http://schemas.microsoft.com/office/powerpoint/2010/main" val="799900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Levels infograph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F7A39C-B68D-BE22-3E83-82E2D48D427E}"/>
              </a:ext>
              <a:ext uri="{C183D7F6-B498-43B3-948B-1728B52AA6E4}">
                <adec:decorative xmlns:adec="http://schemas.microsoft.com/office/drawing/2017/decorative" val="1"/>
              </a:ext>
            </a:extLst>
          </p:cNvPr>
          <p:cNvSpPr/>
          <p:nvPr userDrawn="1"/>
        </p:nvSpPr>
        <p:spPr>
          <a:xfrm>
            <a:off x="0" y="0"/>
            <a:ext cx="1218882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99B978BA-25FE-48B1-BDB9-0DFD66A0801F}"/>
              </a:ext>
              <a:ext uri="{C183D7F6-B498-43B3-948B-1728B52AA6E4}">
                <adec:decorative xmlns:adec="http://schemas.microsoft.com/office/drawing/2017/decorative" val="1"/>
              </a:ext>
            </a:extLst>
          </p:cNvPr>
          <p:cNvCxnSpPr>
            <a:cxnSpLocks/>
          </p:cNvCxnSpPr>
          <p:nvPr userDrawn="1"/>
        </p:nvCxnSpPr>
        <p:spPr>
          <a:xfrm>
            <a:off x="836612" y="5562600"/>
            <a:ext cx="103632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itle 4">
            <a:extLst>
              <a:ext uri="{FF2B5EF4-FFF2-40B4-BE49-F238E27FC236}">
                <a16:creationId xmlns:a16="http://schemas.microsoft.com/office/drawing/2014/main" id="{B5BA447C-5757-44EF-9622-EFB9DC51FA6F}"/>
              </a:ext>
            </a:extLst>
          </p:cNvPr>
          <p:cNvSpPr>
            <a:spLocks noGrp="1"/>
          </p:cNvSpPr>
          <p:nvPr>
            <p:ph type="title" hasCustomPrompt="1"/>
          </p:nvPr>
        </p:nvSpPr>
        <p:spPr>
          <a:xfrm>
            <a:off x="836150" y="1063862"/>
            <a:ext cx="10363200" cy="3812938"/>
          </a:xfrm>
          <a:prstGeom prst="rect">
            <a:avLst/>
          </a:prstGeom>
        </p:spPr>
        <p:txBody>
          <a:bodyPr>
            <a:normAutofit fontScale="90000"/>
          </a:bodyPr>
          <a:lstStyle>
            <a:lvl1pPr algn="ctr">
              <a:defRPr spc="0" baseline="0">
                <a:solidFill>
                  <a:schemeClr val="bg1"/>
                </a:solidFill>
              </a:defRPr>
            </a:lvl1pPr>
          </a:lstStyle>
          <a:p>
            <a:pPr>
              <a:lnSpc>
                <a:spcPct val="150000"/>
              </a:lnSpc>
            </a:pPr>
            <a:r>
              <a:rPr lang="en-US" dirty="0"/>
              <a:t>Chart</a:t>
            </a:r>
          </a:p>
        </p:txBody>
      </p:sp>
    </p:spTree>
    <p:extLst>
      <p:ext uri="{BB962C8B-B14F-4D97-AF65-F5344CB8AC3E}">
        <p14:creationId xmlns:p14="http://schemas.microsoft.com/office/powerpoint/2010/main" val="3470706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05046" y="6264275"/>
            <a:ext cx="2844059" cy="365125"/>
          </a:xfrm>
          <a:prstGeom prst="rect">
            <a:avLst/>
          </a:prstGeom>
        </p:spPr>
        <p:txBody>
          <a:bodyPr/>
          <a:lstStyle/>
          <a:p>
            <a:fld id="{7091A9FD-CDA2-4BA5-8C18-59D6F59EB34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7200"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952036"/>
            <a:ext cx="277091"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3761" y="212592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299812"/>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3761" y="4461162"/>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83761" y="5649882"/>
            <a:ext cx="277091"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925833"/>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2026" y="210315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280485"/>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2026" y="4457811"/>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82026" y="56351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7092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F689DBF2-8E9E-3D6B-4A2B-B50FF8314945}"/>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B643F0AB-BCD1-E390-DF39-7E1293CCC3B2}"/>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864403"/>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3761" y="220611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562738"/>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3761" y="4952688"/>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838200"/>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2026" y="218334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543411"/>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2026" y="49493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501307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D7E6625B-BE17-4489-42FA-46E1A3D02A16}"/>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42F45334-0296-0B60-9CD6-BF6BB534BBAA}"/>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1630288"/>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97806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1604085"/>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9587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997506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AAA24102-61F5-0C7D-057B-C2FD38F7D0A3}"/>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4A106504-EBE4-0E6B-497D-3BF8861E950C}"/>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2149264"/>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21299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273847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335821" y="427485"/>
            <a:ext cx="3689588"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4292782" y="427485"/>
            <a:ext cx="3670141"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4">
            <a:extLst>
              <a:ext uri="{FF2B5EF4-FFF2-40B4-BE49-F238E27FC236}">
                <a16:creationId xmlns:a16="http://schemas.microsoft.com/office/drawing/2014/main" id="{9468030F-A2B0-1E28-90DB-0AD0F2650CB3}"/>
              </a:ext>
              <a:ext uri="{C183D7F6-B498-43B3-948B-1728B52AA6E4}">
                <adec:decorative xmlns:adec="http://schemas.microsoft.com/office/drawing/2017/decorative" val="1"/>
              </a:ext>
            </a:extLst>
          </p:cNvPr>
          <p:cNvSpPr/>
          <p:nvPr userDrawn="1"/>
        </p:nvSpPr>
        <p:spPr>
          <a:xfrm>
            <a:off x="8271756" y="427485"/>
            <a:ext cx="3676611" cy="4373115"/>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512438" y="914400"/>
            <a:ext cx="3327584"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4494212" y="914400"/>
            <a:ext cx="3310045"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7" name="Text Placeholder 125">
            <a:extLst>
              <a:ext uri="{FF2B5EF4-FFF2-40B4-BE49-F238E27FC236}">
                <a16:creationId xmlns:a16="http://schemas.microsoft.com/office/drawing/2014/main" id="{760159F0-F3D6-196C-7464-082D0A7C066D}"/>
              </a:ext>
            </a:extLst>
          </p:cNvPr>
          <p:cNvSpPr>
            <a:spLocks noGrp="1"/>
          </p:cNvSpPr>
          <p:nvPr>
            <p:ph type="body" sz="quarter" idx="24" hasCustomPrompt="1"/>
          </p:nvPr>
        </p:nvSpPr>
        <p:spPr>
          <a:xfrm>
            <a:off x="8437502" y="917510"/>
            <a:ext cx="3315881" cy="339571"/>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3794591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2208212" y="539858"/>
            <a:ext cx="3689588"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6165173" y="539858"/>
            <a:ext cx="3670141"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2384829" y="1026773"/>
            <a:ext cx="3327584"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6366603" y="1026773"/>
            <a:ext cx="3310045"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1128238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58650A07-903A-2EDE-46F5-E5182C807D5C}"/>
              </a:ext>
            </a:extLst>
          </p:cNvPr>
          <p:cNvPicPr>
            <a:picLocks noChangeAspect="1"/>
          </p:cNvPicPr>
          <p:nvPr userDrawn="1"/>
        </p:nvPicPr>
        <p:blipFill>
          <a:blip r:embed="rId2"/>
          <a:stretch>
            <a:fillRect/>
          </a:stretch>
        </p:blipFill>
        <p:spPr>
          <a:xfrm>
            <a:off x="14741" y="5185518"/>
            <a:ext cx="12188825" cy="1703130"/>
          </a:xfrm>
          <a:prstGeom prst="rect">
            <a:avLst/>
          </a:prstGeom>
        </p:spPr>
      </p:pic>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z="5400" spc="0" baseline="0">
                <a:solidFill>
                  <a:schemeClr val="bg1"/>
                </a:solidFill>
              </a:defRPr>
            </a:lvl1pPr>
          </a:lstStyle>
          <a:p>
            <a:r>
              <a:rPr lang="en-US" dirty="0"/>
              <a:t>Text</a:t>
            </a:r>
          </a:p>
        </p:txBody>
      </p:sp>
    </p:spTree>
    <p:extLst>
      <p:ext uri="{BB962C8B-B14F-4D97-AF65-F5344CB8AC3E}">
        <p14:creationId xmlns:p14="http://schemas.microsoft.com/office/powerpoint/2010/main" val="399162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86DBBE1E-8D72-B587-D7FC-7D56AEB978DF}"/>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531812" y="430857"/>
            <a:ext cx="11201400" cy="436974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11" name="Text Placeholder 125">
            <a:extLst>
              <a:ext uri="{FF2B5EF4-FFF2-40B4-BE49-F238E27FC236}">
                <a16:creationId xmlns:a16="http://schemas.microsoft.com/office/drawing/2014/main" id="{BBC3ACC1-2A36-4A87-8037-08F1271666FC}"/>
              </a:ext>
            </a:extLst>
          </p:cNvPr>
          <p:cNvSpPr>
            <a:spLocks noGrp="1"/>
          </p:cNvSpPr>
          <p:nvPr>
            <p:ph type="body" sz="quarter" idx="19" hasCustomPrompt="1"/>
          </p:nvPr>
        </p:nvSpPr>
        <p:spPr>
          <a:xfrm>
            <a:off x="1040967" y="1676401"/>
            <a:ext cx="10183091" cy="2743200"/>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2" name="Text Placeholder 125">
            <a:extLst>
              <a:ext uri="{FF2B5EF4-FFF2-40B4-BE49-F238E27FC236}">
                <a16:creationId xmlns:a16="http://schemas.microsoft.com/office/drawing/2014/main" id="{EFC5A75B-08C3-4FE3-B782-B124A065684C}"/>
              </a:ext>
            </a:extLst>
          </p:cNvPr>
          <p:cNvSpPr>
            <a:spLocks noGrp="1"/>
          </p:cNvSpPr>
          <p:nvPr>
            <p:ph type="body" sz="quarter" idx="22" hasCustomPrompt="1"/>
          </p:nvPr>
        </p:nvSpPr>
        <p:spPr>
          <a:xfrm>
            <a:off x="1040966" y="838200"/>
            <a:ext cx="10183092"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1600049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77" r:id="rId2"/>
    <p:sldLayoutId id="2147483673" r:id="rId3"/>
    <p:sldLayoutId id="2147483671" r:id="rId4"/>
    <p:sldLayoutId id="2147483672" r:id="rId5"/>
    <p:sldLayoutId id="2147483662" r:id="rId6"/>
    <p:sldLayoutId id="2147483676" r:id="rId7"/>
    <p:sldLayoutId id="2147483675" r:id="rId8"/>
    <p:sldLayoutId id="2147483674" r:id="rId9"/>
    <p:sldLayoutId id="2147483664" r:id="rId10"/>
    <p:sldLayoutId id="2147483666" r:id="rId11"/>
    <p:sldLayoutId id="2147483668" r:id="rId12"/>
    <p:sldLayoutId id="2147483669" r:id="rId13"/>
    <p:sldLayoutId id="2147483667" r:id="rId14"/>
    <p:sldLayoutId id="2147483655" r:id="rId15"/>
  </p:sldLayoutIdLst>
  <p:txStyles>
    <p:titleStyle>
      <a:lvl1pPr algn="ctr" defTabSz="1218987" rtl="0" eaLnBrk="1" latinLnBrk="0" hangingPunct="1">
        <a:lnSpc>
          <a:spcPct val="85000"/>
        </a:lnSpc>
        <a:spcBef>
          <a:spcPts val="0"/>
        </a:spcBef>
        <a:spcAft>
          <a:spcPts val="600"/>
        </a:spcAft>
        <a:buNone/>
        <a:defRPr sz="5400" b="1" i="0" kern="1200" spc="100" baseline="0">
          <a:solidFill>
            <a:schemeClr val="accent4">
              <a:lumMod val="75000"/>
            </a:schemeClr>
          </a:solidFill>
          <a:latin typeface="+mj-lt"/>
          <a:ea typeface="+mj-ea"/>
          <a:cs typeface="Arial"/>
        </a:defRPr>
      </a:lvl1pPr>
    </p:titleStyle>
    <p:bodyStyle>
      <a:lvl1pPr marL="457120" indent="-457120" algn="l" defTabSz="1218987" rtl="0" eaLnBrk="1" latinLnBrk="0" hangingPunct="1">
        <a:lnSpc>
          <a:spcPct val="85000"/>
        </a:lnSpc>
        <a:spcBef>
          <a:spcPts val="0"/>
        </a:spcBef>
        <a:spcAft>
          <a:spcPts val="600"/>
        </a:spcAft>
        <a:buFont typeface="Arial" pitchFamily="34" charset="0"/>
        <a:buChar char="•"/>
        <a:defRPr sz="4300" kern="1200">
          <a:solidFill>
            <a:schemeClr val="accent3">
              <a:lumMod val="75000"/>
            </a:schemeClr>
          </a:solidFill>
          <a:latin typeface="+mn-lt"/>
          <a:ea typeface="+mn-ea"/>
          <a:cs typeface="Arial"/>
        </a:defRPr>
      </a:lvl1pPr>
      <a:lvl2pPr marL="990427" indent="-380933" algn="l" defTabSz="1218987" rtl="0" eaLnBrk="1" latinLnBrk="0" hangingPunct="1">
        <a:lnSpc>
          <a:spcPct val="85000"/>
        </a:lnSpc>
        <a:spcBef>
          <a:spcPts val="0"/>
        </a:spcBef>
        <a:spcAft>
          <a:spcPts val="600"/>
        </a:spcAft>
        <a:buFont typeface="Arial" pitchFamily="34" charset="0"/>
        <a:buChar char="–"/>
        <a:defRPr sz="3700" kern="1200">
          <a:solidFill>
            <a:schemeClr val="accent3">
              <a:lumMod val="75000"/>
            </a:schemeClr>
          </a:solidFill>
          <a:latin typeface="+mn-lt"/>
          <a:ea typeface="+mn-ea"/>
          <a:cs typeface="Arial"/>
        </a:defRPr>
      </a:lvl2pPr>
      <a:lvl3pPr marL="1523733" indent="-304747" algn="l" defTabSz="1218987" rtl="0" eaLnBrk="1" latinLnBrk="0" hangingPunct="1">
        <a:lnSpc>
          <a:spcPct val="85000"/>
        </a:lnSpc>
        <a:spcBef>
          <a:spcPts val="0"/>
        </a:spcBef>
        <a:spcAft>
          <a:spcPts val="600"/>
        </a:spcAft>
        <a:buFont typeface="Arial" pitchFamily="34" charset="0"/>
        <a:buChar char="•"/>
        <a:defRPr sz="3200" kern="1200">
          <a:solidFill>
            <a:schemeClr val="accent3">
              <a:lumMod val="75000"/>
            </a:schemeClr>
          </a:solidFill>
          <a:latin typeface="+mn-lt"/>
          <a:ea typeface="+mn-ea"/>
          <a:cs typeface="Arial"/>
        </a:defRPr>
      </a:lvl3pPr>
      <a:lvl4pPr marL="2133227"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4pPr>
      <a:lvl5pPr marL="2742720"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4BA745-1217-4389-9C42-A8D3C103565E}"/>
              </a:ext>
            </a:extLst>
          </p:cNvPr>
          <p:cNvPicPr>
            <a:picLocks noChangeAspect="1"/>
          </p:cNvPicPr>
          <p:nvPr/>
        </p:nvPicPr>
        <p:blipFill>
          <a:blip r:embed="rId2"/>
          <a:srcRect/>
          <a:stretch/>
        </p:blipFill>
        <p:spPr>
          <a:xfrm>
            <a:off x="17666" y="20738"/>
            <a:ext cx="12153491" cy="6816523"/>
          </a:xfrm>
          <a:prstGeom prst="rect">
            <a:avLst/>
          </a:prstGeom>
        </p:spPr>
      </p:pic>
    </p:spTree>
    <p:extLst>
      <p:ext uri="{BB962C8B-B14F-4D97-AF65-F5344CB8AC3E}">
        <p14:creationId xmlns:p14="http://schemas.microsoft.com/office/powerpoint/2010/main" val="3567145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EEE2B-7820-8777-0FD8-363E27E2748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4CF49E1-F796-2604-00BB-DB928BBCA419}"/>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D5AD4366-2809-AB43-DD29-B196599F0A3A}"/>
              </a:ext>
            </a:extLst>
          </p:cNvPr>
          <p:cNvSpPr>
            <a:spLocks noGrp="1"/>
          </p:cNvSpPr>
          <p:nvPr>
            <p:ph type="body" sz="quarter" idx="19"/>
          </p:nvPr>
        </p:nvSpPr>
        <p:spPr>
          <a:xfrm>
            <a:off x="4037013" y="457200"/>
            <a:ext cx="7391399" cy="5943600"/>
          </a:xfrm>
        </p:spPr>
        <p:txBody>
          <a:bodyPr anchor="ctr"/>
          <a:lstStyle/>
          <a:p>
            <a:r>
              <a:rPr lang="en-US" sz="4000" b="1" dirty="0"/>
              <a:t>How was John the </a:t>
            </a:r>
          </a:p>
          <a:p>
            <a:r>
              <a:rPr lang="en-US" sz="4000" b="1" dirty="0"/>
              <a:t>Baptist’s influence both decreasing and increasing at the same time? </a:t>
            </a:r>
          </a:p>
        </p:txBody>
      </p:sp>
    </p:spTree>
    <p:extLst>
      <p:ext uri="{BB962C8B-B14F-4D97-AF65-F5344CB8AC3E}">
        <p14:creationId xmlns:p14="http://schemas.microsoft.com/office/powerpoint/2010/main" val="2143452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1FE66-62EA-7BA6-A669-96BC0A6A883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27A2075-C9E2-2752-DAEE-953287CF67EE}"/>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1E6B29F5-02BD-5C4E-2641-4CCEEE540673}"/>
              </a:ext>
            </a:extLst>
          </p:cNvPr>
          <p:cNvSpPr>
            <a:spLocks noGrp="1"/>
          </p:cNvSpPr>
          <p:nvPr>
            <p:ph type="body" sz="quarter" idx="19"/>
          </p:nvPr>
        </p:nvSpPr>
        <p:spPr>
          <a:xfrm>
            <a:off x="4037013" y="457200"/>
            <a:ext cx="7391399" cy="5943600"/>
          </a:xfrm>
        </p:spPr>
        <p:txBody>
          <a:bodyPr anchor="ctr"/>
          <a:lstStyle/>
          <a:p>
            <a:r>
              <a:rPr lang="en-US" sz="4000" b="1" dirty="0"/>
              <a:t>Would you describe </a:t>
            </a:r>
          </a:p>
          <a:p>
            <a:r>
              <a:rPr lang="en-US" sz="4000" b="1" dirty="0"/>
              <a:t>yourself as a “witness to the Messiah”? How do people in your sphere of influence know you follow Jesus? </a:t>
            </a:r>
          </a:p>
        </p:txBody>
      </p:sp>
    </p:spTree>
    <p:extLst>
      <p:ext uri="{BB962C8B-B14F-4D97-AF65-F5344CB8AC3E}">
        <p14:creationId xmlns:p14="http://schemas.microsoft.com/office/powerpoint/2010/main" val="4201980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661D3-0399-661C-FDAA-B648456C6B70}"/>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87BF9FAE-047B-A842-E7E0-9255E49679F6}"/>
              </a:ext>
            </a:extLst>
          </p:cNvPr>
          <p:cNvSpPr>
            <a:spLocks noGrp="1"/>
          </p:cNvSpPr>
          <p:nvPr>
            <p:ph type="title"/>
          </p:nvPr>
        </p:nvSpPr>
        <p:spPr>
          <a:xfrm>
            <a:off x="-1" y="533400"/>
            <a:ext cx="12188825" cy="4419600"/>
          </a:xfrm>
        </p:spPr>
        <p:txBody>
          <a:bodyPr anchor="b">
            <a:noAutofit/>
          </a:bodyPr>
          <a:lstStyle/>
          <a:p>
            <a:pPr marR="0">
              <a:lnSpc>
                <a:spcPct val="150000"/>
              </a:lnSpc>
              <a:spcBef>
                <a:spcPts val="0"/>
              </a:spcBef>
              <a:spcAft>
                <a:spcPts val="0"/>
              </a:spcAft>
            </a:pPr>
            <a:r>
              <a:rPr lang="en-US" sz="5500" dirty="0"/>
              <a:t>2. Ministry in </a:t>
            </a:r>
            <a:r>
              <a:rPr lang="en-US" sz="5500" u="sng" dirty="0"/>
              <a:t>Submission</a:t>
            </a:r>
            <a:r>
              <a:rPr lang="en-US" sz="5500" dirty="0"/>
              <a:t>—</a:t>
            </a:r>
            <a:br>
              <a:rPr lang="en-US" sz="5500" dirty="0"/>
            </a:br>
            <a:r>
              <a:rPr lang="en-US" sz="5500" dirty="0"/>
              <a:t>Jesus is </a:t>
            </a:r>
            <a:r>
              <a:rPr lang="en-US" sz="5500" u="sng" dirty="0"/>
              <a:t>Supreme</a:t>
            </a:r>
            <a:r>
              <a:rPr lang="en-US" sz="5500" dirty="0"/>
              <a:t>.</a:t>
            </a:r>
          </a:p>
        </p:txBody>
      </p:sp>
    </p:spTree>
    <p:extLst>
      <p:ext uri="{BB962C8B-B14F-4D97-AF65-F5344CB8AC3E}">
        <p14:creationId xmlns:p14="http://schemas.microsoft.com/office/powerpoint/2010/main" val="524395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2C7F4-E000-91E8-F49E-AB4F5470B15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52D98E1-9EFC-8383-BA9D-701A69C1C859}"/>
              </a:ext>
            </a:extLst>
          </p:cNvPr>
          <p:cNvSpPr>
            <a:spLocks noGrp="1"/>
          </p:cNvSpPr>
          <p:nvPr>
            <p:ph type="body" sz="quarter" idx="23"/>
          </p:nvPr>
        </p:nvSpPr>
        <p:spPr>
          <a:xfrm>
            <a:off x="677418" y="1676400"/>
            <a:ext cx="10833988" cy="4150522"/>
          </a:xfrm>
        </p:spPr>
        <p:txBody>
          <a:bodyPr/>
          <a:lstStyle/>
          <a:p>
            <a:pPr>
              <a:lnSpc>
                <a:spcPct val="112000"/>
              </a:lnSpc>
              <a:spcAft>
                <a:spcPts val="0"/>
              </a:spcAft>
            </a:pPr>
            <a:r>
              <a:rPr lang="en-US" sz="4300" dirty="0"/>
              <a:t>John responded, “No one can receive anything unless it has been given to him from heaven. You yourselves can testify that I said, ‘I am not the Messiah, but I’ve been sent ahead of him.’ He who has the bride is the groom. </a:t>
            </a:r>
            <a:r>
              <a:rPr lang="en-US" sz="4000" dirty="0">
                <a:solidFill>
                  <a:srgbClr val="CFBEB2"/>
                </a:solidFill>
              </a:rPr>
              <a:t>→</a:t>
            </a:r>
            <a:endParaRPr lang="en-US" sz="4000" dirty="0"/>
          </a:p>
          <a:p>
            <a:pPr marR="0">
              <a:lnSpc>
                <a:spcPct val="112000"/>
              </a:lnSpc>
              <a:spcBef>
                <a:spcPts val="0"/>
              </a:spcBef>
              <a:spcAft>
                <a:spcPts val="0"/>
              </a:spcAft>
            </a:pPr>
            <a:endParaRPr lang="en-US" sz="4300" dirty="0"/>
          </a:p>
        </p:txBody>
      </p:sp>
      <p:sp>
        <p:nvSpPr>
          <p:cNvPr id="2" name="Text Placeholder 2">
            <a:extLst>
              <a:ext uri="{FF2B5EF4-FFF2-40B4-BE49-F238E27FC236}">
                <a16:creationId xmlns:a16="http://schemas.microsoft.com/office/drawing/2014/main" id="{279EA0F6-C8A5-49DE-5FF0-35321F80B7D2}"/>
              </a:ext>
            </a:extLst>
          </p:cNvPr>
          <p:cNvSpPr txBox="1">
            <a:spLocks/>
          </p:cNvSpPr>
          <p:nvPr/>
        </p:nvSpPr>
        <p:spPr>
          <a:xfrm>
            <a:off x="640696" y="9144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3:27-30</a:t>
            </a:r>
            <a:endParaRPr lang="en-US" dirty="0"/>
          </a:p>
        </p:txBody>
      </p:sp>
    </p:spTree>
    <p:extLst>
      <p:ext uri="{BB962C8B-B14F-4D97-AF65-F5344CB8AC3E}">
        <p14:creationId xmlns:p14="http://schemas.microsoft.com/office/powerpoint/2010/main" val="2588853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A6FCC-8885-4B8D-6862-64D6994A76A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0480A823-498F-56A9-65A9-FD53F05F0003}"/>
              </a:ext>
            </a:extLst>
          </p:cNvPr>
          <p:cNvSpPr>
            <a:spLocks noGrp="1"/>
          </p:cNvSpPr>
          <p:nvPr>
            <p:ph type="body" sz="quarter" idx="23"/>
          </p:nvPr>
        </p:nvSpPr>
        <p:spPr>
          <a:xfrm>
            <a:off x="677418" y="1752600"/>
            <a:ext cx="10833988" cy="4150522"/>
          </a:xfrm>
        </p:spPr>
        <p:txBody>
          <a:bodyPr/>
          <a:lstStyle/>
          <a:p>
            <a:pPr marR="0">
              <a:lnSpc>
                <a:spcPct val="112000"/>
              </a:lnSpc>
              <a:spcBef>
                <a:spcPts val="0"/>
              </a:spcBef>
              <a:spcAft>
                <a:spcPts val="0"/>
              </a:spcAft>
            </a:pPr>
            <a:r>
              <a:rPr lang="en-US" sz="4300" dirty="0"/>
              <a:t>But the groom’s friend, who stands </a:t>
            </a:r>
          </a:p>
          <a:p>
            <a:pPr marR="0">
              <a:lnSpc>
                <a:spcPct val="112000"/>
              </a:lnSpc>
              <a:spcBef>
                <a:spcPts val="0"/>
              </a:spcBef>
              <a:spcAft>
                <a:spcPts val="0"/>
              </a:spcAft>
            </a:pPr>
            <a:r>
              <a:rPr lang="en-US" sz="4300" dirty="0"/>
              <a:t>by and listens for him, rejoices greatly at the groom’s voice. So, this joy of mine is complete. He must increase, but I </a:t>
            </a:r>
          </a:p>
          <a:p>
            <a:pPr marR="0">
              <a:lnSpc>
                <a:spcPct val="112000"/>
              </a:lnSpc>
              <a:spcBef>
                <a:spcPts val="0"/>
              </a:spcBef>
              <a:spcAft>
                <a:spcPts val="0"/>
              </a:spcAft>
            </a:pPr>
            <a:r>
              <a:rPr lang="en-US" sz="4300" dirty="0"/>
              <a:t>must decrease.”</a:t>
            </a:r>
          </a:p>
        </p:txBody>
      </p:sp>
      <p:sp>
        <p:nvSpPr>
          <p:cNvPr id="2" name="Text Placeholder 2">
            <a:extLst>
              <a:ext uri="{FF2B5EF4-FFF2-40B4-BE49-F238E27FC236}">
                <a16:creationId xmlns:a16="http://schemas.microsoft.com/office/drawing/2014/main" id="{F019CD58-2561-7ED3-6441-B1DC1C41799F}"/>
              </a:ext>
            </a:extLst>
          </p:cNvPr>
          <p:cNvSpPr txBox="1">
            <a:spLocks/>
          </p:cNvSpPr>
          <p:nvPr/>
        </p:nvSpPr>
        <p:spPr>
          <a:xfrm>
            <a:off x="640696" y="9144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3:27-30</a:t>
            </a:r>
            <a:endParaRPr lang="en-US" dirty="0"/>
          </a:p>
        </p:txBody>
      </p:sp>
    </p:spTree>
    <p:extLst>
      <p:ext uri="{BB962C8B-B14F-4D97-AF65-F5344CB8AC3E}">
        <p14:creationId xmlns:p14="http://schemas.microsoft.com/office/powerpoint/2010/main" val="674309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083C9-FE99-2579-8A37-C743BE964E2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5DB4606-CCE1-6150-EA0B-E990A29EF238}"/>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AD339BEC-27F5-7078-E088-FBE5C10BEE3D}"/>
              </a:ext>
            </a:extLst>
          </p:cNvPr>
          <p:cNvSpPr>
            <a:spLocks noGrp="1"/>
          </p:cNvSpPr>
          <p:nvPr>
            <p:ph type="body" sz="quarter" idx="19"/>
          </p:nvPr>
        </p:nvSpPr>
        <p:spPr>
          <a:xfrm>
            <a:off x="4037013" y="381000"/>
            <a:ext cx="7391399" cy="5943600"/>
          </a:xfrm>
        </p:spPr>
        <p:txBody>
          <a:bodyPr anchor="ctr"/>
          <a:lstStyle/>
          <a:p>
            <a:r>
              <a:rPr lang="en-US" sz="4200" b="1" dirty="0"/>
              <a:t>In verse 29, John </a:t>
            </a:r>
          </a:p>
          <a:p>
            <a:r>
              <a:rPr lang="en-US" sz="4200" b="1" dirty="0"/>
              <a:t>compared himself to “the friend of the groom.” How does this image deepen our understanding of his relationship to Jesus?</a:t>
            </a:r>
            <a:endParaRPr lang="en-US" sz="4000" dirty="0"/>
          </a:p>
        </p:txBody>
      </p:sp>
    </p:spTree>
    <p:extLst>
      <p:ext uri="{BB962C8B-B14F-4D97-AF65-F5344CB8AC3E}">
        <p14:creationId xmlns:p14="http://schemas.microsoft.com/office/powerpoint/2010/main" val="1464740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61FA3-1A8B-360A-CF34-2881A9654C2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37B2AF1-53CF-B827-B590-E099C5CF8BE3}"/>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63F15454-048F-F657-A0D3-F7134518971D}"/>
              </a:ext>
            </a:extLst>
          </p:cNvPr>
          <p:cNvSpPr>
            <a:spLocks noGrp="1"/>
          </p:cNvSpPr>
          <p:nvPr>
            <p:ph type="body" sz="quarter" idx="19"/>
          </p:nvPr>
        </p:nvSpPr>
        <p:spPr>
          <a:xfrm>
            <a:off x="4037013" y="381000"/>
            <a:ext cx="7391399" cy="5943600"/>
          </a:xfrm>
        </p:spPr>
        <p:txBody>
          <a:bodyPr anchor="ctr"/>
          <a:lstStyle/>
          <a:p>
            <a:r>
              <a:rPr lang="en-US" sz="4200" b="1" dirty="0"/>
              <a:t>John was content to decrease so that Jesus could increase. What does “He must increase, but I must decrease” look like in your life right now?</a:t>
            </a:r>
          </a:p>
        </p:txBody>
      </p:sp>
    </p:spTree>
    <p:extLst>
      <p:ext uri="{BB962C8B-B14F-4D97-AF65-F5344CB8AC3E}">
        <p14:creationId xmlns:p14="http://schemas.microsoft.com/office/powerpoint/2010/main" val="2698932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A88D8-EB58-B7A0-20B9-1836C8D0906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8F891A0-D516-3CAE-805D-15AAE065AC1E}"/>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230DFFD5-2236-B45A-3208-23BD5171A1A7}"/>
              </a:ext>
            </a:extLst>
          </p:cNvPr>
          <p:cNvSpPr>
            <a:spLocks noGrp="1"/>
          </p:cNvSpPr>
          <p:nvPr>
            <p:ph type="body" sz="quarter" idx="19"/>
          </p:nvPr>
        </p:nvSpPr>
        <p:spPr>
          <a:xfrm>
            <a:off x="4037013" y="381000"/>
            <a:ext cx="7391399" cy="5943600"/>
          </a:xfrm>
        </p:spPr>
        <p:txBody>
          <a:bodyPr anchor="ctr"/>
          <a:lstStyle/>
          <a:p>
            <a:r>
              <a:rPr lang="en-US" sz="4200" b="1" dirty="0"/>
              <a:t>Where do you struggle </a:t>
            </a:r>
          </a:p>
          <a:p>
            <a:r>
              <a:rPr lang="en-US" sz="4200" b="1" dirty="0"/>
              <a:t>most with wanting recognition or control? </a:t>
            </a:r>
          </a:p>
          <a:p>
            <a:r>
              <a:rPr lang="en-US" sz="4200" b="1" dirty="0"/>
              <a:t>How can you submit that </a:t>
            </a:r>
          </a:p>
          <a:p>
            <a:r>
              <a:rPr lang="en-US" sz="4200" b="1" dirty="0"/>
              <a:t>to Jesus?</a:t>
            </a:r>
          </a:p>
        </p:txBody>
      </p:sp>
    </p:spTree>
    <p:extLst>
      <p:ext uri="{BB962C8B-B14F-4D97-AF65-F5344CB8AC3E}">
        <p14:creationId xmlns:p14="http://schemas.microsoft.com/office/powerpoint/2010/main" val="1611052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036B0-5D1E-5793-7F5D-7BB0EEDCF5C9}"/>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6D20ACF4-DBC6-0A5D-FFBB-114BE814346A}"/>
              </a:ext>
            </a:extLst>
          </p:cNvPr>
          <p:cNvSpPr>
            <a:spLocks noGrp="1"/>
          </p:cNvSpPr>
          <p:nvPr>
            <p:ph type="title"/>
          </p:nvPr>
        </p:nvSpPr>
        <p:spPr>
          <a:xfrm>
            <a:off x="-1" y="685800"/>
            <a:ext cx="12188825" cy="4419600"/>
          </a:xfrm>
        </p:spPr>
        <p:txBody>
          <a:bodyPr anchor="b">
            <a:noAutofit/>
          </a:bodyPr>
          <a:lstStyle/>
          <a:p>
            <a:pPr marR="0">
              <a:lnSpc>
                <a:spcPct val="150000"/>
              </a:lnSpc>
              <a:spcBef>
                <a:spcPts val="0"/>
              </a:spcBef>
              <a:spcAft>
                <a:spcPts val="0"/>
              </a:spcAft>
            </a:pPr>
            <a:r>
              <a:rPr lang="en-US" sz="5500" dirty="0"/>
              <a:t>3. Ministry in Witness—</a:t>
            </a:r>
            <a:r>
              <a:rPr lang="en-US" sz="5500" u="sng" dirty="0"/>
              <a:t>Eternal</a:t>
            </a:r>
            <a:r>
              <a:rPr lang="en-US" sz="5500" dirty="0"/>
              <a:t> </a:t>
            </a:r>
            <a:r>
              <a:rPr lang="en-US" sz="5500" u="sng" dirty="0"/>
              <a:t>Life</a:t>
            </a:r>
            <a:r>
              <a:rPr lang="en-US" sz="5500" dirty="0"/>
              <a:t> in the Son.</a:t>
            </a:r>
            <a:endParaRPr lang="en-US" sz="4500" dirty="0"/>
          </a:p>
        </p:txBody>
      </p:sp>
    </p:spTree>
    <p:extLst>
      <p:ext uri="{BB962C8B-B14F-4D97-AF65-F5344CB8AC3E}">
        <p14:creationId xmlns:p14="http://schemas.microsoft.com/office/powerpoint/2010/main" val="3631798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66D56-8E3D-23CE-0184-77A92D45210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B87ABB4F-9834-546E-D29E-ED6C1FEB1F50}"/>
              </a:ext>
            </a:extLst>
          </p:cNvPr>
          <p:cNvSpPr>
            <a:spLocks noGrp="1"/>
          </p:cNvSpPr>
          <p:nvPr>
            <p:ph type="body" sz="quarter" idx="23"/>
          </p:nvPr>
        </p:nvSpPr>
        <p:spPr>
          <a:xfrm>
            <a:off x="942741" y="2057400"/>
            <a:ext cx="10270659" cy="4150522"/>
          </a:xfrm>
        </p:spPr>
        <p:txBody>
          <a:bodyPr/>
          <a:lstStyle/>
          <a:p>
            <a:pPr marR="0">
              <a:lnSpc>
                <a:spcPct val="112000"/>
              </a:lnSpc>
              <a:spcBef>
                <a:spcPts val="0"/>
              </a:spcBef>
              <a:spcAft>
                <a:spcPts val="0"/>
              </a:spcAft>
            </a:pPr>
            <a:r>
              <a:rPr lang="en-US" sz="4300" dirty="0"/>
              <a:t>The one who comes from above is above all. The one who is from the earth is earthly and speaks in earthly terms. The one who comes from heaven is above all. </a:t>
            </a:r>
            <a:r>
              <a:rPr lang="en-US" sz="4000" dirty="0">
                <a:solidFill>
                  <a:srgbClr val="CFBEB2"/>
                </a:solidFill>
              </a:rPr>
              <a:t>→</a:t>
            </a:r>
            <a:endParaRPr lang="en-US" sz="4300" dirty="0"/>
          </a:p>
        </p:txBody>
      </p:sp>
      <p:sp>
        <p:nvSpPr>
          <p:cNvPr id="2" name="Text Placeholder 2">
            <a:extLst>
              <a:ext uri="{FF2B5EF4-FFF2-40B4-BE49-F238E27FC236}">
                <a16:creationId xmlns:a16="http://schemas.microsoft.com/office/drawing/2014/main" id="{1F220826-0BBA-36E1-8BC2-02CC463750A4}"/>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3:31-36</a:t>
            </a:r>
            <a:endParaRPr lang="en-US" dirty="0"/>
          </a:p>
        </p:txBody>
      </p:sp>
    </p:spTree>
    <p:extLst>
      <p:ext uri="{BB962C8B-B14F-4D97-AF65-F5344CB8AC3E}">
        <p14:creationId xmlns:p14="http://schemas.microsoft.com/office/powerpoint/2010/main" val="2610870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2F9D12-CFA0-414B-8F88-8388FB784678}"/>
              </a:ext>
            </a:extLst>
          </p:cNvPr>
          <p:cNvSpPr>
            <a:spLocks noGrp="1"/>
          </p:cNvSpPr>
          <p:nvPr>
            <p:ph type="body" sz="quarter" idx="22"/>
          </p:nvPr>
        </p:nvSpPr>
        <p:spPr>
          <a:xfrm>
            <a:off x="624353" y="1066800"/>
            <a:ext cx="10940118" cy="5334000"/>
          </a:xfrm>
        </p:spPr>
        <p:txBody>
          <a:bodyPr/>
          <a:lstStyle/>
          <a:p>
            <a:pPr>
              <a:lnSpc>
                <a:spcPct val="100000"/>
              </a:lnSpc>
            </a:pPr>
            <a:r>
              <a:rPr lang="en-US" sz="3000" b="0" dirty="0">
                <a:solidFill>
                  <a:srgbClr val="867A72"/>
                </a:solidFill>
                <a:latin typeface="Montserrat Light" pitchFamily="2" charset="77"/>
              </a:rPr>
              <a:t>The gospel of</a:t>
            </a:r>
          </a:p>
          <a:p>
            <a:pPr>
              <a:lnSpc>
                <a:spcPct val="100000"/>
              </a:lnSpc>
            </a:pPr>
            <a:r>
              <a:rPr lang="en-US" sz="12000" dirty="0">
                <a:solidFill>
                  <a:srgbClr val="867A72"/>
                </a:solidFill>
              </a:rPr>
              <a:t>john</a:t>
            </a:r>
          </a:p>
          <a:p>
            <a:endParaRPr lang="en-US" sz="4000" b="0" dirty="0">
              <a:solidFill>
                <a:schemeClr val="accent3"/>
              </a:solidFill>
              <a:latin typeface="Montserrat Light" pitchFamily="2" charset="77"/>
            </a:endParaRPr>
          </a:p>
          <a:p>
            <a:endParaRPr lang="en-US" sz="2800" dirty="0">
              <a:solidFill>
                <a:schemeClr val="accent3"/>
              </a:solidFill>
              <a:latin typeface="Montserrat Light" pitchFamily="2" charset="77"/>
            </a:endParaRPr>
          </a:p>
          <a:p>
            <a:pPr>
              <a:lnSpc>
                <a:spcPct val="100000"/>
              </a:lnSpc>
            </a:pPr>
            <a:r>
              <a:rPr lang="en-US" sz="2800" dirty="0">
                <a:solidFill>
                  <a:schemeClr val="accent3"/>
                </a:solidFill>
                <a:latin typeface="Montserrat ExtraBold" pitchFamily="2" charset="77"/>
              </a:rPr>
              <a:t>Session Seven: </a:t>
            </a:r>
            <a:r>
              <a:rPr lang="en-US" sz="2800" b="0" dirty="0">
                <a:solidFill>
                  <a:schemeClr val="accent3"/>
                </a:solidFill>
                <a:latin typeface="Montserrat Medium" pitchFamily="2" charset="77"/>
              </a:rPr>
              <a:t>John the Baptist’s </a:t>
            </a:r>
            <a:br>
              <a:rPr lang="en-US" sz="2800" b="0" dirty="0">
                <a:solidFill>
                  <a:schemeClr val="accent3"/>
                </a:solidFill>
                <a:latin typeface="Montserrat Medium" pitchFamily="2" charset="77"/>
              </a:rPr>
            </a:br>
            <a:r>
              <a:rPr lang="en-US" sz="2800" b="0" dirty="0">
                <a:solidFill>
                  <a:schemeClr val="accent3"/>
                </a:solidFill>
                <a:latin typeface="Montserrat Medium" pitchFamily="2" charset="77"/>
              </a:rPr>
              <a:t>Final Testimony</a:t>
            </a:r>
            <a:endParaRPr lang="en-US" sz="4000" b="0" dirty="0">
              <a:solidFill>
                <a:schemeClr val="accent3"/>
              </a:solidFill>
              <a:latin typeface="Montserrat Medium" pitchFamily="2" charset="77"/>
            </a:endParaRPr>
          </a:p>
        </p:txBody>
      </p:sp>
      <p:cxnSp>
        <p:nvCxnSpPr>
          <p:cNvPr id="5" name="Straight Connector 4">
            <a:extLst>
              <a:ext uri="{FF2B5EF4-FFF2-40B4-BE49-F238E27FC236}">
                <a16:creationId xmlns:a16="http://schemas.microsoft.com/office/drawing/2014/main" id="{D7738542-4503-5D5C-DC62-D91127017379}"/>
              </a:ext>
            </a:extLst>
          </p:cNvPr>
          <p:cNvCxnSpPr>
            <a:cxnSpLocks/>
          </p:cNvCxnSpPr>
          <p:nvPr/>
        </p:nvCxnSpPr>
        <p:spPr>
          <a:xfrm>
            <a:off x="2208212" y="3886200"/>
            <a:ext cx="7581899"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121027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E189E-995B-6B0A-8355-5A9E576291F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4B0B15BA-F086-2416-92DD-C24A202D8848}"/>
              </a:ext>
            </a:extLst>
          </p:cNvPr>
          <p:cNvSpPr>
            <a:spLocks noGrp="1"/>
          </p:cNvSpPr>
          <p:nvPr>
            <p:ph type="body" sz="quarter" idx="23"/>
          </p:nvPr>
        </p:nvSpPr>
        <p:spPr>
          <a:xfrm>
            <a:off x="942741" y="2057400"/>
            <a:ext cx="10270659" cy="4150522"/>
          </a:xfrm>
        </p:spPr>
        <p:txBody>
          <a:bodyPr/>
          <a:lstStyle/>
          <a:p>
            <a:pPr marR="0">
              <a:lnSpc>
                <a:spcPct val="112000"/>
              </a:lnSpc>
              <a:spcBef>
                <a:spcPts val="0"/>
              </a:spcBef>
              <a:spcAft>
                <a:spcPts val="0"/>
              </a:spcAft>
            </a:pPr>
            <a:r>
              <a:rPr lang="en-US" sz="4300" dirty="0"/>
              <a:t>He testifies to what he has seen and heard, and yet no one accepts his testimony. The one who has accepted his testimony has affirmed that God is true. </a:t>
            </a:r>
            <a:r>
              <a:rPr lang="en-US" sz="4000" dirty="0">
                <a:solidFill>
                  <a:srgbClr val="CFBEB2"/>
                </a:solidFill>
              </a:rPr>
              <a:t>→</a:t>
            </a:r>
            <a:endParaRPr lang="en-US" sz="4300" dirty="0"/>
          </a:p>
        </p:txBody>
      </p:sp>
      <p:sp>
        <p:nvSpPr>
          <p:cNvPr id="2" name="Text Placeholder 2">
            <a:extLst>
              <a:ext uri="{FF2B5EF4-FFF2-40B4-BE49-F238E27FC236}">
                <a16:creationId xmlns:a16="http://schemas.microsoft.com/office/drawing/2014/main" id="{47269244-0CA5-5DED-1A4B-D1134B199911}"/>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3:31-36</a:t>
            </a:r>
            <a:endParaRPr lang="en-US" dirty="0"/>
          </a:p>
        </p:txBody>
      </p:sp>
    </p:spTree>
    <p:extLst>
      <p:ext uri="{BB962C8B-B14F-4D97-AF65-F5344CB8AC3E}">
        <p14:creationId xmlns:p14="http://schemas.microsoft.com/office/powerpoint/2010/main" val="1333202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95A4A-0CFF-6655-99C6-616BE5AF6CE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38F9BF4-C80B-FF76-91C4-EF6FFDD2F18C}"/>
              </a:ext>
            </a:extLst>
          </p:cNvPr>
          <p:cNvSpPr>
            <a:spLocks noGrp="1"/>
          </p:cNvSpPr>
          <p:nvPr>
            <p:ph type="body" sz="quarter" idx="23"/>
          </p:nvPr>
        </p:nvSpPr>
        <p:spPr>
          <a:xfrm>
            <a:off x="942741" y="2057400"/>
            <a:ext cx="10270659" cy="4150522"/>
          </a:xfrm>
        </p:spPr>
        <p:txBody>
          <a:bodyPr/>
          <a:lstStyle/>
          <a:p>
            <a:pPr marR="0">
              <a:lnSpc>
                <a:spcPct val="112000"/>
              </a:lnSpc>
              <a:spcBef>
                <a:spcPts val="0"/>
              </a:spcBef>
              <a:spcAft>
                <a:spcPts val="0"/>
              </a:spcAft>
            </a:pPr>
            <a:r>
              <a:rPr lang="en-US" sz="4300" dirty="0"/>
              <a:t>For the one whom God sent </a:t>
            </a:r>
          </a:p>
          <a:p>
            <a:pPr marR="0">
              <a:lnSpc>
                <a:spcPct val="112000"/>
              </a:lnSpc>
              <a:spcBef>
                <a:spcPts val="0"/>
              </a:spcBef>
              <a:spcAft>
                <a:spcPts val="0"/>
              </a:spcAft>
            </a:pPr>
            <a:r>
              <a:rPr lang="en-US" sz="4300" dirty="0"/>
              <a:t>speaks God’s words, since he gives the Spirit without measure. The Father loves the Son and has given all things </a:t>
            </a:r>
          </a:p>
          <a:p>
            <a:pPr marR="0">
              <a:lnSpc>
                <a:spcPct val="112000"/>
              </a:lnSpc>
              <a:spcBef>
                <a:spcPts val="0"/>
              </a:spcBef>
              <a:spcAft>
                <a:spcPts val="0"/>
              </a:spcAft>
            </a:pPr>
            <a:r>
              <a:rPr lang="en-US" sz="4300" dirty="0"/>
              <a:t>into his hands.  </a:t>
            </a:r>
            <a:r>
              <a:rPr lang="en-US" sz="4000" dirty="0">
                <a:solidFill>
                  <a:srgbClr val="CFBEB2"/>
                </a:solidFill>
              </a:rPr>
              <a:t>→</a:t>
            </a:r>
            <a:endParaRPr lang="en-US" sz="4300" dirty="0"/>
          </a:p>
        </p:txBody>
      </p:sp>
      <p:sp>
        <p:nvSpPr>
          <p:cNvPr id="2" name="Text Placeholder 2">
            <a:extLst>
              <a:ext uri="{FF2B5EF4-FFF2-40B4-BE49-F238E27FC236}">
                <a16:creationId xmlns:a16="http://schemas.microsoft.com/office/drawing/2014/main" id="{4DC15EE2-E256-BF6E-461B-0CEBBBE7C61C}"/>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3:31-36</a:t>
            </a:r>
            <a:endParaRPr lang="en-US" dirty="0"/>
          </a:p>
        </p:txBody>
      </p:sp>
    </p:spTree>
    <p:extLst>
      <p:ext uri="{BB962C8B-B14F-4D97-AF65-F5344CB8AC3E}">
        <p14:creationId xmlns:p14="http://schemas.microsoft.com/office/powerpoint/2010/main" val="44349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768FF-1BC0-9132-1DE1-78F28FAFE67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BA19D4D6-70CF-56DF-F316-AC345FC23DD6}"/>
              </a:ext>
            </a:extLst>
          </p:cNvPr>
          <p:cNvSpPr>
            <a:spLocks noGrp="1"/>
          </p:cNvSpPr>
          <p:nvPr>
            <p:ph type="body" sz="quarter" idx="23"/>
          </p:nvPr>
        </p:nvSpPr>
        <p:spPr>
          <a:xfrm>
            <a:off x="942741" y="2057400"/>
            <a:ext cx="10270659" cy="4150522"/>
          </a:xfrm>
        </p:spPr>
        <p:txBody>
          <a:bodyPr/>
          <a:lstStyle/>
          <a:p>
            <a:pPr marR="0">
              <a:lnSpc>
                <a:spcPct val="112000"/>
              </a:lnSpc>
              <a:spcBef>
                <a:spcPts val="0"/>
              </a:spcBef>
              <a:spcAft>
                <a:spcPts val="0"/>
              </a:spcAft>
            </a:pPr>
            <a:r>
              <a:rPr lang="en-US" sz="4300" dirty="0"/>
              <a:t>The one who believes in the Son has eternal life, but the one who rejects the Son will not see life; instead, the wrath of God remains on him.</a:t>
            </a:r>
          </a:p>
        </p:txBody>
      </p:sp>
      <p:sp>
        <p:nvSpPr>
          <p:cNvPr id="2" name="Text Placeholder 2">
            <a:extLst>
              <a:ext uri="{FF2B5EF4-FFF2-40B4-BE49-F238E27FC236}">
                <a16:creationId xmlns:a16="http://schemas.microsoft.com/office/drawing/2014/main" id="{C5E66D3C-40D0-778D-D2FB-106E5D0AD79F}"/>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3:31-36</a:t>
            </a:r>
            <a:endParaRPr lang="en-US" dirty="0"/>
          </a:p>
        </p:txBody>
      </p:sp>
    </p:spTree>
    <p:extLst>
      <p:ext uri="{BB962C8B-B14F-4D97-AF65-F5344CB8AC3E}">
        <p14:creationId xmlns:p14="http://schemas.microsoft.com/office/powerpoint/2010/main" val="143998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E3462-2A9D-6E91-36B7-B68A99EEB7E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42B420F-35F8-2D8C-26D8-A5FB897970DD}"/>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9A9EF651-F9EA-40D7-2C35-39AD90FE3DFF}"/>
              </a:ext>
            </a:extLst>
          </p:cNvPr>
          <p:cNvSpPr>
            <a:spLocks noGrp="1"/>
          </p:cNvSpPr>
          <p:nvPr>
            <p:ph type="body" sz="quarter" idx="19"/>
          </p:nvPr>
        </p:nvSpPr>
        <p:spPr>
          <a:xfrm>
            <a:off x="4037013" y="381000"/>
            <a:ext cx="7391399" cy="5943600"/>
          </a:xfrm>
        </p:spPr>
        <p:txBody>
          <a:bodyPr anchor="ctr"/>
          <a:lstStyle/>
          <a:p>
            <a:r>
              <a:rPr lang="en-US" sz="4400" b="1" dirty="0"/>
              <a:t>According to these </a:t>
            </a:r>
          </a:p>
          <a:p>
            <a:r>
              <a:rPr lang="en-US" sz="4400" b="1" dirty="0"/>
              <a:t>verses, why does Jesus have authority? What makes us reluctant to accept His authority </a:t>
            </a:r>
          </a:p>
          <a:p>
            <a:r>
              <a:rPr lang="en-US" sz="4400" b="1" dirty="0"/>
              <a:t>over some aspects of </a:t>
            </a:r>
          </a:p>
          <a:p>
            <a:r>
              <a:rPr lang="en-US" sz="4400" b="1" dirty="0"/>
              <a:t>our lives? </a:t>
            </a:r>
          </a:p>
        </p:txBody>
      </p:sp>
    </p:spTree>
    <p:extLst>
      <p:ext uri="{BB962C8B-B14F-4D97-AF65-F5344CB8AC3E}">
        <p14:creationId xmlns:p14="http://schemas.microsoft.com/office/powerpoint/2010/main" val="2555783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20CA0-4935-9356-896E-D7074BBE452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99E921F-C7B2-58EE-B6C9-408419335687}"/>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124006D8-4C1B-B366-88A1-2AD8C7AAFB8E}"/>
              </a:ext>
            </a:extLst>
          </p:cNvPr>
          <p:cNvSpPr>
            <a:spLocks noGrp="1"/>
          </p:cNvSpPr>
          <p:nvPr>
            <p:ph type="body" sz="quarter" idx="19"/>
          </p:nvPr>
        </p:nvSpPr>
        <p:spPr>
          <a:xfrm>
            <a:off x="4037013" y="381000"/>
            <a:ext cx="7391399" cy="5943600"/>
          </a:xfrm>
        </p:spPr>
        <p:txBody>
          <a:bodyPr anchor="ctr"/>
          <a:lstStyle/>
          <a:p>
            <a:r>
              <a:rPr lang="en-US" sz="4000" b="1" dirty="0"/>
              <a:t>From John’s final </a:t>
            </a:r>
          </a:p>
          <a:p>
            <a:r>
              <a:rPr lang="en-US" sz="4000" b="1" dirty="0"/>
              <a:t>testimony in verses 31–36, what are the eternal stakes for how people respond to Jesus today?</a:t>
            </a:r>
          </a:p>
        </p:txBody>
      </p:sp>
    </p:spTree>
    <p:extLst>
      <p:ext uri="{BB962C8B-B14F-4D97-AF65-F5344CB8AC3E}">
        <p14:creationId xmlns:p14="http://schemas.microsoft.com/office/powerpoint/2010/main" val="1840241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3C714-31A6-095B-7817-2C8D5B520CB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1DC1156-6E19-B000-565E-ABD9517F9F9E}"/>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DE0ACF0D-234B-B576-9E4F-8615DB594970}"/>
              </a:ext>
            </a:extLst>
          </p:cNvPr>
          <p:cNvSpPr>
            <a:spLocks noGrp="1"/>
          </p:cNvSpPr>
          <p:nvPr>
            <p:ph type="body" sz="quarter" idx="19"/>
          </p:nvPr>
        </p:nvSpPr>
        <p:spPr>
          <a:xfrm>
            <a:off x="4037013" y="457200"/>
            <a:ext cx="7391399" cy="5943600"/>
          </a:xfrm>
        </p:spPr>
        <p:txBody>
          <a:bodyPr anchor="ctr"/>
          <a:lstStyle/>
          <a:p>
            <a:r>
              <a:rPr lang="en-US" sz="4000" b="1" dirty="0"/>
              <a:t>John the apostle had </a:t>
            </a:r>
          </a:p>
          <a:p>
            <a:r>
              <a:rPr lang="en-US" sz="4000" b="1" dirty="0"/>
              <a:t>multiple short statements that succinctly explained the good news. If given the opportunity, could you confidently share the good news of Jesus with someone?</a:t>
            </a:r>
            <a:r>
              <a:rPr lang="en-US" sz="4000" dirty="0"/>
              <a:t> </a:t>
            </a:r>
            <a:r>
              <a:rPr lang="en-US" sz="3600" dirty="0">
                <a:solidFill>
                  <a:srgbClr val="CFBEB2"/>
                </a:solidFill>
              </a:rPr>
              <a:t>→</a:t>
            </a:r>
            <a:endParaRPr lang="en-US" sz="4000" b="1" dirty="0"/>
          </a:p>
        </p:txBody>
      </p:sp>
    </p:spTree>
    <p:extLst>
      <p:ext uri="{BB962C8B-B14F-4D97-AF65-F5344CB8AC3E}">
        <p14:creationId xmlns:p14="http://schemas.microsoft.com/office/powerpoint/2010/main" val="2496776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78E9D-DA7B-4E8D-D313-3A90DB834E1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F724AEE-1D53-C604-3D28-BDFD56CFB584}"/>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D05CD394-8781-D892-251E-96B8F70FBBF0}"/>
              </a:ext>
            </a:extLst>
          </p:cNvPr>
          <p:cNvSpPr>
            <a:spLocks noGrp="1"/>
          </p:cNvSpPr>
          <p:nvPr>
            <p:ph type="body" sz="quarter" idx="19"/>
          </p:nvPr>
        </p:nvSpPr>
        <p:spPr>
          <a:xfrm>
            <a:off x="4037013" y="457200"/>
            <a:ext cx="7391399" cy="5943600"/>
          </a:xfrm>
        </p:spPr>
        <p:txBody>
          <a:bodyPr anchor="ctr"/>
          <a:lstStyle/>
          <a:p>
            <a:r>
              <a:rPr lang="en-US" sz="4000" b="1" dirty="0"/>
              <a:t>How will you prayerfully ask God to give you that opportunity? What might hold you back?</a:t>
            </a:r>
          </a:p>
        </p:txBody>
      </p:sp>
    </p:spTree>
    <p:extLst>
      <p:ext uri="{BB962C8B-B14F-4D97-AF65-F5344CB8AC3E}">
        <p14:creationId xmlns:p14="http://schemas.microsoft.com/office/powerpoint/2010/main" val="34499422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300B9-1AFF-9B66-99D2-06EF5DBC6E47}"/>
            </a:ext>
          </a:extLst>
        </p:cNvPr>
        <p:cNvGrpSpPr/>
        <p:nvPr/>
      </p:nvGrpSpPr>
      <p:grpSpPr>
        <a:xfrm>
          <a:off x="0" y="0"/>
          <a:ext cx="0" cy="0"/>
          <a:chOff x="0" y="0"/>
          <a:chExt cx="0" cy="0"/>
        </a:xfrm>
      </p:grpSpPr>
      <p:sp>
        <p:nvSpPr>
          <p:cNvPr id="4" name="Text Placeholder 2">
            <a:extLst>
              <a:ext uri="{FF2B5EF4-FFF2-40B4-BE49-F238E27FC236}">
                <a16:creationId xmlns:a16="http://schemas.microsoft.com/office/drawing/2014/main" id="{736FE31F-E751-E1DC-7305-8E92DA120B1A}"/>
              </a:ext>
            </a:extLst>
          </p:cNvPr>
          <p:cNvSpPr txBox="1">
            <a:spLocks/>
          </p:cNvSpPr>
          <p:nvPr/>
        </p:nvSpPr>
        <p:spPr>
          <a:xfrm>
            <a:off x="624352" y="3124200"/>
            <a:ext cx="10940118" cy="762000"/>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6000">
                <a:solidFill>
                  <a:srgbClr val="867A72"/>
                </a:solidFill>
              </a:rPr>
              <a:t>Deeper focus</a:t>
            </a:r>
            <a:endParaRPr lang="en-US" sz="6000" dirty="0">
              <a:solidFill>
                <a:srgbClr val="867A72"/>
              </a:solidFill>
            </a:endParaRPr>
          </a:p>
        </p:txBody>
      </p:sp>
      <p:cxnSp>
        <p:nvCxnSpPr>
          <p:cNvPr id="5" name="Straight Connector 4">
            <a:extLst>
              <a:ext uri="{FF2B5EF4-FFF2-40B4-BE49-F238E27FC236}">
                <a16:creationId xmlns:a16="http://schemas.microsoft.com/office/drawing/2014/main" id="{6FB63F09-8A8C-FF28-C84E-9C326E091267}"/>
              </a:ext>
            </a:extLst>
          </p:cNvPr>
          <p:cNvCxnSpPr>
            <a:cxnSpLocks/>
          </p:cNvCxnSpPr>
          <p:nvPr/>
        </p:nvCxnSpPr>
        <p:spPr>
          <a:xfrm>
            <a:off x="2246313" y="4114800"/>
            <a:ext cx="7581899"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6" name="Straight Connector 5">
            <a:extLst>
              <a:ext uri="{FF2B5EF4-FFF2-40B4-BE49-F238E27FC236}">
                <a16:creationId xmlns:a16="http://schemas.microsoft.com/office/drawing/2014/main" id="{BCC27795-808A-B70D-6B50-04FA8A19190B}"/>
              </a:ext>
            </a:extLst>
          </p:cNvPr>
          <p:cNvCxnSpPr>
            <a:cxnSpLocks/>
          </p:cNvCxnSpPr>
          <p:nvPr/>
        </p:nvCxnSpPr>
        <p:spPr>
          <a:xfrm>
            <a:off x="2246313" y="2871216"/>
            <a:ext cx="7581899"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20902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F1C3D-7304-72CC-577F-5832838DBFCF}"/>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79453A36-19F8-75DF-4C1F-53BED96BC04D}"/>
              </a:ext>
            </a:extLst>
          </p:cNvPr>
          <p:cNvSpPr>
            <a:spLocks noGrp="1"/>
          </p:cNvSpPr>
          <p:nvPr>
            <p:ph type="body" sz="quarter" idx="19"/>
          </p:nvPr>
        </p:nvSpPr>
        <p:spPr>
          <a:xfrm>
            <a:off x="531812" y="1752600"/>
            <a:ext cx="7888504" cy="3464721"/>
          </a:xfrm>
        </p:spPr>
        <p:txBody>
          <a:bodyPr anchor="ctr"/>
          <a:lstStyle/>
          <a:p>
            <a:pPr>
              <a:lnSpc>
                <a:spcPct val="100000"/>
              </a:lnSpc>
            </a:pPr>
            <a:r>
              <a:rPr lang="en-US" sz="3900" b="1" dirty="0"/>
              <a:t>In our own ministries </a:t>
            </a:r>
          </a:p>
          <a:p>
            <a:pPr>
              <a:lnSpc>
                <a:spcPct val="100000"/>
              </a:lnSpc>
            </a:pPr>
            <a:r>
              <a:rPr lang="en-US" sz="3900" b="1" dirty="0"/>
              <a:t>or Christian lives, how do we risk turning attention to ourselves rather than putting the focus on Christ?</a:t>
            </a:r>
          </a:p>
        </p:txBody>
      </p:sp>
      <p:sp>
        <p:nvSpPr>
          <p:cNvPr id="5" name="Title 4">
            <a:extLst>
              <a:ext uri="{FF2B5EF4-FFF2-40B4-BE49-F238E27FC236}">
                <a16:creationId xmlns:a16="http://schemas.microsoft.com/office/drawing/2014/main" id="{DF0C0418-3852-5DCF-64A8-78F406C4A421}"/>
              </a:ext>
            </a:extLst>
          </p:cNvPr>
          <p:cNvSpPr>
            <a:spLocks noGrp="1"/>
          </p:cNvSpPr>
          <p:nvPr>
            <p:ph type="title"/>
          </p:nvPr>
        </p:nvSpPr>
        <p:spPr/>
        <p:txBody>
          <a:bodyPr>
            <a:normAutofit fontScale="90000"/>
          </a:bodyPr>
          <a:lstStyle/>
          <a:p>
            <a:pPr>
              <a:lnSpc>
                <a:spcPct val="150000"/>
              </a:lnSpc>
            </a:pPr>
            <a:r>
              <a:rPr lang="en-US" dirty="0"/>
              <a:t>Reflect</a:t>
            </a:r>
          </a:p>
        </p:txBody>
      </p:sp>
    </p:spTree>
    <p:extLst>
      <p:ext uri="{BB962C8B-B14F-4D97-AF65-F5344CB8AC3E}">
        <p14:creationId xmlns:p14="http://schemas.microsoft.com/office/powerpoint/2010/main" val="19652592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05D8F-9902-90DB-09E7-EFB15F0B405B}"/>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07D9CE2D-D17E-C90C-C550-E5C3D75AE48C}"/>
              </a:ext>
            </a:extLst>
          </p:cNvPr>
          <p:cNvSpPr>
            <a:spLocks noGrp="1"/>
          </p:cNvSpPr>
          <p:nvPr>
            <p:ph type="body" sz="quarter" idx="19"/>
          </p:nvPr>
        </p:nvSpPr>
        <p:spPr>
          <a:xfrm>
            <a:off x="531812" y="1752600"/>
            <a:ext cx="7888504" cy="3464721"/>
          </a:xfrm>
        </p:spPr>
        <p:txBody>
          <a:bodyPr anchor="ctr"/>
          <a:lstStyle/>
          <a:p>
            <a:pPr>
              <a:lnSpc>
                <a:spcPct val="100000"/>
              </a:lnSpc>
            </a:pPr>
            <a:r>
              <a:rPr lang="en-US" sz="3900" b="1" dirty="0"/>
              <a:t>What does it look like in </a:t>
            </a:r>
          </a:p>
          <a:p>
            <a:pPr>
              <a:lnSpc>
                <a:spcPct val="100000"/>
              </a:lnSpc>
            </a:pPr>
            <a:r>
              <a:rPr lang="en-US" sz="3900" b="1" dirty="0"/>
              <a:t>your context for “He must increase, I must decrease” to be lived out practically? What do you need to start or stop?</a:t>
            </a:r>
          </a:p>
        </p:txBody>
      </p:sp>
      <p:sp>
        <p:nvSpPr>
          <p:cNvPr id="5" name="Title 4">
            <a:extLst>
              <a:ext uri="{FF2B5EF4-FFF2-40B4-BE49-F238E27FC236}">
                <a16:creationId xmlns:a16="http://schemas.microsoft.com/office/drawing/2014/main" id="{4FA6E516-EA35-8379-D92B-AA52A8443745}"/>
              </a:ext>
            </a:extLst>
          </p:cNvPr>
          <p:cNvSpPr>
            <a:spLocks noGrp="1"/>
          </p:cNvSpPr>
          <p:nvPr>
            <p:ph type="title"/>
          </p:nvPr>
        </p:nvSpPr>
        <p:spPr/>
        <p:txBody>
          <a:bodyPr>
            <a:normAutofit fontScale="90000"/>
          </a:bodyPr>
          <a:lstStyle/>
          <a:p>
            <a:pPr>
              <a:lnSpc>
                <a:spcPct val="150000"/>
              </a:lnSpc>
            </a:pPr>
            <a:r>
              <a:rPr lang="en-US" dirty="0"/>
              <a:t>Reflect</a:t>
            </a:r>
          </a:p>
        </p:txBody>
      </p:sp>
    </p:spTree>
    <p:extLst>
      <p:ext uri="{BB962C8B-B14F-4D97-AF65-F5344CB8AC3E}">
        <p14:creationId xmlns:p14="http://schemas.microsoft.com/office/powerpoint/2010/main" val="3632342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4139CE-550D-41A8-A98A-F7A116762072}"/>
              </a:ext>
            </a:extLst>
          </p:cNvPr>
          <p:cNvSpPr>
            <a:spLocks noGrp="1"/>
          </p:cNvSpPr>
          <p:nvPr>
            <p:ph type="body" sz="quarter" idx="23"/>
          </p:nvPr>
        </p:nvSpPr>
        <p:spPr>
          <a:xfrm>
            <a:off x="1119655" y="2133600"/>
            <a:ext cx="9982200" cy="3810000"/>
          </a:xfrm>
        </p:spPr>
        <p:txBody>
          <a:bodyPr/>
          <a:lstStyle/>
          <a:p>
            <a:pPr>
              <a:lnSpc>
                <a:spcPct val="100000"/>
              </a:lnSpc>
            </a:pPr>
            <a:r>
              <a:rPr lang="en-US" sz="4000" dirty="0"/>
              <a:t>What might be Christ’s standard </a:t>
            </a:r>
          </a:p>
          <a:p>
            <a:pPr>
              <a:lnSpc>
                <a:spcPct val="100000"/>
              </a:lnSpc>
            </a:pPr>
            <a:r>
              <a:rPr lang="en-US" sz="4000" dirty="0"/>
              <a:t>for greatness in this season of your life? </a:t>
            </a:r>
          </a:p>
          <a:p>
            <a:pPr>
              <a:lnSpc>
                <a:spcPct val="100000"/>
              </a:lnSpc>
            </a:pPr>
            <a:r>
              <a:rPr lang="en-US" sz="4000" dirty="0"/>
              <a:t>In other words, what does faithful obedience look like today? How does that look different than what the world would deem great for you?</a:t>
            </a:r>
          </a:p>
        </p:txBody>
      </p:sp>
      <p:sp>
        <p:nvSpPr>
          <p:cNvPr id="3" name="Text Placeholder 2">
            <a:extLst>
              <a:ext uri="{FF2B5EF4-FFF2-40B4-BE49-F238E27FC236}">
                <a16:creationId xmlns:a16="http://schemas.microsoft.com/office/drawing/2014/main" id="{DD94803D-9139-4565-8B23-41D5B43B9051}"/>
              </a:ext>
            </a:extLst>
          </p:cNvPr>
          <p:cNvSpPr>
            <a:spLocks noGrp="1"/>
          </p:cNvSpPr>
          <p:nvPr>
            <p:ph type="body" sz="quarter" idx="22"/>
          </p:nvPr>
        </p:nvSpPr>
        <p:spPr/>
        <p:txBody>
          <a:bodyPr/>
          <a:lstStyle/>
          <a:p>
            <a:r>
              <a:rPr lang="en-US" sz="4800" dirty="0">
                <a:solidFill>
                  <a:srgbClr val="867A72"/>
                </a:solidFill>
              </a:rPr>
              <a:t>THINK ABOUT THIS…</a:t>
            </a:r>
          </a:p>
          <a:p>
            <a:endParaRPr lang="en-US" dirty="0"/>
          </a:p>
        </p:txBody>
      </p:sp>
    </p:spTree>
    <p:extLst>
      <p:ext uri="{BB962C8B-B14F-4D97-AF65-F5344CB8AC3E}">
        <p14:creationId xmlns:p14="http://schemas.microsoft.com/office/powerpoint/2010/main" val="14302750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A50A0-F266-FEB9-01A0-F98D2F7EB4F8}"/>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A6D1484-4D60-A82B-78F8-EED88DFFFF8D}"/>
              </a:ext>
            </a:extLst>
          </p:cNvPr>
          <p:cNvSpPr>
            <a:spLocks noGrp="1"/>
          </p:cNvSpPr>
          <p:nvPr>
            <p:ph type="body" sz="quarter" idx="19"/>
          </p:nvPr>
        </p:nvSpPr>
        <p:spPr>
          <a:xfrm>
            <a:off x="608012" y="609600"/>
            <a:ext cx="7659904" cy="5791199"/>
          </a:xfrm>
        </p:spPr>
        <p:txBody>
          <a:bodyPr anchor="ctr"/>
          <a:lstStyle/>
          <a:p>
            <a:pPr>
              <a:lnSpc>
                <a:spcPct val="100000"/>
              </a:lnSpc>
            </a:pPr>
            <a:r>
              <a:rPr lang="en-US" sz="4200" b="1" dirty="0"/>
              <a:t>What would it look like </a:t>
            </a:r>
          </a:p>
          <a:p>
            <a:pPr>
              <a:lnSpc>
                <a:spcPct val="100000"/>
              </a:lnSpc>
            </a:pPr>
            <a:r>
              <a:rPr lang="en-US" sz="4200" b="1" dirty="0"/>
              <a:t>to willingly set aside some </a:t>
            </a:r>
          </a:p>
          <a:p>
            <a:pPr>
              <a:lnSpc>
                <a:spcPct val="100000"/>
              </a:lnSpc>
            </a:pPr>
            <a:r>
              <a:rPr lang="en-US" sz="4200" b="1" dirty="0"/>
              <a:t>of your own wants, desires, and ambition to make space for God to write the story of your life He wants? </a:t>
            </a:r>
            <a:r>
              <a:rPr lang="en-US" sz="4400" dirty="0">
                <a:solidFill>
                  <a:srgbClr val="CFBEB2"/>
                </a:solidFill>
              </a:rPr>
              <a:t>→</a:t>
            </a:r>
            <a:endParaRPr lang="en-US" sz="4200" b="1" dirty="0"/>
          </a:p>
        </p:txBody>
      </p:sp>
      <p:sp>
        <p:nvSpPr>
          <p:cNvPr id="5" name="Title 4">
            <a:extLst>
              <a:ext uri="{FF2B5EF4-FFF2-40B4-BE49-F238E27FC236}">
                <a16:creationId xmlns:a16="http://schemas.microsoft.com/office/drawing/2014/main" id="{4504B1C8-E921-0E7A-A37F-A1C295EEA864}"/>
              </a:ext>
            </a:extLst>
          </p:cNvPr>
          <p:cNvSpPr>
            <a:spLocks noGrp="1"/>
          </p:cNvSpPr>
          <p:nvPr>
            <p:ph type="title"/>
          </p:nvPr>
        </p:nvSpPr>
        <p:spPr>
          <a:xfrm>
            <a:off x="9066212" y="5029200"/>
            <a:ext cx="2956082" cy="914400"/>
          </a:xfrm>
        </p:spPr>
        <p:txBody>
          <a:bodyPr>
            <a:noAutofit/>
          </a:bodyPr>
          <a:lstStyle/>
          <a:p>
            <a:pPr>
              <a:lnSpc>
                <a:spcPct val="150000"/>
              </a:lnSpc>
            </a:pPr>
            <a:r>
              <a:rPr lang="en-US" sz="4500" dirty="0"/>
              <a:t>Respond</a:t>
            </a:r>
          </a:p>
        </p:txBody>
      </p:sp>
    </p:spTree>
    <p:extLst>
      <p:ext uri="{BB962C8B-B14F-4D97-AF65-F5344CB8AC3E}">
        <p14:creationId xmlns:p14="http://schemas.microsoft.com/office/powerpoint/2010/main" val="41667221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AB6C6-B68B-15E4-49BA-0C5DA124E8B1}"/>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141FA5C8-5274-4C9D-B642-DCDF518D7018}"/>
              </a:ext>
            </a:extLst>
          </p:cNvPr>
          <p:cNvSpPr>
            <a:spLocks noGrp="1"/>
          </p:cNvSpPr>
          <p:nvPr>
            <p:ph type="body" sz="quarter" idx="19"/>
          </p:nvPr>
        </p:nvSpPr>
        <p:spPr>
          <a:xfrm>
            <a:off x="608012" y="609600"/>
            <a:ext cx="7659904" cy="5791199"/>
          </a:xfrm>
        </p:spPr>
        <p:txBody>
          <a:bodyPr anchor="ctr"/>
          <a:lstStyle/>
          <a:p>
            <a:pPr>
              <a:lnSpc>
                <a:spcPct val="100000"/>
              </a:lnSpc>
            </a:pPr>
            <a:r>
              <a:rPr lang="en-US" sz="4200" b="1" dirty="0"/>
              <a:t>What area of life do </a:t>
            </a:r>
          </a:p>
          <a:p>
            <a:pPr>
              <a:lnSpc>
                <a:spcPct val="100000"/>
              </a:lnSpc>
            </a:pPr>
            <a:r>
              <a:rPr lang="en-US" sz="4200" b="1" dirty="0"/>
              <a:t>you feel hesitant to step aside from and give to Jesus? Why?</a:t>
            </a:r>
          </a:p>
        </p:txBody>
      </p:sp>
      <p:sp>
        <p:nvSpPr>
          <p:cNvPr id="5" name="Title 4">
            <a:extLst>
              <a:ext uri="{FF2B5EF4-FFF2-40B4-BE49-F238E27FC236}">
                <a16:creationId xmlns:a16="http://schemas.microsoft.com/office/drawing/2014/main" id="{EAD92954-5F28-1A1A-B135-E88E0942FC2F}"/>
              </a:ext>
            </a:extLst>
          </p:cNvPr>
          <p:cNvSpPr>
            <a:spLocks noGrp="1"/>
          </p:cNvSpPr>
          <p:nvPr>
            <p:ph type="title"/>
          </p:nvPr>
        </p:nvSpPr>
        <p:spPr>
          <a:xfrm>
            <a:off x="9066212" y="5029200"/>
            <a:ext cx="2956082" cy="914400"/>
          </a:xfrm>
        </p:spPr>
        <p:txBody>
          <a:bodyPr>
            <a:noAutofit/>
          </a:bodyPr>
          <a:lstStyle/>
          <a:p>
            <a:pPr>
              <a:lnSpc>
                <a:spcPct val="150000"/>
              </a:lnSpc>
            </a:pPr>
            <a:r>
              <a:rPr lang="en-US" sz="4500" dirty="0"/>
              <a:t>Respond</a:t>
            </a:r>
          </a:p>
        </p:txBody>
      </p:sp>
    </p:spTree>
    <p:extLst>
      <p:ext uri="{BB962C8B-B14F-4D97-AF65-F5344CB8AC3E}">
        <p14:creationId xmlns:p14="http://schemas.microsoft.com/office/powerpoint/2010/main" val="29632159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C2ED8-F969-A35F-9E88-B0E89AB8FA7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53224E4-2A74-7FA6-E603-02170D4E94AF}"/>
              </a:ext>
            </a:extLst>
          </p:cNvPr>
          <p:cNvSpPr>
            <a:spLocks noGrp="1"/>
          </p:cNvSpPr>
          <p:nvPr>
            <p:ph type="title"/>
          </p:nvPr>
        </p:nvSpPr>
        <p:spPr/>
        <p:txBody>
          <a:bodyPr>
            <a:normAutofit fontScale="90000"/>
          </a:bodyPr>
          <a:lstStyle/>
          <a:p>
            <a:pPr>
              <a:lnSpc>
                <a:spcPct val="150000"/>
              </a:lnSpc>
            </a:pPr>
            <a:r>
              <a:rPr lang="en-US" dirty="0"/>
              <a:t>Apply</a:t>
            </a:r>
          </a:p>
        </p:txBody>
      </p:sp>
      <p:sp>
        <p:nvSpPr>
          <p:cNvPr id="6" name="Text Placeholder 5">
            <a:extLst>
              <a:ext uri="{FF2B5EF4-FFF2-40B4-BE49-F238E27FC236}">
                <a16:creationId xmlns:a16="http://schemas.microsoft.com/office/drawing/2014/main" id="{830659B6-17E7-C8C8-2F0F-6A6A6AE9B04C}"/>
              </a:ext>
            </a:extLst>
          </p:cNvPr>
          <p:cNvSpPr>
            <a:spLocks noGrp="1"/>
          </p:cNvSpPr>
          <p:nvPr>
            <p:ph type="body" sz="quarter" idx="19"/>
          </p:nvPr>
        </p:nvSpPr>
        <p:spPr>
          <a:xfrm>
            <a:off x="4037013" y="381000"/>
            <a:ext cx="7391399" cy="5943600"/>
          </a:xfrm>
        </p:spPr>
        <p:txBody>
          <a:bodyPr anchor="ctr"/>
          <a:lstStyle/>
          <a:p>
            <a:r>
              <a:rPr lang="en-US" sz="4000" b="1" dirty="0"/>
              <a:t>How might you </a:t>
            </a:r>
          </a:p>
          <a:p>
            <a:r>
              <a:rPr lang="en-US" sz="4000" b="1" dirty="0"/>
              <a:t>embrace John the Baptist’s humility in the way you relate to Christ and others? </a:t>
            </a:r>
          </a:p>
        </p:txBody>
      </p:sp>
    </p:spTree>
    <p:extLst>
      <p:ext uri="{BB962C8B-B14F-4D97-AF65-F5344CB8AC3E}">
        <p14:creationId xmlns:p14="http://schemas.microsoft.com/office/powerpoint/2010/main" val="2447665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CCF485-C9B7-3384-7119-A75ED16D19C8}"/>
              </a:ext>
            </a:extLst>
          </p:cNvPr>
          <p:cNvSpPr>
            <a:spLocks noGrp="1"/>
          </p:cNvSpPr>
          <p:nvPr>
            <p:ph type="title"/>
          </p:nvPr>
        </p:nvSpPr>
        <p:spPr/>
        <p:txBody>
          <a:bodyPr>
            <a:normAutofit fontScale="90000"/>
          </a:bodyPr>
          <a:lstStyle/>
          <a:p>
            <a:pPr>
              <a:lnSpc>
                <a:spcPct val="150000"/>
              </a:lnSpc>
            </a:pPr>
            <a:r>
              <a:rPr lang="en-US" dirty="0"/>
              <a:t>Discuss</a:t>
            </a:r>
          </a:p>
        </p:txBody>
      </p:sp>
      <p:sp>
        <p:nvSpPr>
          <p:cNvPr id="2" name="Text Placeholder 5">
            <a:extLst>
              <a:ext uri="{FF2B5EF4-FFF2-40B4-BE49-F238E27FC236}">
                <a16:creationId xmlns:a16="http://schemas.microsoft.com/office/drawing/2014/main" id="{93EF8413-A1C0-13D2-1B54-D97D0FCF1E14}"/>
              </a:ext>
            </a:extLst>
          </p:cNvPr>
          <p:cNvSpPr txBox="1">
            <a:spLocks/>
          </p:cNvSpPr>
          <p:nvPr/>
        </p:nvSpPr>
        <p:spPr>
          <a:xfrm>
            <a:off x="3960812" y="762000"/>
            <a:ext cx="7467600" cy="5943600"/>
          </a:xfrm>
          <a:prstGeom prst="rect">
            <a:avLst/>
          </a:prstGeom>
        </p:spPr>
        <p:txBody>
          <a:bodyPr anchor="ctr">
            <a:noAutofit/>
          </a:bodyPr>
          <a:lstStyle>
            <a:lvl1pPr marL="0" indent="0" algn="ctr" defTabSz="1218987" rtl="0" eaLnBrk="1" latinLnBrk="0" hangingPunct="1">
              <a:lnSpc>
                <a:spcPct val="110000"/>
              </a:lnSpc>
              <a:spcBef>
                <a:spcPts val="0"/>
              </a:spcBef>
              <a:spcAft>
                <a:spcPts val="0"/>
              </a:spcAft>
              <a:buFont typeface="Arial" pitchFamily="34" charset="0"/>
              <a:buNone/>
              <a:defRPr sz="2800" b="0" kern="1200" spc="0" baseline="0">
                <a:solidFill>
                  <a:schemeClr val="tx2"/>
                </a:solidFill>
                <a:latin typeface="HelveticaNeueLT Std Lt" panose="020B0403020202020204" pitchFamily="34" charset="0"/>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3800" b="1" dirty="0"/>
              <a:t>Does achieving personal greatness in our own lives really matter? How could pursuing greatness, fame, </a:t>
            </a:r>
          </a:p>
          <a:p>
            <a:r>
              <a:rPr lang="en-US" sz="3800" b="1" dirty="0"/>
              <a:t>or recognition keep us from experiencing satisfaction </a:t>
            </a:r>
          </a:p>
          <a:p>
            <a:r>
              <a:rPr lang="en-US" sz="3800" b="1" dirty="0"/>
              <a:t>in Jesus?</a:t>
            </a:r>
          </a:p>
        </p:txBody>
      </p:sp>
    </p:spTree>
    <p:extLst>
      <p:ext uri="{BB962C8B-B14F-4D97-AF65-F5344CB8AC3E}">
        <p14:creationId xmlns:p14="http://schemas.microsoft.com/office/powerpoint/2010/main" val="2677075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EA4C66-6679-4315-B40C-8776805B8815}"/>
              </a:ext>
            </a:extLst>
          </p:cNvPr>
          <p:cNvSpPr>
            <a:spLocks noGrp="1"/>
          </p:cNvSpPr>
          <p:nvPr>
            <p:ph type="title"/>
          </p:nvPr>
        </p:nvSpPr>
        <p:spPr>
          <a:xfrm>
            <a:off x="-1" y="533400"/>
            <a:ext cx="12188825" cy="4419600"/>
          </a:xfrm>
        </p:spPr>
        <p:txBody>
          <a:bodyPr anchor="b">
            <a:noAutofit/>
          </a:bodyPr>
          <a:lstStyle/>
          <a:p>
            <a:pPr marR="0">
              <a:lnSpc>
                <a:spcPct val="150000"/>
              </a:lnSpc>
              <a:spcBef>
                <a:spcPts val="0"/>
              </a:spcBef>
              <a:spcAft>
                <a:spcPts val="0"/>
              </a:spcAft>
            </a:pPr>
            <a:r>
              <a:rPr lang="en-US" sz="5500" dirty="0"/>
              <a:t>1. Ministry in Transition—From </a:t>
            </a:r>
            <a:r>
              <a:rPr lang="en-US" sz="5500" u="sng" dirty="0"/>
              <a:t>Forerunner</a:t>
            </a:r>
            <a:r>
              <a:rPr lang="en-US" sz="5500" dirty="0"/>
              <a:t> to </a:t>
            </a:r>
            <a:r>
              <a:rPr lang="en-US" sz="5500" u="sng" dirty="0"/>
              <a:t>Witness</a:t>
            </a:r>
            <a:r>
              <a:rPr lang="en-US" sz="5500" dirty="0"/>
              <a:t>. </a:t>
            </a:r>
            <a:endParaRPr lang="en-US" sz="4500" dirty="0"/>
          </a:p>
        </p:txBody>
      </p:sp>
    </p:spTree>
    <p:extLst>
      <p:ext uri="{BB962C8B-B14F-4D97-AF65-F5344CB8AC3E}">
        <p14:creationId xmlns:p14="http://schemas.microsoft.com/office/powerpoint/2010/main" val="1132803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4139CE-550D-41A8-A98A-F7A116762072}"/>
              </a:ext>
            </a:extLst>
          </p:cNvPr>
          <p:cNvSpPr>
            <a:spLocks noGrp="1"/>
          </p:cNvSpPr>
          <p:nvPr>
            <p:ph type="body" sz="quarter" idx="23"/>
          </p:nvPr>
        </p:nvSpPr>
        <p:spPr>
          <a:xfrm>
            <a:off x="942741" y="1941798"/>
            <a:ext cx="10270659" cy="3773202"/>
          </a:xfrm>
        </p:spPr>
        <p:txBody>
          <a:bodyPr/>
          <a:lstStyle/>
          <a:p>
            <a:pPr marR="0">
              <a:lnSpc>
                <a:spcPct val="100000"/>
              </a:lnSpc>
              <a:spcBef>
                <a:spcPts val="0"/>
              </a:spcBef>
              <a:spcAft>
                <a:spcPts val="0"/>
              </a:spcAft>
            </a:pPr>
            <a:r>
              <a:rPr lang="en-US" sz="4300" dirty="0"/>
              <a:t>After this, Jesus and His </a:t>
            </a:r>
          </a:p>
          <a:p>
            <a:pPr marR="0">
              <a:lnSpc>
                <a:spcPct val="100000"/>
              </a:lnSpc>
              <a:spcBef>
                <a:spcPts val="0"/>
              </a:spcBef>
              <a:spcAft>
                <a:spcPts val="0"/>
              </a:spcAft>
            </a:pPr>
            <a:r>
              <a:rPr lang="en-US" sz="4300" dirty="0"/>
              <a:t>disciples went to the Judean countryside, where He spent time with them </a:t>
            </a:r>
          </a:p>
          <a:p>
            <a:pPr marR="0">
              <a:lnSpc>
                <a:spcPct val="100000"/>
              </a:lnSpc>
              <a:spcBef>
                <a:spcPts val="0"/>
              </a:spcBef>
              <a:spcAft>
                <a:spcPts val="0"/>
              </a:spcAft>
            </a:pPr>
            <a:r>
              <a:rPr lang="en-US" sz="4300" dirty="0"/>
              <a:t>and baptized.</a:t>
            </a:r>
          </a:p>
          <a:p>
            <a:pPr marR="0">
              <a:lnSpc>
                <a:spcPct val="100000"/>
              </a:lnSpc>
              <a:spcBef>
                <a:spcPts val="0"/>
              </a:spcBef>
              <a:spcAft>
                <a:spcPts val="0"/>
              </a:spcAft>
            </a:pPr>
            <a:r>
              <a:rPr lang="en-US" sz="4400" dirty="0">
                <a:solidFill>
                  <a:srgbClr val="CFBEB2"/>
                </a:solidFill>
              </a:rPr>
              <a:t>→</a:t>
            </a:r>
            <a:endParaRPr lang="en-US" sz="4300" dirty="0"/>
          </a:p>
        </p:txBody>
      </p:sp>
      <p:sp>
        <p:nvSpPr>
          <p:cNvPr id="2" name="Text Placeholder 2">
            <a:extLst>
              <a:ext uri="{FF2B5EF4-FFF2-40B4-BE49-F238E27FC236}">
                <a16:creationId xmlns:a16="http://schemas.microsoft.com/office/drawing/2014/main" id="{46D195C1-0062-1A83-745B-71F586C07973}"/>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3:22-26</a:t>
            </a:r>
            <a:endParaRPr lang="en-US" dirty="0"/>
          </a:p>
        </p:txBody>
      </p:sp>
    </p:spTree>
    <p:extLst>
      <p:ext uri="{BB962C8B-B14F-4D97-AF65-F5344CB8AC3E}">
        <p14:creationId xmlns:p14="http://schemas.microsoft.com/office/powerpoint/2010/main" val="4078571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98CA33-F7B7-0CC4-60DC-B0EDBF8E9355}"/>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35E29D79-EC81-01B1-8FE4-BFDF9FDC5E5F}"/>
              </a:ext>
            </a:extLst>
          </p:cNvPr>
          <p:cNvSpPr>
            <a:spLocks noGrp="1"/>
          </p:cNvSpPr>
          <p:nvPr>
            <p:ph type="body" sz="quarter" idx="23"/>
          </p:nvPr>
        </p:nvSpPr>
        <p:spPr>
          <a:xfrm>
            <a:off x="942741" y="1865598"/>
            <a:ext cx="10270659" cy="3773202"/>
          </a:xfrm>
        </p:spPr>
        <p:txBody>
          <a:bodyPr/>
          <a:lstStyle/>
          <a:p>
            <a:pPr marR="0">
              <a:lnSpc>
                <a:spcPct val="100000"/>
              </a:lnSpc>
              <a:spcBef>
                <a:spcPts val="0"/>
              </a:spcBef>
              <a:spcAft>
                <a:spcPts val="0"/>
              </a:spcAft>
            </a:pPr>
            <a:r>
              <a:rPr lang="en-US" sz="4300" dirty="0"/>
              <a:t>John also was baptizing in Aenon near Salim, because there was plenty of water there. People were coming and being baptized, since John had not yet been thrown into prison. </a:t>
            </a:r>
          </a:p>
          <a:p>
            <a:pPr marR="0">
              <a:lnSpc>
                <a:spcPct val="100000"/>
              </a:lnSpc>
              <a:spcBef>
                <a:spcPts val="0"/>
              </a:spcBef>
              <a:spcAft>
                <a:spcPts val="0"/>
              </a:spcAft>
            </a:pPr>
            <a:r>
              <a:rPr lang="en-US" sz="4400" dirty="0">
                <a:solidFill>
                  <a:srgbClr val="CFBEB2"/>
                </a:solidFill>
              </a:rPr>
              <a:t>→</a:t>
            </a:r>
            <a:endParaRPr lang="en-US" sz="4300" dirty="0"/>
          </a:p>
        </p:txBody>
      </p:sp>
      <p:sp>
        <p:nvSpPr>
          <p:cNvPr id="2" name="Text Placeholder 2">
            <a:extLst>
              <a:ext uri="{FF2B5EF4-FFF2-40B4-BE49-F238E27FC236}">
                <a16:creationId xmlns:a16="http://schemas.microsoft.com/office/drawing/2014/main" id="{A2C2C706-4F96-EDB5-1EA0-CB5C0985A164}"/>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3:22-26</a:t>
            </a:r>
            <a:endParaRPr lang="en-US" dirty="0"/>
          </a:p>
        </p:txBody>
      </p:sp>
    </p:spTree>
    <p:extLst>
      <p:ext uri="{BB962C8B-B14F-4D97-AF65-F5344CB8AC3E}">
        <p14:creationId xmlns:p14="http://schemas.microsoft.com/office/powerpoint/2010/main" val="3962749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81D4E-578B-79C2-CF4C-9943C73017C7}"/>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791C3B2-AA2D-F2AA-269E-0FDF8C6F5526}"/>
              </a:ext>
            </a:extLst>
          </p:cNvPr>
          <p:cNvSpPr>
            <a:spLocks noGrp="1"/>
          </p:cNvSpPr>
          <p:nvPr>
            <p:ph type="body" sz="quarter" idx="23"/>
          </p:nvPr>
        </p:nvSpPr>
        <p:spPr>
          <a:xfrm>
            <a:off x="942741" y="1752600"/>
            <a:ext cx="10270659" cy="3773202"/>
          </a:xfrm>
        </p:spPr>
        <p:txBody>
          <a:bodyPr/>
          <a:lstStyle/>
          <a:p>
            <a:pPr marR="0">
              <a:lnSpc>
                <a:spcPct val="100000"/>
              </a:lnSpc>
              <a:spcBef>
                <a:spcPts val="0"/>
              </a:spcBef>
              <a:spcAft>
                <a:spcPts val="0"/>
              </a:spcAft>
            </a:pPr>
            <a:r>
              <a:rPr lang="en-US" sz="4300" dirty="0"/>
              <a:t>Then a dispute arose between John’s disciples and a Jew about purification. So they came to John and told him, “Rabbi, the one you testified about, and who was with you across the Jordan, is baptizing—and everyone is going to him.”</a:t>
            </a:r>
          </a:p>
        </p:txBody>
      </p:sp>
      <p:sp>
        <p:nvSpPr>
          <p:cNvPr id="2" name="Text Placeholder 2">
            <a:extLst>
              <a:ext uri="{FF2B5EF4-FFF2-40B4-BE49-F238E27FC236}">
                <a16:creationId xmlns:a16="http://schemas.microsoft.com/office/drawing/2014/main" id="{EFD63072-E85A-685D-8888-E5FB5C07FEB3}"/>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3:22-26</a:t>
            </a:r>
            <a:endParaRPr lang="en-US" dirty="0"/>
          </a:p>
        </p:txBody>
      </p:sp>
    </p:spTree>
    <p:extLst>
      <p:ext uri="{BB962C8B-B14F-4D97-AF65-F5344CB8AC3E}">
        <p14:creationId xmlns:p14="http://schemas.microsoft.com/office/powerpoint/2010/main" val="3085674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CCF485-C9B7-3384-7119-A75ED16D19C8}"/>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F6A9C28A-9A31-4FE7-BA02-DEA49D7120ED}"/>
              </a:ext>
            </a:extLst>
          </p:cNvPr>
          <p:cNvSpPr>
            <a:spLocks noGrp="1"/>
          </p:cNvSpPr>
          <p:nvPr>
            <p:ph type="body" sz="quarter" idx="19"/>
          </p:nvPr>
        </p:nvSpPr>
        <p:spPr>
          <a:xfrm>
            <a:off x="4037013" y="457200"/>
            <a:ext cx="7391399" cy="5943600"/>
          </a:xfrm>
        </p:spPr>
        <p:txBody>
          <a:bodyPr anchor="ctr"/>
          <a:lstStyle/>
          <a:p>
            <a:r>
              <a:rPr lang="en-US" sz="4000" b="1" dirty="0"/>
              <a:t>Have you ever had a </a:t>
            </a:r>
          </a:p>
          <a:p>
            <a:r>
              <a:rPr lang="en-US" sz="4000" b="1" dirty="0"/>
              <a:t>friend’s influence, popularity, or opportunity surpass yours? How did you respond? How did it impact your friendship? </a:t>
            </a:r>
          </a:p>
        </p:txBody>
      </p:sp>
    </p:spTree>
    <p:extLst>
      <p:ext uri="{BB962C8B-B14F-4D97-AF65-F5344CB8AC3E}">
        <p14:creationId xmlns:p14="http://schemas.microsoft.com/office/powerpoint/2010/main" val="2008875552"/>
      </p:ext>
    </p:extLst>
  </p:cSld>
  <p:clrMapOvr>
    <a:masterClrMapping/>
  </p:clrMapOvr>
</p:sld>
</file>

<file path=ppt/theme/theme1.xml><?xml version="1.0" encoding="utf-8"?>
<a:theme xmlns:a="http://schemas.openxmlformats.org/drawingml/2006/main" name="Office Theme">
  <a:themeElements>
    <a:clrScheme name="Custom 13">
      <a:dk1>
        <a:srgbClr val="172E56"/>
      </a:dk1>
      <a:lt1>
        <a:sysClr val="window" lastClr="FFFFFF"/>
      </a:lt1>
      <a:dk2>
        <a:srgbClr val="172E56"/>
      </a:dk2>
      <a:lt2>
        <a:srgbClr val="E7E6E6"/>
      </a:lt2>
      <a:accent1>
        <a:srgbClr val="89D0DE"/>
      </a:accent1>
      <a:accent2>
        <a:srgbClr val="C66008"/>
      </a:accent2>
      <a:accent3>
        <a:srgbClr val="8FB935"/>
      </a:accent3>
      <a:accent4>
        <a:srgbClr val="FFFFFF"/>
      </a:accent4>
      <a:accent5>
        <a:srgbClr val="172E56"/>
      </a:accent5>
      <a:accent6>
        <a:srgbClr val="EFD215"/>
      </a:accent6>
      <a:hlink>
        <a:srgbClr val="0563C1"/>
      </a:hlink>
      <a:folHlink>
        <a:srgbClr val="7030A0"/>
      </a:folHlink>
    </a:clrScheme>
    <a:fontScheme name="Mobberly">
      <a:majorFont>
        <a:latin typeface="Montserrat bold"/>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16401875_win32_SL_v5_A" id="{0559C27A-1F03-40DE-864E-4F889F5D0431}" vid="{81C2972A-9F7F-4DBE-BD36-F28830C076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019C673F1BC0478D0E1D634A78DE4B" ma:contentTypeVersion="16" ma:contentTypeDescription="Create a new document." ma:contentTypeScope="" ma:versionID="ee5bfe728ce02222411040cac98bc3cf">
  <xsd:schema xmlns:xsd="http://www.w3.org/2001/XMLSchema" xmlns:xs="http://www.w3.org/2001/XMLSchema" xmlns:p="http://schemas.microsoft.com/office/2006/metadata/properties" xmlns:ns3="5669f83f-94c4-4738-ac01-53d397b463f8" xmlns:ns4="fcdf84ff-77a2-4967-b02d-5f1ff922afa3" targetNamespace="http://schemas.microsoft.com/office/2006/metadata/properties" ma:root="true" ma:fieldsID="16ad7545c2c92bd1adeb93bc3a61d33e" ns3:_="" ns4:_="">
    <xsd:import namespace="5669f83f-94c4-4738-ac01-53d397b463f8"/>
    <xsd:import namespace="fcdf84ff-77a2-4967-b02d-5f1ff922afa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ServiceSearchProperties" minOccurs="0"/>
                <xsd:element ref="ns4:_activity"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69f83f-94c4-4738-ac01-53d397b463f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df84ff-77a2-4967-b02d-5f1ff922afa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_activity" ma:index="21" nillable="true" ma:displayName="_activity" ma:hidden="true" ma:internalName="_activity">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fcdf84ff-77a2-4967-b02d-5f1ff922afa3" xsi:nil="true"/>
    <_activity xmlns="fcdf84ff-77a2-4967-b02d-5f1ff922afa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ED1C54-E2A2-471E-B01D-DCE5D51097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69f83f-94c4-4738-ac01-53d397b463f8"/>
    <ds:schemaRef ds:uri="fcdf84ff-77a2-4967-b02d-5f1ff922af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6253339-64B8-4F01-9860-5B5097E99386}">
  <ds:schemaRefs>
    <ds:schemaRef ds:uri="5669f83f-94c4-4738-ac01-53d397b463f8"/>
    <ds:schemaRef ds:uri="http://www.w3.org/XML/1998/namespace"/>
    <ds:schemaRef ds:uri="http://purl.org/dc/elements/1.1/"/>
    <ds:schemaRef ds:uri="http://schemas.microsoft.com/office/2006/metadata/properties"/>
    <ds:schemaRef ds:uri="fcdf84ff-77a2-4967-b02d-5f1ff922afa3"/>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8C807F0C-5BF2-402B-9012-B52128A22ACF}">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21348</TotalTime>
  <Words>864</Words>
  <Application>Microsoft Macintosh PowerPoint</Application>
  <PresentationFormat>Custom</PresentationFormat>
  <Paragraphs>95</Paragraphs>
  <Slides>32</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HelveticaNeueLT Std Lt</vt:lpstr>
      <vt:lpstr>Montserrat ExtraBold</vt:lpstr>
      <vt:lpstr>Montserrat Light</vt:lpstr>
      <vt:lpstr>Montserrat Medium</vt:lpstr>
      <vt:lpstr>Office Theme</vt:lpstr>
      <vt:lpstr>PowerPoint Presentation</vt:lpstr>
      <vt:lpstr>PowerPoint Presentation</vt:lpstr>
      <vt:lpstr>PowerPoint Presentation</vt:lpstr>
      <vt:lpstr>Discuss</vt:lpstr>
      <vt:lpstr>1. Ministry in Transition—From Forerunner to Witness. </vt:lpstr>
      <vt:lpstr>PowerPoint Presentation</vt:lpstr>
      <vt:lpstr>PowerPoint Presentation</vt:lpstr>
      <vt:lpstr>PowerPoint Presentation</vt:lpstr>
      <vt:lpstr>Discuss</vt:lpstr>
      <vt:lpstr>Discuss</vt:lpstr>
      <vt:lpstr>Discuss</vt:lpstr>
      <vt:lpstr>2. Ministry in Submission— Jesus is Supreme.</vt:lpstr>
      <vt:lpstr>PowerPoint Presentation</vt:lpstr>
      <vt:lpstr>PowerPoint Presentation</vt:lpstr>
      <vt:lpstr>Discuss</vt:lpstr>
      <vt:lpstr>Discuss</vt:lpstr>
      <vt:lpstr>Discuss</vt:lpstr>
      <vt:lpstr>3. Ministry in Witness—Eternal Life in the Son.</vt:lpstr>
      <vt:lpstr>PowerPoint Presentation</vt:lpstr>
      <vt:lpstr>PowerPoint Presentation</vt:lpstr>
      <vt:lpstr>PowerPoint Presentation</vt:lpstr>
      <vt:lpstr>PowerPoint Presentation</vt:lpstr>
      <vt:lpstr>Discuss</vt:lpstr>
      <vt:lpstr>Discuss</vt:lpstr>
      <vt:lpstr>Discuss</vt:lpstr>
      <vt:lpstr>Discuss</vt:lpstr>
      <vt:lpstr>PowerPoint Presentation</vt:lpstr>
      <vt:lpstr>Reflect</vt:lpstr>
      <vt:lpstr>Reflect</vt:lpstr>
      <vt:lpstr>Respond</vt:lpstr>
      <vt:lpstr>Respond</vt:lpstr>
      <vt:lpstr>Apply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people process tools experience</dc:title>
  <dc:subject/>
  <dc:creator>Alyssa Rummel</dc:creator>
  <cp:keywords/>
  <dc:description/>
  <cp:lastModifiedBy>sarah robinson</cp:lastModifiedBy>
  <cp:revision>93</cp:revision>
  <dcterms:created xsi:type="dcterms:W3CDTF">2023-07-06T02:28:58Z</dcterms:created>
  <dcterms:modified xsi:type="dcterms:W3CDTF">2025-11-21T02:52:31Z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0x010100F3019C673F1BC0478D0E1D634A78DE4B</vt:lpwstr>
  </property>
</Properties>
</file>