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2"/>
  </p:notesMasterIdLst>
  <p:handoutMasterIdLst>
    <p:handoutMasterId r:id="rId43"/>
  </p:handoutMasterIdLst>
  <p:sldIdLst>
    <p:sldId id="567" r:id="rId5"/>
    <p:sldId id="833" r:id="rId6"/>
    <p:sldId id="834" r:id="rId7"/>
    <p:sldId id="577" r:id="rId8"/>
    <p:sldId id="579" r:id="rId9"/>
    <p:sldId id="574" r:id="rId10"/>
    <p:sldId id="1171" r:id="rId11"/>
    <p:sldId id="1172" r:id="rId12"/>
    <p:sldId id="1173" r:id="rId13"/>
    <p:sldId id="1174" r:id="rId14"/>
    <p:sldId id="632" r:id="rId15"/>
    <p:sldId id="873" r:id="rId16"/>
    <p:sldId id="874" r:id="rId17"/>
    <p:sldId id="793" r:id="rId18"/>
    <p:sldId id="826" r:id="rId19"/>
    <p:sldId id="1175" r:id="rId20"/>
    <p:sldId id="796" r:id="rId21"/>
    <p:sldId id="918" r:id="rId22"/>
    <p:sldId id="1125" r:id="rId23"/>
    <p:sldId id="797" r:id="rId24"/>
    <p:sldId id="825" r:id="rId25"/>
    <p:sldId id="1176" r:id="rId26"/>
    <p:sldId id="1177" r:id="rId27"/>
    <p:sldId id="1178" r:id="rId28"/>
    <p:sldId id="1179" r:id="rId29"/>
    <p:sldId id="1180" r:id="rId30"/>
    <p:sldId id="1181" r:id="rId31"/>
    <p:sldId id="1182" r:id="rId32"/>
    <p:sldId id="814" r:id="rId33"/>
    <p:sldId id="847" r:id="rId34"/>
    <p:sldId id="848" r:id="rId35"/>
    <p:sldId id="771" r:id="rId36"/>
    <p:sldId id="1004" r:id="rId37"/>
    <p:sldId id="1047" r:id="rId38"/>
    <p:sldId id="1133" r:id="rId39"/>
    <p:sldId id="1183" r:id="rId40"/>
    <p:sldId id="818" r:id="rId41"/>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6">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7A72"/>
    <a:srgbClr val="BE9080"/>
    <a:srgbClr val="FF7A0F"/>
    <a:srgbClr val="8FB935"/>
    <a:srgbClr val="EFD215"/>
    <a:srgbClr val="ADDCFF"/>
    <a:srgbClr val="002A92"/>
    <a:srgbClr val="75D8E9"/>
    <a:srgbClr val="001A66"/>
    <a:srgbClr val="58A6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96056"/>
  </p:normalViewPr>
  <p:slideViewPr>
    <p:cSldViewPr>
      <p:cViewPr varScale="1">
        <p:scale>
          <a:sx n="91" d="100"/>
          <a:sy n="91" d="100"/>
        </p:scale>
        <p:origin x="208" y="776"/>
      </p:cViewPr>
      <p:guideLst>
        <p:guide orient="horz" pos="2176"/>
        <p:guide pos="3839"/>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2965" y="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D1258C-73C3-491F-9EB8-535317784D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DF2AD8F-279A-42DE-A6F5-624D7EFC52E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D82F6A-B6D4-4BAF-A720-0B2BD02D258A}" type="datetimeFigureOut">
              <a:rPr lang="en-US" smtClean="0"/>
              <a:t>6/29/26</a:t>
            </a:fld>
            <a:endParaRPr lang="en-US" dirty="0"/>
          </a:p>
        </p:txBody>
      </p:sp>
      <p:sp>
        <p:nvSpPr>
          <p:cNvPr id="4" name="Footer Placeholder 3">
            <a:extLst>
              <a:ext uri="{FF2B5EF4-FFF2-40B4-BE49-F238E27FC236}">
                <a16:creationId xmlns:a16="http://schemas.microsoft.com/office/drawing/2014/main" id="{0BEB6143-B04E-4293-B930-7BAA58E920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7380EB-8097-47C8-AB4A-6EEA9D88D6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970773E-52BF-4D5F-9E36-469C76FF0F40}" type="slidenum">
              <a:rPr lang="en-US" smtClean="0"/>
              <a:t>‹#›</a:t>
            </a:fld>
            <a:endParaRPr lang="en-US" dirty="0"/>
          </a:p>
        </p:txBody>
      </p:sp>
    </p:spTree>
    <p:extLst>
      <p:ext uri="{BB962C8B-B14F-4D97-AF65-F5344CB8AC3E}">
        <p14:creationId xmlns:p14="http://schemas.microsoft.com/office/powerpoint/2010/main" val="28399814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FBD400-178C-4E46-8B1C-98070CB60EB4}" type="datetimeFigureOut">
              <a:rPr lang="en-US" smtClean="0"/>
              <a:pPr/>
              <a:t>6/29/26</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FCC8D5-6D68-A443-97C0-91AE5977134B}" type="slidenum">
              <a:rPr lang="en-US" smtClean="0"/>
              <a:pPr/>
              <a:t>‹#›</a:t>
            </a:fld>
            <a:endParaRPr lang="en-US" dirty="0"/>
          </a:p>
        </p:txBody>
      </p:sp>
    </p:spTree>
    <p:extLst>
      <p:ext uri="{BB962C8B-B14F-4D97-AF65-F5344CB8AC3E}">
        <p14:creationId xmlns:p14="http://schemas.microsoft.com/office/powerpoint/2010/main" val="16215584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CBF01-7CEA-4733-8D54-5072A1BC1B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AC5D9-E480-78A8-988C-4AA73356B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949638-05DA-1D90-35FD-51BA2323CB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3C8250-2168-FB42-B5D1-03F7AF68A920}"/>
              </a:ext>
            </a:extLst>
          </p:cNvPr>
          <p:cNvSpPr>
            <a:spLocks noGrp="1"/>
          </p:cNvSpPr>
          <p:nvPr>
            <p:ph type="sldNum" sz="quarter" idx="5"/>
          </p:nvPr>
        </p:nvSpPr>
        <p:spPr/>
        <p:txBody>
          <a:bodyPr/>
          <a:lstStyle/>
          <a:p>
            <a:fld id="{B0FCC8D5-6D68-A443-97C0-91AE5977134B}" type="slidenum">
              <a:rPr lang="en-US" smtClean="0"/>
              <a:pPr/>
              <a:t>33</a:t>
            </a:fld>
            <a:endParaRPr lang="en-US" dirty="0"/>
          </a:p>
        </p:txBody>
      </p:sp>
    </p:spTree>
    <p:extLst>
      <p:ext uri="{BB962C8B-B14F-4D97-AF65-F5344CB8AC3E}">
        <p14:creationId xmlns:p14="http://schemas.microsoft.com/office/powerpoint/2010/main" val="1072533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9D16E-9812-ED53-682E-81B7A0976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2AF5D3-A23A-0F9F-02E9-95A8066392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77437F-7E1C-B5E5-7A60-A7BECB6A4E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8CBCAC-A7D2-ED2C-0C23-DCD7F16CC65E}"/>
              </a:ext>
            </a:extLst>
          </p:cNvPr>
          <p:cNvSpPr>
            <a:spLocks noGrp="1"/>
          </p:cNvSpPr>
          <p:nvPr>
            <p:ph type="sldNum" sz="quarter" idx="5"/>
          </p:nvPr>
        </p:nvSpPr>
        <p:spPr/>
        <p:txBody>
          <a:bodyPr/>
          <a:lstStyle/>
          <a:p>
            <a:fld id="{B0FCC8D5-6D68-A443-97C0-91AE5977134B}" type="slidenum">
              <a:rPr lang="en-US" smtClean="0"/>
              <a:pPr/>
              <a:t>34</a:t>
            </a:fld>
            <a:endParaRPr lang="en-US" dirty="0"/>
          </a:p>
        </p:txBody>
      </p:sp>
    </p:spTree>
    <p:extLst>
      <p:ext uri="{BB962C8B-B14F-4D97-AF65-F5344CB8AC3E}">
        <p14:creationId xmlns:p14="http://schemas.microsoft.com/office/powerpoint/2010/main" val="1103371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56782-70D9-A99F-7A84-9ADCD2734B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09746E-A254-8BE9-1489-9C0B263472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7AED7-7576-248E-F5E4-994E34433D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B072BE-9D81-D20B-22BD-DF76C8DF1B84}"/>
              </a:ext>
            </a:extLst>
          </p:cNvPr>
          <p:cNvSpPr>
            <a:spLocks noGrp="1"/>
          </p:cNvSpPr>
          <p:nvPr>
            <p:ph type="sldNum" sz="quarter" idx="5"/>
          </p:nvPr>
        </p:nvSpPr>
        <p:spPr/>
        <p:txBody>
          <a:bodyPr/>
          <a:lstStyle/>
          <a:p>
            <a:fld id="{B0FCC8D5-6D68-A443-97C0-91AE5977134B}" type="slidenum">
              <a:rPr lang="en-US" smtClean="0"/>
              <a:pPr/>
              <a:t>35</a:t>
            </a:fld>
            <a:endParaRPr lang="en-US" dirty="0"/>
          </a:p>
        </p:txBody>
      </p:sp>
    </p:spTree>
    <p:extLst>
      <p:ext uri="{BB962C8B-B14F-4D97-AF65-F5344CB8AC3E}">
        <p14:creationId xmlns:p14="http://schemas.microsoft.com/office/powerpoint/2010/main" val="2488403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F4D5B-2A08-F8EA-7631-A524FC8F0D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3D6F2B-B57B-3785-77E1-F56DB989A9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8E536A-8B6B-6311-6384-5D5698FE0B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16DECE-A174-8A99-12D6-79C33395EBCE}"/>
              </a:ext>
            </a:extLst>
          </p:cNvPr>
          <p:cNvSpPr>
            <a:spLocks noGrp="1"/>
          </p:cNvSpPr>
          <p:nvPr>
            <p:ph type="sldNum" sz="quarter" idx="5"/>
          </p:nvPr>
        </p:nvSpPr>
        <p:spPr/>
        <p:txBody>
          <a:bodyPr/>
          <a:lstStyle/>
          <a:p>
            <a:fld id="{B0FCC8D5-6D68-A443-97C0-91AE5977134B}" type="slidenum">
              <a:rPr lang="en-US" smtClean="0"/>
              <a:pPr/>
              <a:t>36</a:t>
            </a:fld>
            <a:endParaRPr lang="en-US" dirty="0"/>
          </a:p>
        </p:txBody>
      </p:sp>
    </p:spTree>
    <p:extLst>
      <p:ext uri="{BB962C8B-B14F-4D97-AF65-F5344CB8AC3E}">
        <p14:creationId xmlns:p14="http://schemas.microsoft.com/office/powerpoint/2010/main" val="26560949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7200"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99012" y="1104436"/>
            <a:ext cx="277091"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99012" y="2000302"/>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99012" y="2911264"/>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99012" y="3809688"/>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99012" y="4735482"/>
            <a:ext cx="277091"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97277" y="1078233"/>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97277" y="19775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97277" y="28919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97277" y="38063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97277" y="47207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Text Placeholder 125">
            <a:extLst>
              <a:ext uri="{FF2B5EF4-FFF2-40B4-BE49-F238E27FC236}">
                <a16:creationId xmlns:a16="http://schemas.microsoft.com/office/drawing/2014/main" id="{517A7A7F-C3E7-5C25-0DC7-7FB7D5D44E02}"/>
              </a:ext>
            </a:extLst>
          </p:cNvPr>
          <p:cNvSpPr>
            <a:spLocks noGrp="1"/>
          </p:cNvSpPr>
          <p:nvPr>
            <p:ph type="body" sz="quarter" idx="16" hasCustomPrompt="1"/>
          </p:nvPr>
        </p:nvSpPr>
        <p:spPr>
          <a:xfrm>
            <a:off x="5297277" y="562078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7" name="Oval 6">
            <a:extLst>
              <a:ext uri="{FF2B5EF4-FFF2-40B4-BE49-F238E27FC236}">
                <a16:creationId xmlns:a16="http://schemas.microsoft.com/office/drawing/2014/main" id="{1BF0104A-62E8-A2FD-2568-E303DBA648F3}"/>
              </a:ext>
              <a:ext uri="{C183D7F6-B498-43B3-948B-1728B52AA6E4}">
                <adec:decorative xmlns:adec="http://schemas.microsoft.com/office/drawing/2017/decorative" val="1"/>
              </a:ext>
            </a:extLst>
          </p:cNvPr>
          <p:cNvSpPr/>
          <p:nvPr userDrawn="1"/>
        </p:nvSpPr>
        <p:spPr>
          <a:xfrm>
            <a:off x="4814263" y="5666509"/>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51877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7200"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952036"/>
            <a:ext cx="277091"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3761" y="212592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299812"/>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3761" y="4461162"/>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83761" y="5649882"/>
            <a:ext cx="277091"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925833"/>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2026" y="210315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280485"/>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2026" y="4457811"/>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82026" y="56351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09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F689DBF2-8E9E-3D6B-4A2B-B50FF8314945}"/>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B643F0AB-BCD1-E390-DF39-7E1293CCC3B2}"/>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864403"/>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3761" y="220611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562738"/>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3761" y="4952688"/>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838200"/>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2026" y="218334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543411"/>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2026" y="49493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501307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D7E6625B-BE17-4489-42FA-46E1A3D02A16}"/>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42F45334-0296-0B60-9CD6-BF6BB534BBAA}"/>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1630288"/>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97806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1604085"/>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9587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997506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AAA24102-61F5-0C7D-057B-C2FD38F7D0A3}"/>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4A106504-EBE4-0E6B-497D-3BF8861E950C}"/>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2149264"/>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21299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27384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335821" y="427485"/>
            <a:ext cx="3689588"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4292782" y="427485"/>
            <a:ext cx="3670141"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ounded Rectangle 4">
            <a:extLst>
              <a:ext uri="{FF2B5EF4-FFF2-40B4-BE49-F238E27FC236}">
                <a16:creationId xmlns:a16="http://schemas.microsoft.com/office/drawing/2014/main" id="{9468030F-A2B0-1E28-90DB-0AD0F2650CB3}"/>
              </a:ext>
              <a:ext uri="{C183D7F6-B498-43B3-948B-1728B52AA6E4}">
                <adec:decorative xmlns:adec="http://schemas.microsoft.com/office/drawing/2017/decorative" val="1"/>
              </a:ext>
            </a:extLst>
          </p:cNvPr>
          <p:cNvSpPr/>
          <p:nvPr userDrawn="1"/>
        </p:nvSpPr>
        <p:spPr>
          <a:xfrm>
            <a:off x="8271756" y="427485"/>
            <a:ext cx="3676611" cy="4373115"/>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512438" y="914400"/>
            <a:ext cx="3327584"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4494212" y="914400"/>
            <a:ext cx="3310045"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7" name="Text Placeholder 125">
            <a:extLst>
              <a:ext uri="{FF2B5EF4-FFF2-40B4-BE49-F238E27FC236}">
                <a16:creationId xmlns:a16="http://schemas.microsoft.com/office/drawing/2014/main" id="{760159F0-F3D6-196C-7464-082D0A7C066D}"/>
              </a:ext>
            </a:extLst>
          </p:cNvPr>
          <p:cNvSpPr>
            <a:spLocks noGrp="1"/>
          </p:cNvSpPr>
          <p:nvPr>
            <p:ph type="body" sz="quarter" idx="24" hasCustomPrompt="1"/>
          </p:nvPr>
        </p:nvSpPr>
        <p:spPr>
          <a:xfrm>
            <a:off x="8437502" y="917510"/>
            <a:ext cx="3315881" cy="339571"/>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3794591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2208212" y="539858"/>
            <a:ext cx="3689588"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6165173" y="539858"/>
            <a:ext cx="3670141"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2384829" y="1026773"/>
            <a:ext cx="3327584"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6366603" y="1026773"/>
            <a:ext cx="3310045"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1128238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58650A07-903A-2EDE-46F5-E5182C807D5C}"/>
              </a:ext>
            </a:extLst>
          </p:cNvPr>
          <p:cNvPicPr>
            <a:picLocks noChangeAspect="1"/>
          </p:cNvPicPr>
          <p:nvPr userDrawn="1"/>
        </p:nvPicPr>
        <p:blipFill>
          <a:blip r:embed="rId2"/>
          <a:stretch>
            <a:fillRect/>
          </a:stretch>
        </p:blipFill>
        <p:spPr>
          <a:xfrm>
            <a:off x="14741" y="5185518"/>
            <a:ext cx="12188825" cy="1703130"/>
          </a:xfrm>
          <a:prstGeom prst="rect">
            <a:avLst/>
          </a:prstGeom>
        </p:spPr>
      </p:pic>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z="5400" spc="0" baseline="0">
                <a:solidFill>
                  <a:schemeClr val="bg1"/>
                </a:solidFill>
              </a:defRPr>
            </a:lvl1pPr>
          </a:lstStyle>
          <a:p>
            <a:r>
              <a:rPr lang="en-US" dirty="0"/>
              <a:t>Text</a:t>
            </a:r>
          </a:p>
        </p:txBody>
      </p:sp>
    </p:spTree>
    <p:extLst>
      <p:ext uri="{BB962C8B-B14F-4D97-AF65-F5344CB8AC3E}">
        <p14:creationId xmlns:p14="http://schemas.microsoft.com/office/powerpoint/2010/main" val="399162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86DBBE1E-8D72-B587-D7FC-7D56AEB978DF}"/>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531812" y="430857"/>
            <a:ext cx="11201400" cy="4369743"/>
          </a:xfrm>
          <a:prstGeom prst="round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11" name="Text Placeholder 125">
            <a:extLst>
              <a:ext uri="{FF2B5EF4-FFF2-40B4-BE49-F238E27FC236}">
                <a16:creationId xmlns:a16="http://schemas.microsoft.com/office/drawing/2014/main" id="{BBC3ACC1-2A36-4A87-8037-08F1271666FC}"/>
              </a:ext>
            </a:extLst>
          </p:cNvPr>
          <p:cNvSpPr>
            <a:spLocks noGrp="1"/>
          </p:cNvSpPr>
          <p:nvPr>
            <p:ph type="body" sz="quarter" idx="19" hasCustomPrompt="1"/>
          </p:nvPr>
        </p:nvSpPr>
        <p:spPr>
          <a:xfrm>
            <a:off x="1040967" y="1676401"/>
            <a:ext cx="10183091" cy="2743200"/>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12" name="Text Placeholder 125">
            <a:extLst>
              <a:ext uri="{FF2B5EF4-FFF2-40B4-BE49-F238E27FC236}">
                <a16:creationId xmlns:a16="http://schemas.microsoft.com/office/drawing/2014/main" id="{EFC5A75B-08C3-4FE3-B782-B124A065684C}"/>
              </a:ext>
            </a:extLst>
          </p:cNvPr>
          <p:cNvSpPr>
            <a:spLocks noGrp="1"/>
          </p:cNvSpPr>
          <p:nvPr>
            <p:ph type="body" sz="quarter" idx="22" hasCustomPrompt="1"/>
          </p:nvPr>
        </p:nvSpPr>
        <p:spPr>
          <a:xfrm>
            <a:off x="1040966" y="838200"/>
            <a:ext cx="10183092"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1600049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ategorie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B6D76A-1554-BB59-77BF-D68B45F8C601}"/>
              </a:ext>
            </a:extLst>
          </p:cNvPr>
          <p:cNvPicPr>
            <a:picLocks noChangeAspect="1"/>
          </p:cNvPicPr>
          <p:nvPr userDrawn="1"/>
        </p:nvPicPr>
        <p:blipFill>
          <a:blip r:embed="rId2"/>
          <a:srcRect/>
          <a:stretch/>
        </p:blipFill>
        <p:spPr>
          <a:xfrm>
            <a:off x="-1068388" y="-54093"/>
            <a:ext cx="4343400" cy="6968744"/>
          </a:xfrm>
          <a:prstGeom prst="rect">
            <a:avLst/>
          </a:prstGeom>
        </p:spPr>
      </p:pic>
      <p:sp>
        <p:nvSpPr>
          <p:cNvPr id="6" name="Rounded Rectangle 37">
            <a:extLst>
              <a:ext uri="{FF2B5EF4-FFF2-40B4-BE49-F238E27FC236}">
                <a16:creationId xmlns:a16="http://schemas.microsoft.com/office/drawing/2014/main" id="{112D2DA4-0E08-4513-D8A7-6A9341641906}"/>
              </a:ext>
              <a:ext uri="{C183D7F6-B498-43B3-948B-1728B52AA6E4}">
                <adec:decorative xmlns:adec="http://schemas.microsoft.com/office/drawing/2017/decorative" val="1"/>
              </a:ext>
            </a:extLst>
          </p:cNvPr>
          <p:cNvSpPr/>
          <p:nvPr userDrawn="1"/>
        </p:nvSpPr>
        <p:spPr>
          <a:xfrm>
            <a:off x="3656012" y="426720"/>
            <a:ext cx="811891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Text Placeholder 125">
            <a:extLst>
              <a:ext uri="{FF2B5EF4-FFF2-40B4-BE49-F238E27FC236}">
                <a16:creationId xmlns:a16="http://schemas.microsoft.com/office/drawing/2014/main" id="{4165A26A-83C2-1D75-81B6-B3DA5090EC6F}"/>
              </a:ext>
            </a:extLst>
          </p:cNvPr>
          <p:cNvSpPr>
            <a:spLocks noGrp="1"/>
          </p:cNvSpPr>
          <p:nvPr>
            <p:ph type="body" sz="quarter" idx="19" hasCustomPrompt="1"/>
          </p:nvPr>
        </p:nvSpPr>
        <p:spPr>
          <a:xfrm>
            <a:off x="3884612" y="1918791"/>
            <a:ext cx="7659904"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24" name="Text Placeholder 125">
            <a:extLst>
              <a:ext uri="{FF2B5EF4-FFF2-40B4-BE49-F238E27FC236}">
                <a16:creationId xmlns:a16="http://schemas.microsoft.com/office/drawing/2014/main" id="{98BD529B-0AE7-44E1-B15F-087C3789FEC2}"/>
              </a:ext>
            </a:extLst>
          </p:cNvPr>
          <p:cNvSpPr>
            <a:spLocks noGrp="1"/>
          </p:cNvSpPr>
          <p:nvPr>
            <p:ph type="body" sz="quarter" idx="22" hasCustomPrompt="1"/>
          </p:nvPr>
        </p:nvSpPr>
        <p:spPr>
          <a:xfrm>
            <a:off x="3884612" y="1080591"/>
            <a:ext cx="765990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25" name="Title 4">
            <a:extLst>
              <a:ext uri="{FF2B5EF4-FFF2-40B4-BE49-F238E27FC236}">
                <a16:creationId xmlns:a16="http://schemas.microsoft.com/office/drawing/2014/main" id="{908E810F-3CAC-4E1B-A234-742F11D15383}"/>
              </a:ext>
            </a:extLst>
          </p:cNvPr>
          <p:cNvSpPr>
            <a:spLocks noGrp="1"/>
          </p:cNvSpPr>
          <p:nvPr>
            <p:ph type="title" hasCustomPrompt="1"/>
          </p:nvPr>
        </p:nvSpPr>
        <p:spPr>
          <a:xfrm>
            <a:off x="303212" y="5029200"/>
            <a:ext cx="2956082" cy="914400"/>
          </a:xfrm>
          <a:prstGeom prst="rect">
            <a:avLst/>
          </a:prstGeom>
        </p:spPr>
        <p:txBody>
          <a:bodyPr>
            <a:normAutofit fontScale="90000"/>
          </a:bodyPr>
          <a:lstStyle>
            <a:lvl1pPr algn="l">
              <a:defRPr spc="0" baseline="0">
                <a:solidFill>
                  <a:schemeClr val="bg1"/>
                </a:solidFill>
              </a:defRPr>
            </a:lvl1pPr>
          </a:lstStyle>
          <a:p>
            <a:pPr>
              <a:lnSpc>
                <a:spcPct val="150000"/>
              </a:lnSpc>
            </a:pPr>
            <a:r>
              <a:rPr lang="en-US" dirty="0"/>
              <a:t>Text</a:t>
            </a:r>
          </a:p>
        </p:txBody>
      </p:sp>
      <p:cxnSp>
        <p:nvCxnSpPr>
          <p:cNvPr id="4" name="Straight Connector 3">
            <a:extLst>
              <a:ext uri="{FF2B5EF4-FFF2-40B4-BE49-F238E27FC236}">
                <a16:creationId xmlns:a16="http://schemas.microsoft.com/office/drawing/2014/main" id="{5CFD6089-12D6-91FE-9941-F32E067E14D2}"/>
              </a:ext>
              <a:ext uri="{C183D7F6-B498-43B3-948B-1728B52AA6E4}">
                <adec:decorative xmlns:adec="http://schemas.microsoft.com/office/drawing/2017/decorative" val="1"/>
              </a:ext>
            </a:extLst>
          </p:cNvPr>
          <p:cNvCxnSpPr>
            <a:cxnSpLocks/>
          </p:cNvCxnSpPr>
          <p:nvPr userDrawn="1"/>
        </p:nvCxnSpPr>
        <p:spPr>
          <a:xfrm>
            <a:off x="398185" y="6278880"/>
            <a:ext cx="1352827"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5418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ocation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FB5F19-141B-56E5-C07C-E06A696772CD}"/>
              </a:ext>
            </a:extLst>
          </p:cNvPr>
          <p:cNvPicPr>
            <a:picLocks noChangeAspect="1"/>
          </p:cNvPicPr>
          <p:nvPr userDrawn="1"/>
        </p:nvPicPr>
        <p:blipFill>
          <a:blip r:embed="rId2"/>
          <a:srcRect/>
          <a:stretch/>
        </p:blipFill>
        <p:spPr>
          <a:xfrm>
            <a:off x="8837612" y="7034"/>
            <a:ext cx="4267200" cy="6846486"/>
          </a:xfrm>
          <a:prstGeom prst="rect">
            <a:avLst/>
          </a:prstGeom>
        </p:spPr>
      </p:pic>
      <p:sp>
        <p:nvSpPr>
          <p:cNvPr id="4" name="Rounded Rectangle 37">
            <a:extLst>
              <a:ext uri="{FF2B5EF4-FFF2-40B4-BE49-F238E27FC236}">
                <a16:creationId xmlns:a16="http://schemas.microsoft.com/office/drawing/2014/main" id="{60E7CCD4-0B53-118E-C908-DBD2918F42A9}"/>
              </a:ext>
              <a:ext uri="{C183D7F6-B498-43B3-948B-1728B52AA6E4}">
                <adec:decorative xmlns:adec="http://schemas.microsoft.com/office/drawing/2017/decorative" val="1"/>
              </a:ext>
            </a:extLst>
          </p:cNvPr>
          <p:cNvSpPr/>
          <p:nvPr userDrawn="1"/>
        </p:nvSpPr>
        <p:spPr>
          <a:xfrm>
            <a:off x="379412" y="426720"/>
            <a:ext cx="811891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125">
            <a:extLst>
              <a:ext uri="{FF2B5EF4-FFF2-40B4-BE49-F238E27FC236}">
                <a16:creationId xmlns:a16="http://schemas.microsoft.com/office/drawing/2014/main" id="{D426254D-BC75-9F62-9161-0514F7BDAA00}"/>
              </a:ext>
            </a:extLst>
          </p:cNvPr>
          <p:cNvSpPr>
            <a:spLocks noGrp="1"/>
          </p:cNvSpPr>
          <p:nvPr>
            <p:ph type="body" sz="quarter" idx="19" hasCustomPrompt="1"/>
          </p:nvPr>
        </p:nvSpPr>
        <p:spPr>
          <a:xfrm>
            <a:off x="608012" y="1918791"/>
            <a:ext cx="7659904"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6" name="Text Placeholder 125">
            <a:extLst>
              <a:ext uri="{FF2B5EF4-FFF2-40B4-BE49-F238E27FC236}">
                <a16:creationId xmlns:a16="http://schemas.microsoft.com/office/drawing/2014/main" id="{3F618941-834F-FC67-8ADD-142348299E9A}"/>
              </a:ext>
            </a:extLst>
          </p:cNvPr>
          <p:cNvSpPr>
            <a:spLocks noGrp="1"/>
          </p:cNvSpPr>
          <p:nvPr>
            <p:ph type="body" sz="quarter" idx="22" hasCustomPrompt="1"/>
          </p:nvPr>
        </p:nvSpPr>
        <p:spPr>
          <a:xfrm>
            <a:off x="608012" y="1080591"/>
            <a:ext cx="765990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7" name="Title 4">
            <a:extLst>
              <a:ext uri="{FF2B5EF4-FFF2-40B4-BE49-F238E27FC236}">
                <a16:creationId xmlns:a16="http://schemas.microsoft.com/office/drawing/2014/main" id="{18B02CE1-14B9-A6B8-AEB6-B5CE86A34CAD}"/>
              </a:ext>
            </a:extLst>
          </p:cNvPr>
          <p:cNvSpPr>
            <a:spLocks noGrp="1"/>
          </p:cNvSpPr>
          <p:nvPr>
            <p:ph type="title" hasCustomPrompt="1"/>
          </p:nvPr>
        </p:nvSpPr>
        <p:spPr>
          <a:xfrm>
            <a:off x="9066212" y="5029200"/>
            <a:ext cx="2956082" cy="914400"/>
          </a:xfrm>
          <a:prstGeom prst="rect">
            <a:avLst/>
          </a:prstGeom>
        </p:spPr>
        <p:txBody>
          <a:bodyPr>
            <a:normAutofit fontScale="90000"/>
          </a:bodyPr>
          <a:lstStyle>
            <a:lvl1pPr algn="r">
              <a:defRPr spc="0" baseline="0">
                <a:solidFill>
                  <a:schemeClr val="bg1"/>
                </a:solidFill>
              </a:defRPr>
            </a:lvl1pPr>
          </a:lstStyle>
          <a:p>
            <a:pPr>
              <a:lnSpc>
                <a:spcPct val="150000"/>
              </a:lnSpc>
            </a:pPr>
            <a:r>
              <a:rPr lang="en-US" dirty="0"/>
              <a:t>Text</a:t>
            </a:r>
          </a:p>
        </p:txBody>
      </p:sp>
      <p:cxnSp>
        <p:nvCxnSpPr>
          <p:cNvPr id="8" name="Straight Connector 7">
            <a:extLst>
              <a:ext uri="{FF2B5EF4-FFF2-40B4-BE49-F238E27FC236}">
                <a16:creationId xmlns:a16="http://schemas.microsoft.com/office/drawing/2014/main" id="{3BEEFB95-C49B-8414-E570-618A55EA603F}"/>
              </a:ext>
              <a:ext uri="{C183D7F6-B498-43B3-948B-1728B52AA6E4}">
                <adec:decorative xmlns:adec="http://schemas.microsoft.com/office/drawing/2017/decorative" val="1"/>
              </a:ext>
            </a:extLst>
          </p:cNvPr>
          <p:cNvCxnSpPr>
            <a:cxnSpLocks/>
          </p:cNvCxnSpPr>
          <p:nvPr userDrawn="1"/>
        </p:nvCxnSpPr>
        <p:spPr>
          <a:xfrm>
            <a:off x="10514012" y="6278880"/>
            <a:ext cx="1355882"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516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292" y="426720"/>
            <a:ext cx="1139912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696" y="1335878"/>
            <a:ext cx="10940118" cy="4302921"/>
          </a:xfrm>
          <a:prstGeom prst="rect">
            <a:avLst/>
          </a:prstGeom>
        </p:spPr>
        <p:txBody>
          <a:bodyPr>
            <a:noAutofit/>
          </a:bodyPr>
          <a:lstStyle>
            <a:lvl1pPr marL="0" indent="0" algn="ctr">
              <a:buNone/>
              <a:defRPr sz="6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2241564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292" y="426720"/>
            <a:ext cx="11399120" cy="5974080"/>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696" y="1335879"/>
            <a:ext cx="10940118" cy="569122"/>
          </a:xfrm>
          <a:prstGeom prst="rect">
            <a:avLst/>
          </a:prstGeom>
        </p:spPr>
        <p:txBody>
          <a:bodyPr>
            <a:noAutofit/>
          </a:bodyPr>
          <a:lstStyle>
            <a:lvl1pPr marL="0" indent="0" algn="ctr">
              <a:buNone/>
              <a:defRPr sz="32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4" name="Text Placeholder 125">
            <a:extLst>
              <a:ext uri="{FF2B5EF4-FFF2-40B4-BE49-F238E27FC236}">
                <a16:creationId xmlns:a16="http://schemas.microsoft.com/office/drawing/2014/main" id="{D063A84D-1ABA-44B8-A1EB-EEBA125ED992}"/>
              </a:ext>
            </a:extLst>
          </p:cNvPr>
          <p:cNvSpPr>
            <a:spLocks noGrp="1"/>
          </p:cNvSpPr>
          <p:nvPr>
            <p:ph type="body" sz="quarter" idx="23" hasCustomPrompt="1"/>
          </p:nvPr>
        </p:nvSpPr>
        <p:spPr>
          <a:xfrm>
            <a:off x="640694" y="1945478"/>
            <a:ext cx="10940118" cy="569122"/>
          </a:xfrm>
          <a:prstGeom prst="rect">
            <a:avLst/>
          </a:prstGeom>
        </p:spPr>
        <p:txBody>
          <a:bodyPr>
            <a:noAutofit/>
          </a:bodyPr>
          <a:lstStyle>
            <a:lvl1pPr marL="0" indent="0" algn="ctr">
              <a:lnSpc>
                <a:spcPct val="150000"/>
              </a:lnSpc>
              <a:buNone/>
              <a:defRPr sz="2800" b="0" i="0" cap="none"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spc="0" baseline="0" dirty="0"/>
              <a:t>yes</a:t>
            </a:r>
            <a:endParaRPr lang="en-US" dirty="0"/>
          </a:p>
        </p:txBody>
      </p:sp>
    </p:spTree>
    <p:extLst>
      <p:ext uri="{BB962C8B-B14F-4D97-AF65-F5344CB8AC3E}">
        <p14:creationId xmlns:p14="http://schemas.microsoft.com/office/powerpoint/2010/main" val="799900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Levels infograph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3F7A39C-B68D-BE22-3E83-82E2D48D427E}"/>
              </a:ext>
              <a:ext uri="{C183D7F6-B498-43B3-948B-1728B52AA6E4}">
                <adec:decorative xmlns:adec="http://schemas.microsoft.com/office/drawing/2017/decorative" val="1"/>
              </a:ext>
            </a:extLst>
          </p:cNvPr>
          <p:cNvSpPr/>
          <p:nvPr userDrawn="1"/>
        </p:nvSpPr>
        <p:spPr>
          <a:xfrm>
            <a:off x="0" y="0"/>
            <a:ext cx="12188825"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a:extLst>
              <a:ext uri="{FF2B5EF4-FFF2-40B4-BE49-F238E27FC236}">
                <a16:creationId xmlns:a16="http://schemas.microsoft.com/office/drawing/2014/main" id="{99B978BA-25FE-48B1-BDB9-0DFD66A0801F}"/>
              </a:ext>
              <a:ext uri="{C183D7F6-B498-43B3-948B-1728B52AA6E4}">
                <adec:decorative xmlns:adec="http://schemas.microsoft.com/office/drawing/2017/decorative" val="1"/>
              </a:ext>
            </a:extLst>
          </p:cNvPr>
          <p:cNvCxnSpPr>
            <a:cxnSpLocks/>
          </p:cNvCxnSpPr>
          <p:nvPr userDrawn="1"/>
        </p:nvCxnSpPr>
        <p:spPr>
          <a:xfrm>
            <a:off x="836612" y="5562600"/>
            <a:ext cx="103632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Title 4">
            <a:extLst>
              <a:ext uri="{FF2B5EF4-FFF2-40B4-BE49-F238E27FC236}">
                <a16:creationId xmlns:a16="http://schemas.microsoft.com/office/drawing/2014/main" id="{B5BA447C-5757-44EF-9622-EFB9DC51FA6F}"/>
              </a:ext>
            </a:extLst>
          </p:cNvPr>
          <p:cNvSpPr>
            <a:spLocks noGrp="1"/>
          </p:cNvSpPr>
          <p:nvPr>
            <p:ph type="title" hasCustomPrompt="1"/>
          </p:nvPr>
        </p:nvSpPr>
        <p:spPr>
          <a:xfrm>
            <a:off x="836150" y="1063862"/>
            <a:ext cx="10363200" cy="3812938"/>
          </a:xfrm>
          <a:prstGeom prst="rect">
            <a:avLst/>
          </a:prstGeom>
        </p:spPr>
        <p:txBody>
          <a:bodyPr>
            <a:normAutofit fontScale="90000"/>
          </a:bodyPr>
          <a:lstStyle>
            <a:lvl1pPr algn="ctr">
              <a:defRPr spc="0" baseline="0">
                <a:solidFill>
                  <a:schemeClr val="bg1"/>
                </a:solidFill>
              </a:defRPr>
            </a:lvl1pPr>
          </a:lstStyle>
          <a:p>
            <a:pPr>
              <a:lnSpc>
                <a:spcPct val="150000"/>
              </a:lnSpc>
            </a:pPr>
            <a:r>
              <a:rPr lang="en-US" dirty="0"/>
              <a:t>Chart</a:t>
            </a:r>
          </a:p>
        </p:txBody>
      </p:sp>
    </p:spTree>
    <p:extLst>
      <p:ext uri="{BB962C8B-B14F-4D97-AF65-F5344CB8AC3E}">
        <p14:creationId xmlns:p14="http://schemas.microsoft.com/office/powerpoint/2010/main" val="3470706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05046" y="6264275"/>
            <a:ext cx="2844059" cy="365125"/>
          </a:xfrm>
          <a:prstGeom prst="rect">
            <a:avLst/>
          </a:prstGeom>
        </p:spPr>
        <p:txBody>
          <a:bodyPr/>
          <a:lstStyle/>
          <a:p>
            <a:fld id="{7091A9FD-CDA2-4BA5-8C18-59D6F59EB34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77" r:id="rId2"/>
    <p:sldLayoutId id="2147483673" r:id="rId3"/>
    <p:sldLayoutId id="2147483671" r:id="rId4"/>
    <p:sldLayoutId id="2147483672" r:id="rId5"/>
    <p:sldLayoutId id="2147483662" r:id="rId6"/>
    <p:sldLayoutId id="2147483676" r:id="rId7"/>
    <p:sldLayoutId id="2147483675" r:id="rId8"/>
    <p:sldLayoutId id="2147483674" r:id="rId9"/>
    <p:sldLayoutId id="2147483664" r:id="rId10"/>
    <p:sldLayoutId id="2147483666" r:id="rId11"/>
    <p:sldLayoutId id="2147483668" r:id="rId12"/>
    <p:sldLayoutId id="2147483669" r:id="rId13"/>
    <p:sldLayoutId id="2147483667" r:id="rId14"/>
    <p:sldLayoutId id="2147483655" r:id="rId15"/>
  </p:sldLayoutIdLst>
  <p:txStyles>
    <p:titleStyle>
      <a:lvl1pPr algn="ctr" defTabSz="1218987" rtl="0" eaLnBrk="1" latinLnBrk="0" hangingPunct="1">
        <a:lnSpc>
          <a:spcPct val="85000"/>
        </a:lnSpc>
        <a:spcBef>
          <a:spcPts val="0"/>
        </a:spcBef>
        <a:spcAft>
          <a:spcPts val="600"/>
        </a:spcAft>
        <a:buNone/>
        <a:defRPr sz="5400" b="1" i="0" kern="1200" spc="100" baseline="0">
          <a:solidFill>
            <a:schemeClr val="accent4">
              <a:lumMod val="75000"/>
            </a:schemeClr>
          </a:solidFill>
          <a:latin typeface="+mj-lt"/>
          <a:ea typeface="+mj-ea"/>
          <a:cs typeface="Arial"/>
        </a:defRPr>
      </a:lvl1pPr>
    </p:titleStyle>
    <p:bodyStyle>
      <a:lvl1pPr marL="457120" indent="-457120" algn="l" defTabSz="1218987" rtl="0" eaLnBrk="1" latinLnBrk="0" hangingPunct="1">
        <a:lnSpc>
          <a:spcPct val="85000"/>
        </a:lnSpc>
        <a:spcBef>
          <a:spcPts val="0"/>
        </a:spcBef>
        <a:spcAft>
          <a:spcPts val="600"/>
        </a:spcAft>
        <a:buFont typeface="Arial" pitchFamily="34" charset="0"/>
        <a:buChar char="•"/>
        <a:defRPr sz="4300" kern="1200">
          <a:solidFill>
            <a:schemeClr val="accent3">
              <a:lumMod val="75000"/>
            </a:schemeClr>
          </a:solidFill>
          <a:latin typeface="+mn-lt"/>
          <a:ea typeface="+mn-ea"/>
          <a:cs typeface="Arial"/>
        </a:defRPr>
      </a:lvl1pPr>
      <a:lvl2pPr marL="990427" indent="-380933" algn="l" defTabSz="1218987" rtl="0" eaLnBrk="1" latinLnBrk="0" hangingPunct="1">
        <a:lnSpc>
          <a:spcPct val="85000"/>
        </a:lnSpc>
        <a:spcBef>
          <a:spcPts val="0"/>
        </a:spcBef>
        <a:spcAft>
          <a:spcPts val="600"/>
        </a:spcAft>
        <a:buFont typeface="Arial" pitchFamily="34" charset="0"/>
        <a:buChar char="–"/>
        <a:defRPr sz="3700" kern="1200">
          <a:solidFill>
            <a:schemeClr val="accent3">
              <a:lumMod val="75000"/>
            </a:schemeClr>
          </a:solidFill>
          <a:latin typeface="+mn-lt"/>
          <a:ea typeface="+mn-ea"/>
          <a:cs typeface="Arial"/>
        </a:defRPr>
      </a:lvl2pPr>
      <a:lvl3pPr marL="1523733" indent="-304747" algn="l" defTabSz="1218987" rtl="0" eaLnBrk="1" latinLnBrk="0" hangingPunct="1">
        <a:lnSpc>
          <a:spcPct val="85000"/>
        </a:lnSpc>
        <a:spcBef>
          <a:spcPts val="0"/>
        </a:spcBef>
        <a:spcAft>
          <a:spcPts val="600"/>
        </a:spcAft>
        <a:buFont typeface="Arial" pitchFamily="34" charset="0"/>
        <a:buChar char="•"/>
        <a:defRPr sz="3200" kern="1200">
          <a:solidFill>
            <a:schemeClr val="accent3">
              <a:lumMod val="75000"/>
            </a:schemeClr>
          </a:solidFill>
          <a:latin typeface="+mn-lt"/>
          <a:ea typeface="+mn-ea"/>
          <a:cs typeface="Arial"/>
        </a:defRPr>
      </a:lvl3pPr>
      <a:lvl4pPr marL="2133227"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4pPr>
      <a:lvl5pPr marL="2742720"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4BA745-1217-4389-9C42-A8D3C103565E}"/>
              </a:ext>
            </a:extLst>
          </p:cNvPr>
          <p:cNvPicPr>
            <a:picLocks noChangeAspect="1"/>
          </p:cNvPicPr>
          <p:nvPr/>
        </p:nvPicPr>
        <p:blipFill>
          <a:blip r:embed="rId2"/>
          <a:srcRect/>
          <a:stretch/>
        </p:blipFill>
        <p:spPr>
          <a:xfrm>
            <a:off x="17666" y="20738"/>
            <a:ext cx="12153491" cy="6816523"/>
          </a:xfrm>
          <a:prstGeom prst="rect">
            <a:avLst/>
          </a:prstGeom>
        </p:spPr>
      </p:pic>
    </p:spTree>
    <p:extLst>
      <p:ext uri="{BB962C8B-B14F-4D97-AF65-F5344CB8AC3E}">
        <p14:creationId xmlns:p14="http://schemas.microsoft.com/office/powerpoint/2010/main" val="3567145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712F9D12-CFA0-414B-8F88-8388FB784678}"/>
              </a:ext>
            </a:extLst>
          </p:cNvPr>
          <p:cNvSpPr>
            <a:spLocks noGrp="1"/>
          </p:cNvSpPr>
          <p:nvPr>
            <p:ph type="body" sz="quarter" idx="22"/>
          </p:nvPr>
        </p:nvSpPr>
        <p:spPr>
          <a:xfrm>
            <a:off x="624353" y="1066800"/>
            <a:ext cx="10940118" cy="5334000"/>
          </a:xfrm>
        </p:spPr>
        <p:txBody>
          <a:bodyPr/>
          <a:lstStyle/>
          <a:p>
            <a:pPr>
              <a:lnSpc>
                <a:spcPct val="100000"/>
              </a:lnSpc>
            </a:pPr>
            <a:r>
              <a:rPr lang="en-US" sz="3000" b="0" dirty="0">
                <a:solidFill>
                  <a:srgbClr val="867A72"/>
                </a:solidFill>
                <a:latin typeface="Montserrat Light" pitchFamily="2" charset="77"/>
              </a:rPr>
              <a:t>The gospel of</a:t>
            </a:r>
          </a:p>
          <a:p>
            <a:pPr>
              <a:lnSpc>
                <a:spcPct val="100000"/>
              </a:lnSpc>
            </a:pPr>
            <a:r>
              <a:rPr lang="en-US" sz="12000" dirty="0">
                <a:solidFill>
                  <a:srgbClr val="867A72"/>
                </a:solidFill>
              </a:rPr>
              <a:t>john</a:t>
            </a:r>
          </a:p>
          <a:p>
            <a:pPr>
              <a:lnSpc>
                <a:spcPct val="100000"/>
              </a:lnSpc>
            </a:pPr>
            <a:endParaRPr lang="en-US" sz="4000" b="0" dirty="0">
              <a:solidFill>
                <a:schemeClr val="accent3"/>
              </a:solidFill>
              <a:latin typeface="Montserrat Light" pitchFamily="2" charset="77"/>
            </a:endParaRPr>
          </a:p>
          <a:p>
            <a:pPr>
              <a:lnSpc>
                <a:spcPct val="150000"/>
              </a:lnSpc>
            </a:pPr>
            <a:r>
              <a:rPr lang="en-US" sz="2800" dirty="0">
                <a:solidFill>
                  <a:schemeClr val="accent3"/>
                </a:solidFill>
                <a:latin typeface="Montserrat ExtraBold" pitchFamily="2" charset="77"/>
              </a:rPr>
              <a:t>Session thirty:</a:t>
            </a:r>
            <a:r>
              <a:rPr lang="en-US" sz="2800" b="0" dirty="0">
                <a:solidFill>
                  <a:schemeClr val="accent3"/>
                </a:solidFill>
                <a:latin typeface="Montserrat Medium" pitchFamily="2" charset="77"/>
              </a:rPr>
              <a:t> Jesus’s Teachings at </a:t>
            </a:r>
          </a:p>
          <a:p>
            <a:pPr>
              <a:lnSpc>
                <a:spcPct val="150000"/>
              </a:lnSpc>
            </a:pPr>
            <a:r>
              <a:rPr lang="en-US" sz="2800" b="0" dirty="0">
                <a:solidFill>
                  <a:schemeClr val="accent3"/>
                </a:solidFill>
                <a:latin typeface="Montserrat Medium" pitchFamily="2" charset="77"/>
              </a:rPr>
              <a:t>the Last Supper, Part 2</a:t>
            </a:r>
          </a:p>
          <a:p>
            <a:pPr>
              <a:lnSpc>
                <a:spcPct val="100000"/>
              </a:lnSpc>
            </a:pPr>
            <a:endParaRPr lang="en-US" sz="2800" b="0" dirty="0">
              <a:solidFill>
                <a:schemeClr val="accent3"/>
              </a:solidFill>
              <a:latin typeface="Montserrat Medium" pitchFamily="2" charset="77"/>
            </a:endParaRPr>
          </a:p>
          <a:p>
            <a:pPr>
              <a:lnSpc>
                <a:spcPct val="100000"/>
              </a:lnSpc>
            </a:pPr>
            <a:endParaRPr lang="en-US" sz="4000" b="0" dirty="0">
              <a:solidFill>
                <a:schemeClr val="accent3"/>
              </a:solidFill>
              <a:latin typeface="Montserrat Medium" pitchFamily="2" charset="77"/>
            </a:endParaRPr>
          </a:p>
        </p:txBody>
      </p:sp>
      <p:cxnSp>
        <p:nvCxnSpPr>
          <p:cNvPr id="5" name="Straight Connector 4">
            <a:extLst>
              <a:ext uri="{FF2B5EF4-FFF2-40B4-BE49-F238E27FC236}">
                <a16:creationId xmlns:a16="http://schemas.microsoft.com/office/drawing/2014/main" id="{D7738542-4503-5D5C-DC62-D91127017379}"/>
              </a:ext>
            </a:extLst>
          </p:cNvPr>
          <p:cNvCxnSpPr>
            <a:cxnSpLocks/>
          </p:cNvCxnSpPr>
          <p:nvPr/>
        </p:nvCxnSpPr>
        <p:spPr>
          <a:xfrm>
            <a:off x="2284412" y="3810000"/>
            <a:ext cx="7581899"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1121027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139CE-550D-41A8-A98A-F7A116762072}"/>
              </a:ext>
            </a:extLst>
          </p:cNvPr>
          <p:cNvSpPr>
            <a:spLocks noGrp="1"/>
          </p:cNvSpPr>
          <p:nvPr>
            <p:ph type="body" sz="quarter" idx="23"/>
          </p:nvPr>
        </p:nvSpPr>
        <p:spPr>
          <a:xfrm>
            <a:off x="1119655" y="2776291"/>
            <a:ext cx="9982200" cy="2862509"/>
          </a:xfrm>
        </p:spPr>
        <p:txBody>
          <a:bodyPr/>
          <a:lstStyle/>
          <a:p>
            <a:pPr>
              <a:lnSpc>
                <a:spcPct val="100000"/>
              </a:lnSpc>
            </a:pPr>
            <a:r>
              <a:rPr lang="en-US" sz="4000" dirty="0"/>
              <a:t>How does the Holy Spirit help us to live in loving obedience to God?</a:t>
            </a:r>
          </a:p>
        </p:txBody>
      </p:sp>
      <p:sp>
        <p:nvSpPr>
          <p:cNvPr id="3" name="Text Placeholder 2">
            <a:extLst>
              <a:ext uri="{FF2B5EF4-FFF2-40B4-BE49-F238E27FC236}">
                <a16:creationId xmlns:a16="http://schemas.microsoft.com/office/drawing/2014/main" id="{DD94803D-9139-4565-8B23-41D5B43B9051}"/>
              </a:ext>
            </a:extLst>
          </p:cNvPr>
          <p:cNvSpPr>
            <a:spLocks noGrp="1"/>
          </p:cNvSpPr>
          <p:nvPr>
            <p:ph type="body" sz="quarter" idx="22"/>
          </p:nvPr>
        </p:nvSpPr>
        <p:spPr/>
        <p:txBody>
          <a:bodyPr/>
          <a:lstStyle/>
          <a:p>
            <a:r>
              <a:rPr lang="en-US" sz="4800" dirty="0">
                <a:solidFill>
                  <a:srgbClr val="867A72"/>
                </a:solidFill>
              </a:rPr>
              <a:t>THINK ABOUT THIS…</a:t>
            </a:r>
          </a:p>
          <a:p>
            <a:endParaRPr lang="en-US" dirty="0"/>
          </a:p>
        </p:txBody>
      </p:sp>
    </p:spTree>
    <p:extLst>
      <p:ext uri="{BB962C8B-B14F-4D97-AF65-F5344CB8AC3E}">
        <p14:creationId xmlns:p14="http://schemas.microsoft.com/office/powerpoint/2010/main" val="1430275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CCF485-C9B7-3384-7119-A75ED16D19C8}"/>
              </a:ext>
            </a:extLst>
          </p:cNvPr>
          <p:cNvSpPr>
            <a:spLocks noGrp="1"/>
          </p:cNvSpPr>
          <p:nvPr>
            <p:ph type="title"/>
          </p:nvPr>
        </p:nvSpPr>
        <p:spPr/>
        <p:txBody>
          <a:bodyPr>
            <a:normAutofit fontScale="90000"/>
          </a:bodyPr>
          <a:lstStyle/>
          <a:p>
            <a:pPr>
              <a:lnSpc>
                <a:spcPct val="150000"/>
              </a:lnSpc>
            </a:pPr>
            <a:r>
              <a:rPr lang="en-US" dirty="0"/>
              <a:t>Discuss</a:t>
            </a:r>
          </a:p>
        </p:txBody>
      </p:sp>
      <p:sp>
        <p:nvSpPr>
          <p:cNvPr id="2" name="Text Placeholder 5">
            <a:extLst>
              <a:ext uri="{FF2B5EF4-FFF2-40B4-BE49-F238E27FC236}">
                <a16:creationId xmlns:a16="http://schemas.microsoft.com/office/drawing/2014/main" id="{93EF8413-A1C0-13D2-1B54-D97D0FCF1E14}"/>
              </a:ext>
            </a:extLst>
          </p:cNvPr>
          <p:cNvSpPr txBox="1">
            <a:spLocks/>
          </p:cNvSpPr>
          <p:nvPr/>
        </p:nvSpPr>
        <p:spPr>
          <a:xfrm>
            <a:off x="3960812" y="381000"/>
            <a:ext cx="7467600" cy="5943600"/>
          </a:xfrm>
          <a:prstGeom prst="rect">
            <a:avLst/>
          </a:prstGeom>
        </p:spPr>
        <p:txBody>
          <a:bodyPr anchor="ctr">
            <a:noAutofit/>
          </a:bodyPr>
          <a:lstStyle>
            <a:lvl1pPr marL="0" indent="0" algn="ctr" defTabSz="1218987" rtl="0" eaLnBrk="1" latinLnBrk="0" hangingPunct="1">
              <a:lnSpc>
                <a:spcPct val="110000"/>
              </a:lnSpc>
              <a:spcBef>
                <a:spcPts val="0"/>
              </a:spcBef>
              <a:spcAft>
                <a:spcPts val="0"/>
              </a:spcAft>
              <a:buFont typeface="Arial" pitchFamily="34" charset="0"/>
              <a:buNone/>
              <a:defRPr sz="2800" b="0" kern="1200" spc="0" baseline="0">
                <a:solidFill>
                  <a:schemeClr val="tx2"/>
                </a:solidFill>
                <a:latin typeface="HelveticaNeueLT Std Lt" panose="020B0403020202020204" pitchFamily="34" charset="0"/>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3400" b="1" dirty="0"/>
              <a:t>If you were to describe the Holy Spirit in just one word, what would you say? Why is any title we give Him incomplete?</a:t>
            </a:r>
          </a:p>
        </p:txBody>
      </p:sp>
    </p:spTree>
    <p:extLst>
      <p:ext uri="{BB962C8B-B14F-4D97-AF65-F5344CB8AC3E}">
        <p14:creationId xmlns:p14="http://schemas.microsoft.com/office/powerpoint/2010/main" val="2677075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EA4C66-6679-4315-B40C-8776805B8815}"/>
              </a:ext>
            </a:extLst>
          </p:cNvPr>
          <p:cNvSpPr>
            <a:spLocks noGrp="1"/>
          </p:cNvSpPr>
          <p:nvPr>
            <p:ph type="title"/>
          </p:nvPr>
        </p:nvSpPr>
        <p:spPr>
          <a:xfrm>
            <a:off x="-1" y="533400"/>
            <a:ext cx="12188825" cy="4419600"/>
          </a:xfrm>
        </p:spPr>
        <p:txBody>
          <a:bodyPr anchor="b">
            <a:noAutofit/>
          </a:bodyPr>
          <a:lstStyle/>
          <a:p>
            <a:pPr marR="0">
              <a:lnSpc>
                <a:spcPct val="150000"/>
              </a:lnSpc>
              <a:spcBef>
                <a:spcPts val="0"/>
              </a:spcBef>
              <a:spcAft>
                <a:spcPts val="0"/>
              </a:spcAft>
            </a:pPr>
            <a:r>
              <a:rPr lang="en-US" sz="5500" dirty="0"/>
              <a:t>1. Loving Jesus demonstrates </a:t>
            </a:r>
            <a:r>
              <a:rPr lang="en-US" sz="5500" u="sng" dirty="0"/>
              <a:t>obedience</a:t>
            </a:r>
            <a:r>
              <a:rPr lang="en-US" sz="5500" dirty="0"/>
              <a:t> and is guided by the </a:t>
            </a:r>
            <a:r>
              <a:rPr lang="en-US" sz="5500" u="sng" dirty="0"/>
              <a:t>Counselor</a:t>
            </a:r>
            <a:r>
              <a:rPr lang="en-US" sz="5500" dirty="0"/>
              <a:t>—the Holy Spirit.</a:t>
            </a:r>
            <a:endParaRPr lang="en-US" sz="4500" dirty="0"/>
          </a:p>
        </p:txBody>
      </p:sp>
    </p:spTree>
    <p:extLst>
      <p:ext uri="{BB962C8B-B14F-4D97-AF65-F5344CB8AC3E}">
        <p14:creationId xmlns:p14="http://schemas.microsoft.com/office/powerpoint/2010/main" val="1132803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139CE-550D-41A8-A98A-F7A116762072}"/>
              </a:ext>
            </a:extLst>
          </p:cNvPr>
          <p:cNvSpPr>
            <a:spLocks noGrp="1"/>
          </p:cNvSpPr>
          <p:nvPr>
            <p:ph type="body" sz="quarter" idx="23"/>
          </p:nvPr>
        </p:nvSpPr>
        <p:spPr>
          <a:xfrm>
            <a:off x="640696" y="1828800"/>
            <a:ext cx="10940118" cy="4186051"/>
          </a:xfrm>
        </p:spPr>
        <p:txBody>
          <a:bodyPr/>
          <a:lstStyle/>
          <a:p>
            <a:pPr marR="0">
              <a:lnSpc>
                <a:spcPct val="100000"/>
              </a:lnSpc>
              <a:spcBef>
                <a:spcPts val="0"/>
              </a:spcBef>
              <a:spcAft>
                <a:spcPts val="0"/>
              </a:spcAft>
            </a:pPr>
            <a:r>
              <a:rPr lang="en-US" sz="3900" dirty="0"/>
              <a:t>“If you love me, you will keep my commands. And I will ask the Father, and he will give you another Counselor to be with you forever. He is the Spirit of truth. The world is unable to receive him because it doesn’t see him or know him. But you do know him, because he remains with you and will be in you.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46D195C1-0062-1A83-745B-71F586C07973}"/>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14:15-26</a:t>
            </a:r>
            <a:endParaRPr lang="en-US" dirty="0"/>
          </a:p>
        </p:txBody>
      </p:sp>
    </p:spTree>
    <p:extLst>
      <p:ext uri="{BB962C8B-B14F-4D97-AF65-F5344CB8AC3E}">
        <p14:creationId xmlns:p14="http://schemas.microsoft.com/office/powerpoint/2010/main" val="4078571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4D225-77A2-8F0F-09E9-9C404850624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F1A241C-E3B1-7B46-1F05-9BCB1AC583D3}"/>
              </a:ext>
            </a:extLst>
          </p:cNvPr>
          <p:cNvSpPr>
            <a:spLocks noGrp="1"/>
          </p:cNvSpPr>
          <p:nvPr>
            <p:ph type="body" sz="quarter" idx="23"/>
          </p:nvPr>
        </p:nvSpPr>
        <p:spPr>
          <a:xfrm>
            <a:off x="640696" y="1828800"/>
            <a:ext cx="10940118" cy="4186051"/>
          </a:xfrm>
        </p:spPr>
        <p:txBody>
          <a:bodyPr/>
          <a:lstStyle/>
          <a:p>
            <a:pPr marR="0">
              <a:lnSpc>
                <a:spcPct val="100000"/>
              </a:lnSpc>
              <a:spcBef>
                <a:spcPts val="0"/>
              </a:spcBef>
              <a:spcAft>
                <a:spcPts val="0"/>
              </a:spcAft>
            </a:pPr>
            <a:r>
              <a:rPr lang="en-US" sz="3900" dirty="0"/>
              <a:t>“I will not leave you as orphans; I am coming to you. In a little while the world will no longer see me, but you will see me. Because I live, you will live too. On that day you will know that I am in my Father, you are in me, and I am in you. The one who has my commands and keeps them is the one who loves me.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B8B92F6A-A98F-2B40-F66A-9BDB5477B63A}"/>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14:15-26</a:t>
            </a:r>
            <a:endParaRPr lang="en-US" dirty="0"/>
          </a:p>
        </p:txBody>
      </p:sp>
    </p:spTree>
    <p:extLst>
      <p:ext uri="{BB962C8B-B14F-4D97-AF65-F5344CB8AC3E}">
        <p14:creationId xmlns:p14="http://schemas.microsoft.com/office/powerpoint/2010/main" val="285990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57CEE-48E4-DCE3-3744-9A99981EB3E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63EF7F6-6A4D-5CC1-C963-1CF362576A80}"/>
              </a:ext>
            </a:extLst>
          </p:cNvPr>
          <p:cNvSpPr>
            <a:spLocks noGrp="1"/>
          </p:cNvSpPr>
          <p:nvPr>
            <p:ph type="body" sz="quarter" idx="23"/>
          </p:nvPr>
        </p:nvSpPr>
        <p:spPr>
          <a:xfrm>
            <a:off x="640696" y="1828800"/>
            <a:ext cx="10940118" cy="4186051"/>
          </a:xfrm>
        </p:spPr>
        <p:txBody>
          <a:bodyPr/>
          <a:lstStyle/>
          <a:p>
            <a:pPr marR="0">
              <a:lnSpc>
                <a:spcPct val="100000"/>
              </a:lnSpc>
              <a:spcBef>
                <a:spcPts val="0"/>
              </a:spcBef>
              <a:spcAft>
                <a:spcPts val="0"/>
              </a:spcAft>
            </a:pPr>
            <a:r>
              <a:rPr lang="en-US" sz="3900" dirty="0"/>
              <a:t>And the one who loves me will be loved by my Father. I also will love him and will reveal myself to him.”</a:t>
            </a:r>
          </a:p>
          <a:p>
            <a:pPr marR="0">
              <a:lnSpc>
                <a:spcPct val="100000"/>
              </a:lnSpc>
              <a:spcBef>
                <a:spcPts val="0"/>
              </a:spcBef>
              <a:spcAft>
                <a:spcPts val="0"/>
              </a:spcAft>
            </a:pPr>
            <a:endParaRPr lang="en-US" sz="3900" dirty="0"/>
          </a:p>
          <a:p>
            <a:pPr marR="0">
              <a:lnSpc>
                <a:spcPct val="100000"/>
              </a:lnSpc>
              <a:spcBef>
                <a:spcPts val="0"/>
              </a:spcBef>
              <a:spcAft>
                <a:spcPts val="0"/>
              </a:spcAft>
            </a:pPr>
            <a:r>
              <a:rPr lang="en-US" sz="3900" dirty="0"/>
              <a:t>Judas (not Iscariot) said to him, “Lord, how is it you’re going to reveal yourself to us and not to the world?”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2BECA612-92C7-84A8-B795-4C7D7E28531F}"/>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14:15-26</a:t>
            </a:r>
            <a:endParaRPr lang="en-US" dirty="0"/>
          </a:p>
        </p:txBody>
      </p:sp>
    </p:spTree>
    <p:extLst>
      <p:ext uri="{BB962C8B-B14F-4D97-AF65-F5344CB8AC3E}">
        <p14:creationId xmlns:p14="http://schemas.microsoft.com/office/powerpoint/2010/main" val="402860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C3557-E96D-E4BF-4F6D-EC39F814BE3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24B8954-002C-656E-AAE4-6D06BEE0B254}"/>
              </a:ext>
            </a:extLst>
          </p:cNvPr>
          <p:cNvSpPr>
            <a:spLocks noGrp="1"/>
          </p:cNvSpPr>
          <p:nvPr>
            <p:ph type="body" sz="quarter" idx="23"/>
          </p:nvPr>
        </p:nvSpPr>
        <p:spPr>
          <a:xfrm>
            <a:off x="640696" y="1828800"/>
            <a:ext cx="10940118" cy="4186051"/>
          </a:xfrm>
        </p:spPr>
        <p:txBody>
          <a:bodyPr/>
          <a:lstStyle/>
          <a:p>
            <a:pPr marR="0">
              <a:lnSpc>
                <a:spcPct val="100000"/>
              </a:lnSpc>
              <a:spcBef>
                <a:spcPts val="0"/>
              </a:spcBef>
              <a:spcAft>
                <a:spcPts val="0"/>
              </a:spcAft>
            </a:pPr>
            <a:r>
              <a:rPr lang="en-US" sz="3900" dirty="0"/>
              <a:t>Jesus answered, “If anyone loves me, he will keep my word. My Father will love him, and we will come to him and make our home with him. The one who doesn’t love me will not keep my words. The word that you hear is not mine but is from the Father who sent me.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7EF12E47-1B9F-DE15-80B0-D6F812093B94}"/>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14:15-26</a:t>
            </a:r>
            <a:endParaRPr lang="en-US" dirty="0"/>
          </a:p>
        </p:txBody>
      </p:sp>
    </p:spTree>
    <p:extLst>
      <p:ext uri="{BB962C8B-B14F-4D97-AF65-F5344CB8AC3E}">
        <p14:creationId xmlns:p14="http://schemas.microsoft.com/office/powerpoint/2010/main" val="3706485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1FA41-E9AB-63FD-9A61-AB18276B6E1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E9BFC9B-ACCB-CA58-01EF-ACFE9EC8E8C5}"/>
              </a:ext>
            </a:extLst>
          </p:cNvPr>
          <p:cNvSpPr>
            <a:spLocks noGrp="1"/>
          </p:cNvSpPr>
          <p:nvPr>
            <p:ph type="body" sz="quarter" idx="23"/>
          </p:nvPr>
        </p:nvSpPr>
        <p:spPr>
          <a:xfrm>
            <a:off x="640696" y="1828800"/>
            <a:ext cx="10940118" cy="4186051"/>
          </a:xfrm>
        </p:spPr>
        <p:txBody>
          <a:bodyPr/>
          <a:lstStyle/>
          <a:p>
            <a:pPr marR="0">
              <a:lnSpc>
                <a:spcPct val="100000"/>
              </a:lnSpc>
              <a:spcBef>
                <a:spcPts val="0"/>
              </a:spcBef>
              <a:spcAft>
                <a:spcPts val="0"/>
              </a:spcAft>
            </a:pPr>
            <a:r>
              <a:rPr lang="en-US" sz="3900" dirty="0"/>
              <a:t>“I have spoken these things to you while I remain with you. But the Counselor, the Holy Spirit, whom the Father will send in my name, will teach you all things and remind you of everything I have told you.”</a:t>
            </a:r>
          </a:p>
        </p:txBody>
      </p:sp>
      <p:sp>
        <p:nvSpPr>
          <p:cNvPr id="2" name="Text Placeholder 2">
            <a:extLst>
              <a:ext uri="{FF2B5EF4-FFF2-40B4-BE49-F238E27FC236}">
                <a16:creationId xmlns:a16="http://schemas.microsoft.com/office/drawing/2014/main" id="{12601F59-8B29-4D53-D245-A904D7FF5E85}"/>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14:15-26</a:t>
            </a:r>
            <a:endParaRPr lang="en-US" dirty="0"/>
          </a:p>
        </p:txBody>
      </p:sp>
    </p:spTree>
    <p:extLst>
      <p:ext uri="{BB962C8B-B14F-4D97-AF65-F5344CB8AC3E}">
        <p14:creationId xmlns:p14="http://schemas.microsoft.com/office/powerpoint/2010/main" val="2287043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CCF485-C9B7-3384-7119-A75ED16D19C8}"/>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F6A9C28A-9A31-4FE7-BA02-DEA49D7120ED}"/>
              </a:ext>
            </a:extLst>
          </p:cNvPr>
          <p:cNvSpPr>
            <a:spLocks noGrp="1"/>
          </p:cNvSpPr>
          <p:nvPr>
            <p:ph type="body" sz="quarter" idx="19"/>
          </p:nvPr>
        </p:nvSpPr>
        <p:spPr>
          <a:xfrm>
            <a:off x="4037013" y="457200"/>
            <a:ext cx="7391399" cy="5943600"/>
          </a:xfrm>
        </p:spPr>
        <p:txBody>
          <a:bodyPr anchor="ctr"/>
          <a:lstStyle/>
          <a:p>
            <a:r>
              <a:rPr lang="en-US" sz="4000" b="1" dirty="0"/>
              <a:t>According to John 14:15-26, how did Jesus connect love and obedience? </a:t>
            </a:r>
          </a:p>
        </p:txBody>
      </p:sp>
    </p:spTree>
    <p:extLst>
      <p:ext uri="{BB962C8B-B14F-4D97-AF65-F5344CB8AC3E}">
        <p14:creationId xmlns:p14="http://schemas.microsoft.com/office/powerpoint/2010/main" val="20088755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EEE2B-7820-8777-0FD8-363E27E2748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4CF49E1-F796-2604-00BB-DB928BBCA419}"/>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D5AD4366-2809-AB43-DD29-B196599F0A3A}"/>
              </a:ext>
            </a:extLst>
          </p:cNvPr>
          <p:cNvSpPr>
            <a:spLocks noGrp="1"/>
          </p:cNvSpPr>
          <p:nvPr>
            <p:ph type="body" sz="quarter" idx="19"/>
          </p:nvPr>
        </p:nvSpPr>
        <p:spPr>
          <a:xfrm>
            <a:off x="4037013" y="457200"/>
            <a:ext cx="7391399" cy="5943600"/>
          </a:xfrm>
        </p:spPr>
        <p:txBody>
          <a:bodyPr anchor="ctr"/>
          <a:lstStyle/>
          <a:p>
            <a:r>
              <a:rPr lang="en-US" sz="4000" b="1" dirty="0"/>
              <a:t>What tends to motivate your obedience to Christ—love, duty, fear, or something else?</a:t>
            </a:r>
          </a:p>
        </p:txBody>
      </p:sp>
    </p:spTree>
    <p:extLst>
      <p:ext uri="{BB962C8B-B14F-4D97-AF65-F5344CB8AC3E}">
        <p14:creationId xmlns:p14="http://schemas.microsoft.com/office/powerpoint/2010/main" val="2143452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1FE66-62EA-7BA6-A669-96BC0A6A883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E6B29F5-02BD-5C4E-2641-4CCEEE540673}"/>
              </a:ext>
            </a:extLst>
          </p:cNvPr>
          <p:cNvSpPr>
            <a:spLocks noGrp="1"/>
          </p:cNvSpPr>
          <p:nvPr>
            <p:ph type="body" sz="quarter" idx="19"/>
          </p:nvPr>
        </p:nvSpPr>
        <p:spPr>
          <a:xfrm>
            <a:off x="4037013" y="457200"/>
            <a:ext cx="7391399" cy="5943600"/>
          </a:xfrm>
        </p:spPr>
        <p:txBody>
          <a:bodyPr anchor="ctr"/>
          <a:lstStyle/>
          <a:p>
            <a:r>
              <a:rPr lang="en-US" sz="3800" b="1" dirty="0"/>
              <a:t>What is one specific </a:t>
            </a:r>
          </a:p>
          <a:p>
            <a:r>
              <a:rPr lang="en-US" sz="3800" b="1" dirty="0"/>
              <a:t>command of Jesus that you sense the Spirit prompting you to obey more fully this week? </a:t>
            </a:r>
          </a:p>
        </p:txBody>
      </p:sp>
      <p:sp>
        <p:nvSpPr>
          <p:cNvPr id="5" name="Title 4">
            <a:extLst>
              <a:ext uri="{FF2B5EF4-FFF2-40B4-BE49-F238E27FC236}">
                <a16:creationId xmlns:a16="http://schemas.microsoft.com/office/drawing/2014/main" id="{827A2075-C9E2-2752-DAEE-953287CF67EE}"/>
              </a:ext>
            </a:extLst>
          </p:cNvPr>
          <p:cNvSpPr>
            <a:spLocks noGrp="1"/>
          </p:cNvSpPr>
          <p:nvPr>
            <p:ph type="title"/>
          </p:nvPr>
        </p:nvSpPr>
        <p:spPr/>
        <p:txBody>
          <a:bodyPr>
            <a:normAutofit fontScale="90000"/>
          </a:bodyPr>
          <a:lstStyle/>
          <a:p>
            <a:pPr>
              <a:lnSpc>
                <a:spcPct val="150000"/>
              </a:lnSpc>
            </a:pPr>
            <a:r>
              <a:rPr lang="en-US" dirty="0"/>
              <a:t>Discuss</a:t>
            </a:r>
          </a:p>
        </p:txBody>
      </p:sp>
    </p:spTree>
    <p:extLst>
      <p:ext uri="{BB962C8B-B14F-4D97-AF65-F5344CB8AC3E}">
        <p14:creationId xmlns:p14="http://schemas.microsoft.com/office/powerpoint/2010/main" val="4201980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661D3-0399-661C-FDAA-B648456C6B70}"/>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87BF9FAE-047B-A842-E7E0-9255E49679F6}"/>
              </a:ext>
            </a:extLst>
          </p:cNvPr>
          <p:cNvSpPr>
            <a:spLocks noGrp="1"/>
          </p:cNvSpPr>
          <p:nvPr>
            <p:ph type="title"/>
          </p:nvPr>
        </p:nvSpPr>
        <p:spPr>
          <a:xfrm>
            <a:off x="-1" y="762000"/>
            <a:ext cx="12188825" cy="4419600"/>
          </a:xfrm>
        </p:spPr>
        <p:txBody>
          <a:bodyPr anchor="b">
            <a:noAutofit/>
          </a:bodyPr>
          <a:lstStyle/>
          <a:p>
            <a:pPr marR="0">
              <a:lnSpc>
                <a:spcPct val="150000"/>
              </a:lnSpc>
              <a:spcBef>
                <a:spcPts val="0"/>
              </a:spcBef>
              <a:spcAft>
                <a:spcPts val="0"/>
              </a:spcAft>
            </a:pPr>
            <a:r>
              <a:rPr lang="en-US" sz="5500" dirty="0"/>
              <a:t>2. Jesus gives </a:t>
            </a:r>
            <a:r>
              <a:rPr lang="en-US" sz="5500" u="sng" dirty="0"/>
              <a:t>peace</a:t>
            </a:r>
            <a:r>
              <a:rPr lang="en-US" sz="5500" dirty="0"/>
              <a:t> </a:t>
            </a:r>
            <a:br>
              <a:rPr lang="en-US" sz="5500" dirty="0"/>
            </a:br>
            <a:r>
              <a:rPr lang="en-US" sz="5500" dirty="0"/>
              <a:t>through the presence of the </a:t>
            </a:r>
            <a:r>
              <a:rPr lang="en-US" sz="5500" u="sng" dirty="0"/>
              <a:t>Comforter</a:t>
            </a:r>
            <a:r>
              <a:rPr lang="en-US" sz="5500" dirty="0"/>
              <a:t>.</a:t>
            </a:r>
          </a:p>
        </p:txBody>
      </p:sp>
    </p:spTree>
    <p:extLst>
      <p:ext uri="{BB962C8B-B14F-4D97-AF65-F5344CB8AC3E}">
        <p14:creationId xmlns:p14="http://schemas.microsoft.com/office/powerpoint/2010/main" val="524395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2C7F4-E000-91E8-F49E-AB4F5470B15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52D98E1-9EFC-8383-BA9D-701A69C1C859}"/>
              </a:ext>
            </a:extLst>
          </p:cNvPr>
          <p:cNvSpPr>
            <a:spLocks noGrp="1"/>
          </p:cNvSpPr>
          <p:nvPr>
            <p:ph type="body" sz="quarter" idx="23"/>
          </p:nvPr>
        </p:nvSpPr>
        <p:spPr>
          <a:xfrm>
            <a:off x="608011" y="1676400"/>
            <a:ext cx="10972803" cy="4565574"/>
          </a:xfrm>
        </p:spPr>
        <p:txBody>
          <a:bodyPr/>
          <a:lstStyle/>
          <a:p>
            <a:pPr>
              <a:lnSpc>
                <a:spcPct val="100000"/>
              </a:lnSpc>
              <a:spcAft>
                <a:spcPts val="0"/>
              </a:spcAft>
            </a:pPr>
            <a:r>
              <a:rPr lang="en-US" sz="4000" dirty="0"/>
              <a:t>“Peace I leave with you. My peace I give to you. I do not give to you as the world gives. Don’t let your heart be troubled or fearful. You have heard me tell you, ‘I am going away and I am coming to you.’ If you loved me, you would rejoice that I am going to the Father, because the Father is greater than I. </a:t>
            </a: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279EA0F6-C8A5-49DE-5FF0-35321F80B7D2}"/>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14:27-31</a:t>
            </a:r>
            <a:endParaRPr lang="en-US" dirty="0"/>
          </a:p>
        </p:txBody>
      </p:sp>
    </p:spTree>
    <p:extLst>
      <p:ext uri="{BB962C8B-B14F-4D97-AF65-F5344CB8AC3E}">
        <p14:creationId xmlns:p14="http://schemas.microsoft.com/office/powerpoint/2010/main" val="2588853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80A73-F119-28E5-0859-DC2C3B7839B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53A748E-2DCE-07C3-A887-A9A42CB7A7A6}"/>
              </a:ext>
            </a:extLst>
          </p:cNvPr>
          <p:cNvSpPr>
            <a:spLocks noGrp="1"/>
          </p:cNvSpPr>
          <p:nvPr>
            <p:ph type="body" sz="quarter" idx="23"/>
          </p:nvPr>
        </p:nvSpPr>
        <p:spPr>
          <a:xfrm>
            <a:off x="608011" y="1676400"/>
            <a:ext cx="10972803" cy="4565574"/>
          </a:xfrm>
        </p:spPr>
        <p:txBody>
          <a:bodyPr/>
          <a:lstStyle/>
          <a:p>
            <a:pPr>
              <a:lnSpc>
                <a:spcPct val="100000"/>
              </a:lnSpc>
              <a:spcAft>
                <a:spcPts val="0"/>
              </a:spcAft>
            </a:pPr>
            <a:r>
              <a:rPr lang="en-US" sz="4000" dirty="0"/>
              <a:t>I have told you now before it happens so that when it does happen you may believe. I will not talk with you much longer, because the ruler of the world is coming. He has no power over me. On the contrary, so that the world may know that I love the Father, I do as the Father commanded me. “Get up; let’s leave this place.</a:t>
            </a:r>
          </a:p>
        </p:txBody>
      </p:sp>
      <p:sp>
        <p:nvSpPr>
          <p:cNvPr id="2" name="Text Placeholder 2">
            <a:extLst>
              <a:ext uri="{FF2B5EF4-FFF2-40B4-BE49-F238E27FC236}">
                <a16:creationId xmlns:a16="http://schemas.microsoft.com/office/drawing/2014/main" id="{07B6CE31-DBBB-5D14-6BBD-6973442C4127}"/>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14:27-31</a:t>
            </a:r>
            <a:endParaRPr lang="en-US" dirty="0"/>
          </a:p>
        </p:txBody>
      </p:sp>
    </p:spTree>
    <p:extLst>
      <p:ext uri="{BB962C8B-B14F-4D97-AF65-F5344CB8AC3E}">
        <p14:creationId xmlns:p14="http://schemas.microsoft.com/office/powerpoint/2010/main" val="4097260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083C9-FE99-2579-8A37-C743BE964E2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5DB4606-CCE1-6150-EA0B-E990A29EF238}"/>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AD339BEC-27F5-7078-E088-FBE5C10BEE3D}"/>
              </a:ext>
            </a:extLst>
          </p:cNvPr>
          <p:cNvSpPr>
            <a:spLocks noGrp="1"/>
          </p:cNvSpPr>
          <p:nvPr>
            <p:ph type="body" sz="quarter" idx="19"/>
          </p:nvPr>
        </p:nvSpPr>
        <p:spPr>
          <a:xfrm>
            <a:off x="4037013" y="457200"/>
            <a:ext cx="7391399" cy="5943600"/>
          </a:xfrm>
        </p:spPr>
        <p:txBody>
          <a:bodyPr anchor="ctr"/>
          <a:lstStyle/>
          <a:p>
            <a:r>
              <a:rPr lang="en-US" sz="4200" b="1" dirty="0"/>
              <a:t>How did Jesus describe </a:t>
            </a:r>
          </a:p>
          <a:p>
            <a:r>
              <a:rPr lang="en-US" sz="4200" b="1" dirty="0"/>
              <a:t>the difference between His peace and the world’s peace?</a:t>
            </a:r>
            <a:endParaRPr lang="en-US" sz="4000" dirty="0"/>
          </a:p>
        </p:txBody>
      </p:sp>
    </p:spTree>
    <p:extLst>
      <p:ext uri="{BB962C8B-B14F-4D97-AF65-F5344CB8AC3E}">
        <p14:creationId xmlns:p14="http://schemas.microsoft.com/office/powerpoint/2010/main" val="1464740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61FA3-1A8B-360A-CF34-2881A9654C2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37B2AF1-53CF-B827-B590-E099C5CF8BE3}"/>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63F15454-048F-F657-A0D3-F7134518971D}"/>
              </a:ext>
            </a:extLst>
          </p:cNvPr>
          <p:cNvSpPr>
            <a:spLocks noGrp="1"/>
          </p:cNvSpPr>
          <p:nvPr>
            <p:ph type="body" sz="quarter" idx="19"/>
          </p:nvPr>
        </p:nvSpPr>
        <p:spPr>
          <a:xfrm>
            <a:off x="4037013" y="381000"/>
            <a:ext cx="7391399" cy="5943600"/>
          </a:xfrm>
        </p:spPr>
        <p:txBody>
          <a:bodyPr anchor="ctr"/>
          <a:lstStyle/>
          <a:p>
            <a:pPr>
              <a:lnSpc>
                <a:spcPct val="100000"/>
              </a:lnSpc>
            </a:pPr>
            <a:r>
              <a:rPr lang="en-US" sz="4000" b="1" dirty="0"/>
              <a:t>When you feel anxious, </a:t>
            </a:r>
          </a:p>
          <a:p>
            <a:pPr>
              <a:lnSpc>
                <a:spcPct val="100000"/>
              </a:lnSpc>
            </a:pPr>
            <a:r>
              <a:rPr lang="en-US" sz="4000" b="1" dirty="0"/>
              <a:t>what do you typically turn to for peace?</a:t>
            </a:r>
          </a:p>
        </p:txBody>
      </p:sp>
    </p:spTree>
    <p:extLst>
      <p:ext uri="{BB962C8B-B14F-4D97-AF65-F5344CB8AC3E}">
        <p14:creationId xmlns:p14="http://schemas.microsoft.com/office/powerpoint/2010/main" val="2698932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F1C51-AF9F-20C9-6015-87FACCC013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419071A-D361-39B3-7520-8C4D47173956}"/>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C57AFEB1-C0F4-FAF1-D106-473D0B8BA2EA}"/>
              </a:ext>
            </a:extLst>
          </p:cNvPr>
          <p:cNvSpPr>
            <a:spLocks noGrp="1"/>
          </p:cNvSpPr>
          <p:nvPr>
            <p:ph type="body" sz="quarter" idx="19"/>
          </p:nvPr>
        </p:nvSpPr>
        <p:spPr>
          <a:xfrm>
            <a:off x="4037013" y="381000"/>
            <a:ext cx="7391399" cy="5943600"/>
          </a:xfrm>
        </p:spPr>
        <p:txBody>
          <a:bodyPr anchor="ctr"/>
          <a:lstStyle/>
          <a:p>
            <a:pPr>
              <a:lnSpc>
                <a:spcPct val="100000"/>
              </a:lnSpc>
            </a:pPr>
            <a:r>
              <a:rPr lang="en-US" sz="4000" b="1" dirty="0"/>
              <a:t>How can you intentionally rely on the Spirit’s comfort this week instead of external circumstances?</a:t>
            </a:r>
          </a:p>
        </p:txBody>
      </p:sp>
    </p:spTree>
    <p:extLst>
      <p:ext uri="{BB962C8B-B14F-4D97-AF65-F5344CB8AC3E}">
        <p14:creationId xmlns:p14="http://schemas.microsoft.com/office/powerpoint/2010/main" val="3883494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036B0-5D1E-5793-7F5D-7BB0EEDCF5C9}"/>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6D20ACF4-DBC6-0A5D-FFBB-114BE814346A}"/>
              </a:ext>
            </a:extLst>
          </p:cNvPr>
          <p:cNvSpPr>
            <a:spLocks noGrp="1"/>
          </p:cNvSpPr>
          <p:nvPr>
            <p:ph type="title"/>
          </p:nvPr>
        </p:nvSpPr>
        <p:spPr>
          <a:xfrm>
            <a:off x="-1" y="685800"/>
            <a:ext cx="12188825" cy="4419600"/>
          </a:xfrm>
        </p:spPr>
        <p:txBody>
          <a:bodyPr anchor="b">
            <a:noAutofit/>
          </a:bodyPr>
          <a:lstStyle/>
          <a:p>
            <a:pPr marR="0">
              <a:lnSpc>
                <a:spcPct val="150000"/>
              </a:lnSpc>
              <a:spcBef>
                <a:spcPts val="0"/>
              </a:spcBef>
              <a:spcAft>
                <a:spcPts val="0"/>
              </a:spcAft>
            </a:pPr>
            <a:r>
              <a:rPr lang="en-US" sz="5000" dirty="0"/>
              <a:t>3. The Holy Spirit, our </a:t>
            </a:r>
            <a:br>
              <a:rPr lang="en-US" sz="5000" dirty="0"/>
            </a:br>
            <a:r>
              <a:rPr lang="en-US" sz="5000" dirty="0"/>
              <a:t>Advocate, </a:t>
            </a:r>
            <a:r>
              <a:rPr lang="en-US" sz="5000" u="sng" dirty="0"/>
              <a:t>convicts</a:t>
            </a:r>
            <a:r>
              <a:rPr lang="en-US" sz="5000" dirty="0"/>
              <a:t>, </a:t>
            </a:r>
            <a:r>
              <a:rPr lang="en-US" sz="5000" u="sng" dirty="0"/>
              <a:t>testifies</a:t>
            </a:r>
            <a:r>
              <a:rPr lang="en-US" sz="5000" dirty="0"/>
              <a:t>, </a:t>
            </a:r>
            <a:br>
              <a:rPr lang="en-US" sz="5000" dirty="0"/>
            </a:br>
            <a:r>
              <a:rPr lang="en-US" sz="5000" dirty="0"/>
              <a:t>and </a:t>
            </a:r>
            <a:r>
              <a:rPr lang="en-US" sz="5000" u="sng" dirty="0"/>
              <a:t>guides</a:t>
            </a:r>
            <a:r>
              <a:rPr lang="en-US" sz="5000" dirty="0"/>
              <a:t>.</a:t>
            </a:r>
          </a:p>
        </p:txBody>
      </p:sp>
    </p:spTree>
    <p:extLst>
      <p:ext uri="{BB962C8B-B14F-4D97-AF65-F5344CB8AC3E}">
        <p14:creationId xmlns:p14="http://schemas.microsoft.com/office/powerpoint/2010/main" val="3631798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66D56-8E3D-23CE-0184-77A92D45210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87ABB4F-9834-546E-D29E-ED6C1FEB1F50}"/>
              </a:ext>
            </a:extLst>
          </p:cNvPr>
          <p:cNvSpPr>
            <a:spLocks noGrp="1"/>
          </p:cNvSpPr>
          <p:nvPr>
            <p:ph type="body" sz="quarter" idx="23"/>
          </p:nvPr>
        </p:nvSpPr>
        <p:spPr>
          <a:xfrm>
            <a:off x="942741" y="1869278"/>
            <a:ext cx="10270659" cy="4531522"/>
          </a:xfrm>
        </p:spPr>
        <p:txBody>
          <a:bodyPr/>
          <a:lstStyle/>
          <a:p>
            <a:pPr>
              <a:lnSpc>
                <a:spcPct val="112000"/>
              </a:lnSpc>
              <a:spcAft>
                <a:spcPts val="0"/>
              </a:spcAft>
            </a:pPr>
            <a:r>
              <a:rPr lang="en-US" sz="3900" dirty="0"/>
              <a:t>“When the Counselor comes, the one I will send to you from the Father—the Spirit of truth who proceeds from the Father—he will testify about me. You also will testify, because you have been with me from the beginning.”</a:t>
            </a:r>
          </a:p>
          <a:p>
            <a:pPr>
              <a:lnSpc>
                <a:spcPct val="112000"/>
              </a:lnSpc>
              <a:spcAft>
                <a:spcPts val="0"/>
              </a:spcAft>
            </a:pPr>
            <a:r>
              <a:rPr lang="en-US" sz="3600" dirty="0">
                <a:solidFill>
                  <a:srgbClr val="CFBEB2"/>
                </a:solidFill>
              </a:rPr>
              <a:t>→</a:t>
            </a:r>
            <a:endParaRPr lang="en-US" sz="3900" dirty="0"/>
          </a:p>
          <a:p>
            <a:pPr>
              <a:lnSpc>
                <a:spcPct val="112000"/>
              </a:lnSpc>
              <a:spcAft>
                <a:spcPts val="0"/>
              </a:spcAft>
            </a:pPr>
            <a:endParaRPr lang="en-US" sz="3900" dirty="0"/>
          </a:p>
        </p:txBody>
      </p:sp>
      <p:sp>
        <p:nvSpPr>
          <p:cNvPr id="2" name="Text Placeholder 2">
            <a:extLst>
              <a:ext uri="{FF2B5EF4-FFF2-40B4-BE49-F238E27FC236}">
                <a16:creationId xmlns:a16="http://schemas.microsoft.com/office/drawing/2014/main" id="{1F220826-0BBA-36E1-8BC2-02CC463750A4}"/>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15:26-16:15 </a:t>
            </a:r>
            <a:endParaRPr lang="en-US" dirty="0"/>
          </a:p>
        </p:txBody>
      </p:sp>
    </p:spTree>
    <p:extLst>
      <p:ext uri="{BB962C8B-B14F-4D97-AF65-F5344CB8AC3E}">
        <p14:creationId xmlns:p14="http://schemas.microsoft.com/office/powerpoint/2010/main" val="26108706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90B29-9FFB-736A-DCB9-6A5A92A8AA7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1600B83-4883-624F-328B-BF9701F19CB5}"/>
              </a:ext>
            </a:extLst>
          </p:cNvPr>
          <p:cNvSpPr>
            <a:spLocks noGrp="1"/>
          </p:cNvSpPr>
          <p:nvPr>
            <p:ph type="body" sz="quarter" idx="23"/>
          </p:nvPr>
        </p:nvSpPr>
        <p:spPr>
          <a:xfrm>
            <a:off x="942741" y="1869278"/>
            <a:ext cx="10270659" cy="4531522"/>
          </a:xfrm>
        </p:spPr>
        <p:txBody>
          <a:bodyPr/>
          <a:lstStyle/>
          <a:p>
            <a:pPr>
              <a:lnSpc>
                <a:spcPct val="112000"/>
              </a:lnSpc>
              <a:spcAft>
                <a:spcPts val="0"/>
              </a:spcAft>
            </a:pPr>
            <a:r>
              <a:rPr lang="en-US" sz="3900" dirty="0"/>
              <a:t>“I have told you these things to keep you from stumbling. They will ban you from the synagogues. In fact, a time is coming when anyone who kills you will think he is offering service to God.</a:t>
            </a:r>
            <a:br>
              <a:rPr lang="en-US" sz="3900" dirty="0"/>
            </a:br>
            <a:r>
              <a:rPr lang="en-US" sz="3600" dirty="0">
                <a:solidFill>
                  <a:srgbClr val="CFBEB2"/>
                </a:solidFill>
              </a:rPr>
              <a:t>→</a:t>
            </a:r>
            <a:endParaRPr lang="en-US" sz="3900" dirty="0"/>
          </a:p>
          <a:p>
            <a:pPr>
              <a:lnSpc>
                <a:spcPct val="112000"/>
              </a:lnSpc>
              <a:spcAft>
                <a:spcPts val="0"/>
              </a:spcAft>
            </a:pPr>
            <a:endParaRPr lang="en-US" sz="3900" dirty="0"/>
          </a:p>
        </p:txBody>
      </p:sp>
      <p:sp>
        <p:nvSpPr>
          <p:cNvPr id="2" name="Text Placeholder 2">
            <a:extLst>
              <a:ext uri="{FF2B5EF4-FFF2-40B4-BE49-F238E27FC236}">
                <a16:creationId xmlns:a16="http://schemas.microsoft.com/office/drawing/2014/main" id="{EAAC26AF-A403-AABD-842B-EA8F427C6EDF}"/>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15:26-16:15 </a:t>
            </a:r>
            <a:endParaRPr lang="en-US" dirty="0"/>
          </a:p>
        </p:txBody>
      </p:sp>
    </p:spTree>
    <p:extLst>
      <p:ext uri="{BB962C8B-B14F-4D97-AF65-F5344CB8AC3E}">
        <p14:creationId xmlns:p14="http://schemas.microsoft.com/office/powerpoint/2010/main" val="1487723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CE598-CBF1-C2E8-5AC8-0B453BFC794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E2306D1-7D95-6DF2-9D28-C8C6AB640899}"/>
              </a:ext>
            </a:extLst>
          </p:cNvPr>
          <p:cNvSpPr>
            <a:spLocks noGrp="1"/>
          </p:cNvSpPr>
          <p:nvPr>
            <p:ph type="body" sz="quarter" idx="23"/>
          </p:nvPr>
        </p:nvSpPr>
        <p:spPr>
          <a:xfrm>
            <a:off x="942741" y="1869278"/>
            <a:ext cx="10270659" cy="4531522"/>
          </a:xfrm>
        </p:spPr>
        <p:txBody>
          <a:bodyPr/>
          <a:lstStyle/>
          <a:p>
            <a:pPr>
              <a:lnSpc>
                <a:spcPct val="112000"/>
              </a:lnSpc>
              <a:spcAft>
                <a:spcPts val="0"/>
              </a:spcAft>
            </a:pPr>
            <a:r>
              <a:rPr lang="en-US" sz="3900" dirty="0"/>
              <a:t>. They will do these things because they haven’t known the Father or me.  But I have told you these things so that when their time comes you will remember I told them to you. I didn’t tell you these things from the beginning, because I was with you. </a:t>
            </a:r>
            <a:r>
              <a:rPr lang="en-US" sz="3600" dirty="0">
                <a:solidFill>
                  <a:srgbClr val="CFBEB2"/>
                </a:solidFill>
              </a:rPr>
              <a:t>→</a:t>
            </a:r>
            <a:endParaRPr lang="en-US" sz="3900" dirty="0"/>
          </a:p>
          <a:p>
            <a:pPr>
              <a:lnSpc>
                <a:spcPct val="112000"/>
              </a:lnSpc>
              <a:spcAft>
                <a:spcPts val="0"/>
              </a:spcAft>
            </a:pPr>
            <a:endParaRPr lang="en-US" sz="3900" dirty="0"/>
          </a:p>
        </p:txBody>
      </p:sp>
      <p:sp>
        <p:nvSpPr>
          <p:cNvPr id="2" name="Text Placeholder 2">
            <a:extLst>
              <a:ext uri="{FF2B5EF4-FFF2-40B4-BE49-F238E27FC236}">
                <a16:creationId xmlns:a16="http://schemas.microsoft.com/office/drawing/2014/main" id="{4FA13946-E76B-3E04-777B-553094FD80DB}"/>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15:26-16:15 </a:t>
            </a:r>
            <a:endParaRPr lang="en-US" dirty="0"/>
          </a:p>
        </p:txBody>
      </p:sp>
    </p:spTree>
    <p:extLst>
      <p:ext uri="{BB962C8B-B14F-4D97-AF65-F5344CB8AC3E}">
        <p14:creationId xmlns:p14="http://schemas.microsoft.com/office/powerpoint/2010/main" val="1988972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19557-2B85-B76E-5D00-74F8A4980D8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9935273-6B42-126C-89A7-3477DA5A12C0}"/>
              </a:ext>
            </a:extLst>
          </p:cNvPr>
          <p:cNvSpPr>
            <a:spLocks noGrp="1"/>
          </p:cNvSpPr>
          <p:nvPr>
            <p:ph type="body" sz="quarter" idx="23"/>
          </p:nvPr>
        </p:nvSpPr>
        <p:spPr>
          <a:xfrm>
            <a:off x="942741" y="1869278"/>
            <a:ext cx="10270659" cy="4531522"/>
          </a:xfrm>
        </p:spPr>
        <p:txBody>
          <a:bodyPr/>
          <a:lstStyle/>
          <a:p>
            <a:pPr>
              <a:lnSpc>
                <a:spcPct val="112000"/>
              </a:lnSpc>
              <a:spcAft>
                <a:spcPts val="0"/>
              </a:spcAft>
            </a:pPr>
            <a:r>
              <a:rPr lang="en-US" sz="3900" dirty="0"/>
              <a:t>But now I am going away to him who sent me, and not one of you asks me, ‘Where are you going?’ Yet, because I have spoken these things to you, sorrow has filled your heart. Nevertheless, I am telling you the truth. </a:t>
            </a:r>
          </a:p>
          <a:p>
            <a:pPr>
              <a:lnSpc>
                <a:spcPct val="112000"/>
              </a:lnSpc>
              <a:spcAft>
                <a:spcPts val="0"/>
              </a:spcAft>
            </a:pPr>
            <a:r>
              <a:rPr lang="en-US" sz="3600" dirty="0">
                <a:solidFill>
                  <a:srgbClr val="CFBEB2"/>
                </a:solidFill>
              </a:rPr>
              <a:t>→</a:t>
            </a:r>
            <a:endParaRPr lang="en-US" sz="3900" dirty="0"/>
          </a:p>
          <a:p>
            <a:pPr>
              <a:lnSpc>
                <a:spcPct val="112000"/>
              </a:lnSpc>
              <a:spcAft>
                <a:spcPts val="0"/>
              </a:spcAft>
            </a:pPr>
            <a:endParaRPr lang="en-US" sz="3900" dirty="0"/>
          </a:p>
        </p:txBody>
      </p:sp>
      <p:sp>
        <p:nvSpPr>
          <p:cNvPr id="2" name="Text Placeholder 2">
            <a:extLst>
              <a:ext uri="{FF2B5EF4-FFF2-40B4-BE49-F238E27FC236}">
                <a16:creationId xmlns:a16="http://schemas.microsoft.com/office/drawing/2014/main" id="{2F7CEAAF-917A-0655-97D1-0C5D5D84CF4A}"/>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15:26-16:15 </a:t>
            </a:r>
            <a:endParaRPr lang="en-US" dirty="0"/>
          </a:p>
        </p:txBody>
      </p:sp>
    </p:spTree>
    <p:extLst>
      <p:ext uri="{BB962C8B-B14F-4D97-AF65-F5344CB8AC3E}">
        <p14:creationId xmlns:p14="http://schemas.microsoft.com/office/powerpoint/2010/main" val="28440548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EFE94-F1E4-3853-7A8E-8EED1C94F3E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693584A-A2B6-C76D-703D-E5BD99679CFF}"/>
              </a:ext>
            </a:extLst>
          </p:cNvPr>
          <p:cNvSpPr>
            <a:spLocks noGrp="1"/>
          </p:cNvSpPr>
          <p:nvPr>
            <p:ph type="body" sz="quarter" idx="23"/>
          </p:nvPr>
        </p:nvSpPr>
        <p:spPr>
          <a:xfrm>
            <a:off x="942741" y="1869278"/>
            <a:ext cx="10270659" cy="4531522"/>
          </a:xfrm>
        </p:spPr>
        <p:txBody>
          <a:bodyPr/>
          <a:lstStyle/>
          <a:p>
            <a:pPr>
              <a:lnSpc>
                <a:spcPct val="112000"/>
              </a:lnSpc>
              <a:spcAft>
                <a:spcPts val="0"/>
              </a:spcAft>
            </a:pPr>
            <a:r>
              <a:rPr lang="en-US" sz="3900" dirty="0"/>
              <a:t>It is for your benefit that I go away, because if I don’t go away the Counselor will not come to you. If I go, I will send him to you. When he comes, he will convict the world about sin, righteousness, and judgment: About sin, because they do not believe in me; </a:t>
            </a:r>
            <a:r>
              <a:rPr lang="en-US" sz="3600" dirty="0">
                <a:solidFill>
                  <a:srgbClr val="CFBEB2"/>
                </a:solidFill>
              </a:rPr>
              <a:t>→</a:t>
            </a:r>
            <a:endParaRPr lang="en-US" sz="3900" dirty="0"/>
          </a:p>
          <a:p>
            <a:pPr>
              <a:lnSpc>
                <a:spcPct val="112000"/>
              </a:lnSpc>
              <a:spcAft>
                <a:spcPts val="0"/>
              </a:spcAft>
            </a:pPr>
            <a:endParaRPr lang="en-US" sz="3900" dirty="0"/>
          </a:p>
        </p:txBody>
      </p:sp>
      <p:sp>
        <p:nvSpPr>
          <p:cNvPr id="2" name="Text Placeholder 2">
            <a:extLst>
              <a:ext uri="{FF2B5EF4-FFF2-40B4-BE49-F238E27FC236}">
                <a16:creationId xmlns:a16="http://schemas.microsoft.com/office/drawing/2014/main" id="{5E5A4ACA-2C57-855C-3C90-986F6EF90001}"/>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15:26-16:15 </a:t>
            </a:r>
            <a:endParaRPr lang="en-US" dirty="0"/>
          </a:p>
        </p:txBody>
      </p:sp>
    </p:spTree>
    <p:extLst>
      <p:ext uri="{BB962C8B-B14F-4D97-AF65-F5344CB8AC3E}">
        <p14:creationId xmlns:p14="http://schemas.microsoft.com/office/powerpoint/2010/main" val="8668556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6965A-97ED-BE0D-B05C-9BB74AAEE3B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BC1549D-9A66-CE89-78CD-2BF5CA5F7224}"/>
              </a:ext>
            </a:extLst>
          </p:cNvPr>
          <p:cNvSpPr>
            <a:spLocks noGrp="1"/>
          </p:cNvSpPr>
          <p:nvPr>
            <p:ph type="body" sz="quarter" idx="23"/>
          </p:nvPr>
        </p:nvSpPr>
        <p:spPr>
          <a:xfrm>
            <a:off x="942741" y="1600200"/>
            <a:ext cx="10270659" cy="4531522"/>
          </a:xfrm>
        </p:spPr>
        <p:txBody>
          <a:bodyPr/>
          <a:lstStyle/>
          <a:p>
            <a:pPr>
              <a:lnSpc>
                <a:spcPct val="112000"/>
              </a:lnSpc>
              <a:spcAft>
                <a:spcPts val="0"/>
              </a:spcAft>
            </a:pPr>
            <a:r>
              <a:rPr lang="en-US" sz="3900" dirty="0"/>
              <a:t>about righteousness, because I am going to the Father and you will no longer see me; and about judgment, because the ruler of this world has been judged.</a:t>
            </a:r>
          </a:p>
          <a:p>
            <a:pPr>
              <a:lnSpc>
                <a:spcPct val="112000"/>
              </a:lnSpc>
              <a:spcAft>
                <a:spcPts val="0"/>
              </a:spcAft>
            </a:pPr>
            <a:endParaRPr lang="en-US" sz="3900" dirty="0"/>
          </a:p>
          <a:p>
            <a:pPr>
              <a:lnSpc>
                <a:spcPct val="112000"/>
              </a:lnSpc>
              <a:spcAft>
                <a:spcPts val="0"/>
              </a:spcAft>
            </a:pPr>
            <a:r>
              <a:rPr lang="en-US" sz="3900" dirty="0"/>
              <a:t>“I still have many things to tell you, but you can’t bear them now. </a:t>
            </a:r>
            <a:r>
              <a:rPr lang="en-US" sz="3600" dirty="0">
                <a:solidFill>
                  <a:srgbClr val="CFBEB2"/>
                </a:solidFill>
              </a:rPr>
              <a:t>→</a:t>
            </a:r>
            <a:endParaRPr lang="en-US" sz="3900" dirty="0"/>
          </a:p>
          <a:p>
            <a:pPr>
              <a:lnSpc>
                <a:spcPct val="112000"/>
              </a:lnSpc>
              <a:spcAft>
                <a:spcPts val="0"/>
              </a:spcAft>
            </a:pPr>
            <a:endParaRPr lang="en-US" sz="3900" dirty="0"/>
          </a:p>
        </p:txBody>
      </p:sp>
      <p:sp>
        <p:nvSpPr>
          <p:cNvPr id="2" name="Text Placeholder 2">
            <a:extLst>
              <a:ext uri="{FF2B5EF4-FFF2-40B4-BE49-F238E27FC236}">
                <a16:creationId xmlns:a16="http://schemas.microsoft.com/office/drawing/2014/main" id="{C73C2FD7-5696-6B9F-1D99-CCA087084114}"/>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15:26-16:15 </a:t>
            </a:r>
            <a:endParaRPr lang="en-US" dirty="0"/>
          </a:p>
        </p:txBody>
      </p:sp>
    </p:spTree>
    <p:extLst>
      <p:ext uri="{BB962C8B-B14F-4D97-AF65-F5344CB8AC3E}">
        <p14:creationId xmlns:p14="http://schemas.microsoft.com/office/powerpoint/2010/main" val="3690716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38ABD-810B-44FD-24A8-6355E00AC1E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1B4F4E8-8065-1626-9F23-381AFF60BE57}"/>
              </a:ext>
            </a:extLst>
          </p:cNvPr>
          <p:cNvSpPr>
            <a:spLocks noGrp="1"/>
          </p:cNvSpPr>
          <p:nvPr>
            <p:ph type="body" sz="quarter" idx="23"/>
          </p:nvPr>
        </p:nvSpPr>
        <p:spPr>
          <a:xfrm>
            <a:off x="942741" y="1793078"/>
            <a:ext cx="10270659" cy="4531522"/>
          </a:xfrm>
        </p:spPr>
        <p:txBody>
          <a:bodyPr/>
          <a:lstStyle/>
          <a:p>
            <a:pPr>
              <a:lnSpc>
                <a:spcPct val="112000"/>
              </a:lnSpc>
              <a:spcAft>
                <a:spcPts val="0"/>
              </a:spcAft>
            </a:pPr>
            <a:r>
              <a:rPr lang="en-US" sz="3900" dirty="0"/>
              <a:t>When the Spirit of truth comes, he will guide you into all the truth. For he will not speak on his own, but he will speak whatever he hears. He will also declare to you what is to come. He will glorify me, because he will take from what is mine and declare it to you. </a:t>
            </a:r>
            <a:r>
              <a:rPr lang="en-US" sz="3600" dirty="0">
                <a:solidFill>
                  <a:srgbClr val="CFBEB2"/>
                </a:solidFill>
              </a:rPr>
              <a:t>→</a:t>
            </a:r>
            <a:endParaRPr lang="en-US" sz="3900" dirty="0"/>
          </a:p>
          <a:p>
            <a:pPr>
              <a:lnSpc>
                <a:spcPct val="112000"/>
              </a:lnSpc>
              <a:spcAft>
                <a:spcPts val="0"/>
              </a:spcAft>
            </a:pPr>
            <a:endParaRPr lang="en-US" sz="3900" dirty="0"/>
          </a:p>
        </p:txBody>
      </p:sp>
      <p:sp>
        <p:nvSpPr>
          <p:cNvPr id="2" name="Text Placeholder 2">
            <a:extLst>
              <a:ext uri="{FF2B5EF4-FFF2-40B4-BE49-F238E27FC236}">
                <a16:creationId xmlns:a16="http://schemas.microsoft.com/office/drawing/2014/main" id="{3DD116A1-FFFE-9FEA-E8EA-B83DD7DE35C4}"/>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15:26-16:15 </a:t>
            </a:r>
            <a:endParaRPr lang="en-US" dirty="0"/>
          </a:p>
        </p:txBody>
      </p:sp>
    </p:spTree>
    <p:extLst>
      <p:ext uri="{BB962C8B-B14F-4D97-AF65-F5344CB8AC3E}">
        <p14:creationId xmlns:p14="http://schemas.microsoft.com/office/powerpoint/2010/main" val="4114531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68ACF-6352-6C68-DD3C-F9737233DF2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AEE8103-424E-77A4-DFB4-3451B55FE362}"/>
              </a:ext>
            </a:extLst>
          </p:cNvPr>
          <p:cNvSpPr>
            <a:spLocks noGrp="1"/>
          </p:cNvSpPr>
          <p:nvPr>
            <p:ph type="body" sz="quarter" idx="23"/>
          </p:nvPr>
        </p:nvSpPr>
        <p:spPr>
          <a:xfrm>
            <a:off x="942741" y="2250278"/>
            <a:ext cx="10270659" cy="4531522"/>
          </a:xfrm>
        </p:spPr>
        <p:txBody>
          <a:bodyPr/>
          <a:lstStyle/>
          <a:p>
            <a:pPr>
              <a:lnSpc>
                <a:spcPct val="112000"/>
              </a:lnSpc>
              <a:spcAft>
                <a:spcPts val="0"/>
              </a:spcAft>
            </a:pPr>
            <a:r>
              <a:rPr lang="en-US" sz="3900" dirty="0"/>
              <a:t>Everything the Father has is mine. This is why I told you that he takes from what is mine and will declare it to you.”</a:t>
            </a:r>
          </a:p>
          <a:p>
            <a:pPr>
              <a:lnSpc>
                <a:spcPct val="112000"/>
              </a:lnSpc>
              <a:spcAft>
                <a:spcPts val="0"/>
              </a:spcAft>
            </a:pPr>
            <a:endParaRPr lang="en-US" sz="3900" dirty="0"/>
          </a:p>
        </p:txBody>
      </p:sp>
      <p:sp>
        <p:nvSpPr>
          <p:cNvPr id="2" name="Text Placeholder 2">
            <a:extLst>
              <a:ext uri="{FF2B5EF4-FFF2-40B4-BE49-F238E27FC236}">
                <a16:creationId xmlns:a16="http://schemas.microsoft.com/office/drawing/2014/main" id="{99B36796-FFC3-122E-93DF-FA41DF40CA3A}"/>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15:26-16:15 </a:t>
            </a:r>
            <a:endParaRPr lang="en-US" dirty="0"/>
          </a:p>
        </p:txBody>
      </p:sp>
    </p:spTree>
    <p:extLst>
      <p:ext uri="{BB962C8B-B14F-4D97-AF65-F5344CB8AC3E}">
        <p14:creationId xmlns:p14="http://schemas.microsoft.com/office/powerpoint/2010/main" val="9613118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E3462-2A9D-6E91-36B7-B68A99EEB7E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42B420F-35F8-2D8C-26D8-A5FB897970DD}"/>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9A9EF651-F9EA-40D7-2C35-39AD90FE3DFF}"/>
              </a:ext>
            </a:extLst>
          </p:cNvPr>
          <p:cNvSpPr>
            <a:spLocks noGrp="1"/>
          </p:cNvSpPr>
          <p:nvPr>
            <p:ph type="body" sz="quarter" idx="19"/>
          </p:nvPr>
        </p:nvSpPr>
        <p:spPr>
          <a:xfrm>
            <a:off x="4037013" y="381000"/>
            <a:ext cx="7391399" cy="5943600"/>
          </a:xfrm>
        </p:spPr>
        <p:txBody>
          <a:bodyPr anchor="ctr"/>
          <a:lstStyle/>
          <a:p>
            <a:r>
              <a:rPr lang="en-US" sz="4200" b="1" dirty="0"/>
              <a:t>What three areas did </a:t>
            </a:r>
          </a:p>
          <a:p>
            <a:r>
              <a:rPr lang="en-US" sz="4200" b="1" dirty="0"/>
              <a:t>Jesus say the Spirit would convict the world about?</a:t>
            </a:r>
          </a:p>
        </p:txBody>
      </p:sp>
    </p:spTree>
    <p:extLst>
      <p:ext uri="{BB962C8B-B14F-4D97-AF65-F5344CB8AC3E}">
        <p14:creationId xmlns:p14="http://schemas.microsoft.com/office/powerpoint/2010/main" val="2555783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20CA0-4935-9356-896E-D7074BBE452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99E921F-C7B2-58EE-B6C9-408419335687}"/>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124006D8-4C1B-B366-88A1-2AD8C7AAFB8E}"/>
              </a:ext>
            </a:extLst>
          </p:cNvPr>
          <p:cNvSpPr>
            <a:spLocks noGrp="1"/>
          </p:cNvSpPr>
          <p:nvPr>
            <p:ph type="body" sz="quarter" idx="19"/>
          </p:nvPr>
        </p:nvSpPr>
        <p:spPr>
          <a:xfrm>
            <a:off x="4037013" y="381000"/>
            <a:ext cx="7391399" cy="5943600"/>
          </a:xfrm>
        </p:spPr>
        <p:txBody>
          <a:bodyPr anchor="ctr"/>
          <a:lstStyle/>
          <a:p>
            <a:r>
              <a:rPr lang="en-US" sz="4000" b="1" dirty="0"/>
              <a:t>The Holy Spirit convicts us too, as part of our sanctification process. How have you experienced the Spirit’s conviction or guidance in your life?</a:t>
            </a:r>
          </a:p>
        </p:txBody>
      </p:sp>
    </p:spTree>
    <p:extLst>
      <p:ext uri="{BB962C8B-B14F-4D97-AF65-F5344CB8AC3E}">
        <p14:creationId xmlns:p14="http://schemas.microsoft.com/office/powerpoint/2010/main" val="18402415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3C714-31A6-095B-7817-2C8D5B520CB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1DC1156-6E19-B000-565E-ABD9517F9F9E}"/>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DE0ACF0D-234B-B576-9E4F-8615DB594970}"/>
              </a:ext>
            </a:extLst>
          </p:cNvPr>
          <p:cNvSpPr>
            <a:spLocks noGrp="1"/>
          </p:cNvSpPr>
          <p:nvPr>
            <p:ph type="body" sz="quarter" idx="19"/>
          </p:nvPr>
        </p:nvSpPr>
        <p:spPr>
          <a:xfrm>
            <a:off x="4037013" y="457200"/>
            <a:ext cx="7391399" cy="5943600"/>
          </a:xfrm>
        </p:spPr>
        <p:txBody>
          <a:bodyPr anchor="ctr"/>
          <a:lstStyle/>
          <a:p>
            <a:r>
              <a:rPr lang="en-US" sz="4000" b="1" dirty="0"/>
              <a:t>How can you be more intentional about partnering with the Spirit in sharing the truth about Jesus?</a:t>
            </a:r>
            <a:endParaRPr lang="en-US" sz="4000" dirty="0"/>
          </a:p>
        </p:txBody>
      </p:sp>
    </p:spTree>
    <p:extLst>
      <p:ext uri="{BB962C8B-B14F-4D97-AF65-F5344CB8AC3E}">
        <p14:creationId xmlns:p14="http://schemas.microsoft.com/office/powerpoint/2010/main" val="24967762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300B9-1AFF-9B66-99D2-06EF5DBC6E47}"/>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736FE31F-E751-E1DC-7305-8E92DA120B1A}"/>
              </a:ext>
            </a:extLst>
          </p:cNvPr>
          <p:cNvSpPr txBox="1">
            <a:spLocks/>
          </p:cNvSpPr>
          <p:nvPr/>
        </p:nvSpPr>
        <p:spPr>
          <a:xfrm>
            <a:off x="624352" y="3124200"/>
            <a:ext cx="10940118" cy="762000"/>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6000">
                <a:solidFill>
                  <a:srgbClr val="867A72"/>
                </a:solidFill>
              </a:rPr>
              <a:t>Deeper focus</a:t>
            </a:r>
            <a:endParaRPr lang="en-US" sz="6000" dirty="0">
              <a:solidFill>
                <a:srgbClr val="867A72"/>
              </a:solidFill>
            </a:endParaRPr>
          </a:p>
        </p:txBody>
      </p:sp>
      <p:cxnSp>
        <p:nvCxnSpPr>
          <p:cNvPr id="5" name="Straight Connector 4">
            <a:extLst>
              <a:ext uri="{FF2B5EF4-FFF2-40B4-BE49-F238E27FC236}">
                <a16:creationId xmlns:a16="http://schemas.microsoft.com/office/drawing/2014/main" id="{6FB63F09-8A8C-FF28-C84E-9C326E091267}"/>
              </a:ext>
            </a:extLst>
          </p:cNvPr>
          <p:cNvCxnSpPr>
            <a:cxnSpLocks/>
          </p:cNvCxnSpPr>
          <p:nvPr/>
        </p:nvCxnSpPr>
        <p:spPr>
          <a:xfrm>
            <a:off x="2246313" y="4114800"/>
            <a:ext cx="758189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6" name="Straight Connector 5">
            <a:extLst>
              <a:ext uri="{FF2B5EF4-FFF2-40B4-BE49-F238E27FC236}">
                <a16:creationId xmlns:a16="http://schemas.microsoft.com/office/drawing/2014/main" id="{BCC27795-808A-B70D-6B50-04FA8A19190B}"/>
              </a:ext>
            </a:extLst>
          </p:cNvPr>
          <p:cNvCxnSpPr>
            <a:cxnSpLocks/>
          </p:cNvCxnSpPr>
          <p:nvPr/>
        </p:nvCxnSpPr>
        <p:spPr>
          <a:xfrm>
            <a:off x="2246313" y="2871216"/>
            <a:ext cx="7581899"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209022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2E0E1-1AF4-F423-5BE0-948ECFDF7F6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97A716AD-0E31-E281-B026-FF427ADA3C4B}"/>
              </a:ext>
            </a:extLst>
          </p:cNvPr>
          <p:cNvSpPr>
            <a:spLocks noGrp="1"/>
          </p:cNvSpPr>
          <p:nvPr>
            <p:ph type="body" sz="quarter" idx="19"/>
          </p:nvPr>
        </p:nvSpPr>
        <p:spPr>
          <a:xfrm>
            <a:off x="989012" y="1696639"/>
            <a:ext cx="7010400" cy="3464721"/>
          </a:xfrm>
        </p:spPr>
        <p:txBody>
          <a:bodyPr anchor="ctr"/>
          <a:lstStyle/>
          <a:p>
            <a:pPr>
              <a:lnSpc>
                <a:spcPct val="100000"/>
              </a:lnSpc>
            </a:pPr>
            <a:r>
              <a:rPr lang="en-US" sz="3900" b="1" dirty="0"/>
              <a:t>How does your daily </a:t>
            </a:r>
          </a:p>
          <a:p>
            <a:pPr>
              <a:lnSpc>
                <a:spcPct val="100000"/>
              </a:lnSpc>
            </a:pPr>
            <a:r>
              <a:rPr lang="en-US" sz="3900" b="1" dirty="0"/>
              <a:t>life reflect loving obedience to Christ?</a:t>
            </a:r>
          </a:p>
        </p:txBody>
      </p:sp>
      <p:sp>
        <p:nvSpPr>
          <p:cNvPr id="5" name="Title 4">
            <a:extLst>
              <a:ext uri="{FF2B5EF4-FFF2-40B4-BE49-F238E27FC236}">
                <a16:creationId xmlns:a16="http://schemas.microsoft.com/office/drawing/2014/main" id="{231751E0-83AE-C75B-5E98-F3543CA740D9}"/>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26226545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1F73C-6E15-6A7F-C270-9CF8D6059CE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FDEF63DB-2FFC-67BC-265C-99EFED023CFA}"/>
              </a:ext>
            </a:extLst>
          </p:cNvPr>
          <p:cNvSpPr>
            <a:spLocks noGrp="1"/>
          </p:cNvSpPr>
          <p:nvPr>
            <p:ph type="body" sz="quarter" idx="19"/>
          </p:nvPr>
        </p:nvSpPr>
        <p:spPr>
          <a:xfrm>
            <a:off x="531812" y="1752600"/>
            <a:ext cx="7888504" cy="3464721"/>
          </a:xfrm>
        </p:spPr>
        <p:txBody>
          <a:bodyPr anchor="ctr"/>
          <a:lstStyle/>
          <a:p>
            <a:pPr>
              <a:lnSpc>
                <a:spcPct val="100000"/>
              </a:lnSpc>
            </a:pPr>
            <a:r>
              <a:rPr lang="en-US" sz="4000" b="1" dirty="0"/>
              <a:t>Where might the Holy </a:t>
            </a:r>
          </a:p>
          <a:p>
            <a:pPr>
              <a:lnSpc>
                <a:spcPct val="100000"/>
              </a:lnSpc>
            </a:pPr>
            <a:r>
              <a:rPr lang="en-US" sz="4000" b="1" dirty="0"/>
              <a:t>Spirit be prompting you toward greater obedience now?</a:t>
            </a:r>
            <a:endParaRPr lang="en-US" sz="3900" b="1" dirty="0"/>
          </a:p>
        </p:txBody>
      </p:sp>
      <p:sp>
        <p:nvSpPr>
          <p:cNvPr id="5" name="Title 4">
            <a:extLst>
              <a:ext uri="{FF2B5EF4-FFF2-40B4-BE49-F238E27FC236}">
                <a16:creationId xmlns:a16="http://schemas.microsoft.com/office/drawing/2014/main" id="{404DC6EB-890C-0EEA-E2A8-FDBC20E70FD0}"/>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1641412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6CE8A-4E9B-820E-93A1-787D7A08E14A}"/>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3F0A6F1-522A-F8C9-C02B-392FA031BAE6}"/>
              </a:ext>
            </a:extLst>
          </p:cNvPr>
          <p:cNvSpPr>
            <a:spLocks noGrp="1"/>
          </p:cNvSpPr>
          <p:nvPr>
            <p:ph type="body" sz="quarter" idx="19"/>
          </p:nvPr>
        </p:nvSpPr>
        <p:spPr>
          <a:xfrm>
            <a:off x="531812" y="1752600"/>
            <a:ext cx="7888504" cy="3464721"/>
          </a:xfrm>
        </p:spPr>
        <p:txBody>
          <a:bodyPr anchor="ctr"/>
          <a:lstStyle/>
          <a:p>
            <a:pPr>
              <a:lnSpc>
                <a:spcPct val="100000"/>
              </a:lnSpc>
            </a:pPr>
            <a:r>
              <a:rPr lang="en-US" sz="3900" b="1" dirty="0"/>
              <a:t>How has the Spirit in you allowed you to experience Christ’s peace?</a:t>
            </a:r>
          </a:p>
        </p:txBody>
      </p:sp>
      <p:sp>
        <p:nvSpPr>
          <p:cNvPr id="5" name="Title 4">
            <a:extLst>
              <a:ext uri="{FF2B5EF4-FFF2-40B4-BE49-F238E27FC236}">
                <a16:creationId xmlns:a16="http://schemas.microsoft.com/office/drawing/2014/main" id="{07EC4A3B-8658-5E90-CDEA-2CF7D6A5E6B4}"/>
              </a:ext>
            </a:extLst>
          </p:cNvPr>
          <p:cNvSpPr>
            <a:spLocks noGrp="1"/>
          </p:cNvSpPr>
          <p:nvPr>
            <p:ph type="title"/>
          </p:nvPr>
        </p:nvSpPr>
        <p:spPr>
          <a:xfrm>
            <a:off x="8913812" y="5029200"/>
            <a:ext cx="3122613" cy="914400"/>
          </a:xfrm>
        </p:spPr>
        <p:txBody>
          <a:bodyPr>
            <a:normAutofit fontScale="90000"/>
          </a:bodyPr>
          <a:lstStyle/>
          <a:p>
            <a:pPr>
              <a:lnSpc>
                <a:spcPct val="150000"/>
              </a:lnSpc>
            </a:pPr>
            <a:r>
              <a:rPr lang="en-US" dirty="0"/>
              <a:t>Respond</a:t>
            </a:r>
          </a:p>
        </p:txBody>
      </p:sp>
    </p:spTree>
    <p:extLst>
      <p:ext uri="{BB962C8B-B14F-4D97-AF65-F5344CB8AC3E}">
        <p14:creationId xmlns:p14="http://schemas.microsoft.com/office/powerpoint/2010/main" val="18042561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EA494-2792-E92B-49E3-39AA095D475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B2BCA8EC-82B6-A8F9-8707-584A49BF0430}"/>
              </a:ext>
            </a:extLst>
          </p:cNvPr>
          <p:cNvSpPr>
            <a:spLocks noGrp="1"/>
          </p:cNvSpPr>
          <p:nvPr>
            <p:ph type="body" sz="quarter" idx="19"/>
          </p:nvPr>
        </p:nvSpPr>
        <p:spPr>
          <a:xfrm>
            <a:off x="531812" y="1752600"/>
            <a:ext cx="7888504" cy="3464721"/>
          </a:xfrm>
        </p:spPr>
        <p:txBody>
          <a:bodyPr anchor="ctr"/>
          <a:lstStyle/>
          <a:p>
            <a:pPr>
              <a:lnSpc>
                <a:spcPct val="100000"/>
              </a:lnSpc>
            </a:pPr>
            <a:r>
              <a:rPr lang="en-US" sz="3900" b="1" dirty="0"/>
              <a:t>What needs to get quieter </a:t>
            </a:r>
          </a:p>
          <a:p>
            <a:pPr>
              <a:lnSpc>
                <a:spcPct val="100000"/>
              </a:lnSpc>
            </a:pPr>
            <a:r>
              <a:rPr lang="en-US" sz="3900" b="1" dirty="0"/>
              <a:t>in your life in order to hear the Spirit’s voice more clearly?</a:t>
            </a:r>
          </a:p>
        </p:txBody>
      </p:sp>
      <p:sp>
        <p:nvSpPr>
          <p:cNvPr id="5" name="Title 4">
            <a:extLst>
              <a:ext uri="{FF2B5EF4-FFF2-40B4-BE49-F238E27FC236}">
                <a16:creationId xmlns:a16="http://schemas.microsoft.com/office/drawing/2014/main" id="{00B226D5-9A92-C2C3-DD36-5D1B54BE3C36}"/>
              </a:ext>
            </a:extLst>
          </p:cNvPr>
          <p:cNvSpPr>
            <a:spLocks noGrp="1"/>
          </p:cNvSpPr>
          <p:nvPr>
            <p:ph type="title"/>
          </p:nvPr>
        </p:nvSpPr>
        <p:spPr>
          <a:xfrm>
            <a:off x="8913812" y="5029200"/>
            <a:ext cx="3122613" cy="914400"/>
          </a:xfrm>
        </p:spPr>
        <p:txBody>
          <a:bodyPr>
            <a:normAutofit fontScale="90000"/>
          </a:bodyPr>
          <a:lstStyle/>
          <a:p>
            <a:pPr>
              <a:lnSpc>
                <a:spcPct val="150000"/>
              </a:lnSpc>
            </a:pPr>
            <a:r>
              <a:rPr lang="en-US" dirty="0"/>
              <a:t>Respond</a:t>
            </a:r>
          </a:p>
        </p:txBody>
      </p:sp>
    </p:spTree>
    <p:extLst>
      <p:ext uri="{BB962C8B-B14F-4D97-AF65-F5344CB8AC3E}">
        <p14:creationId xmlns:p14="http://schemas.microsoft.com/office/powerpoint/2010/main" val="30260066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C2ED8-F969-A35F-9E88-B0E89AB8FA7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53224E4-2A74-7FA6-E603-02170D4E94AF}"/>
              </a:ext>
            </a:extLst>
          </p:cNvPr>
          <p:cNvSpPr>
            <a:spLocks noGrp="1"/>
          </p:cNvSpPr>
          <p:nvPr>
            <p:ph type="title"/>
          </p:nvPr>
        </p:nvSpPr>
        <p:spPr/>
        <p:txBody>
          <a:bodyPr>
            <a:normAutofit fontScale="90000"/>
          </a:bodyPr>
          <a:lstStyle/>
          <a:p>
            <a:pPr>
              <a:lnSpc>
                <a:spcPct val="150000"/>
              </a:lnSpc>
            </a:pPr>
            <a:r>
              <a:rPr lang="en-US" dirty="0"/>
              <a:t>Apply</a:t>
            </a:r>
          </a:p>
        </p:txBody>
      </p:sp>
      <p:sp>
        <p:nvSpPr>
          <p:cNvPr id="6" name="Text Placeholder 5">
            <a:extLst>
              <a:ext uri="{FF2B5EF4-FFF2-40B4-BE49-F238E27FC236}">
                <a16:creationId xmlns:a16="http://schemas.microsoft.com/office/drawing/2014/main" id="{830659B6-17E7-C8C8-2F0F-6A6A6AE9B04C}"/>
              </a:ext>
            </a:extLst>
          </p:cNvPr>
          <p:cNvSpPr>
            <a:spLocks noGrp="1"/>
          </p:cNvSpPr>
          <p:nvPr>
            <p:ph type="body" sz="quarter" idx="19"/>
          </p:nvPr>
        </p:nvSpPr>
        <p:spPr>
          <a:xfrm>
            <a:off x="4037013" y="457200"/>
            <a:ext cx="7391399" cy="5943600"/>
          </a:xfrm>
        </p:spPr>
        <p:txBody>
          <a:bodyPr anchor="ctr"/>
          <a:lstStyle/>
          <a:p>
            <a:r>
              <a:rPr lang="en-US" sz="3900" b="1" dirty="0"/>
              <a:t>What would it look like </a:t>
            </a:r>
            <a:br>
              <a:rPr lang="en-US" sz="3900" b="1" dirty="0"/>
            </a:br>
            <a:r>
              <a:rPr lang="en-US" sz="3900" b="1" dirty="0"/>
              <a:t>to depend more fully on the Spirit as Counselor, Comforter, and Advocate this week?</a:t>
            </a:r>
          </a:p>
        </p:txBody>
      </p:sp>
    </p:spTree>
    <p:extLst>
      <p:ext uri="{BB962C8B-B14F-4D97-AF65-F5344CB8AC3E}">
        <p14:creationId xmlns:p14="http://schemas.microsoft.com/office/powerpoint/2010/main" val="2447665013"/>
      </p:ext>
    </p:extLst>
  </p:cSld>
  <p:clrMapOvr>
    <a:masterClrMapping/>
  </p:clrMapOvr>
</p:sld>
</file>

<file path=ppt/theme/theme1.xml><?xml version="1.0" encoding="utf-8"?>
<a:theme xmlns:a="http://schemas.openxmlformats.org/drawingml/2006/main" name="Office Theme">
  <a:themeElements>
    <a:clrScheme name="Custom 13">
      <a:dk1>
        <a:srgbClr val="172E56"/>
      </a:dk1>
      <a:lt1>
        <a:sysClr val="window" lastClr="FFFFFF"/>
      </a:lt1>
      <a:dk2>
        <a:srgbClr val="172E56"/>
      </a:dk2>
      <a:lt2>
        <a:srgbClr val="E7E6E6"/>
      </a:lt2>
      <a:accent1>
        <a:srgbClr val="89D0DE"/>
      </a:accent1>
      <a:accent2>
        <a:srgbClr val="C66008"/>
      </a:accent2>
      <a:accent3>
        <a:srgbClr val="8FB935"/>
      </a:accent3>
      <a:accent4>
        <a:srgbClr val="FFFFFF"/>
      </a:accent4>
      <a:accent5>
        <a:srgbClr val="172E56"/>
      </a:accent5>
      <a:accent6>
        <a:srgbClr val="EFD215"/>
      </a:accent6>
      <a:hlink>
        <a:srgbClr val="0563C1"/>
      </a:hlink>
      <a:folHlink>
        <a:srgbClr val="7030A0"/>
      </a:folHlink>
    </a:clrScheme>
    <a:fontScheme name="Mobberly">
      <a:majorFont>
        <a:latin typeface="Montserrat bold"/>
        <a:ea typeface=""/>
        <a:cs typeface=""/>
      </a:majorFont>
      <a:minorFont>
        <a:latin typeface="Helvetica Ne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f16401875_win32_SL_v5_A" id="{0559C27A-1F03-40DE-864E-4F889F5D0431}" vid="{81C2972A-9F7F-4DBE-BD36-F28830C076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fcdf84ff-77a2-4967-b02d-5f1ff922afa3" xsi:nil="true"/>
    <_activity xmlns="fcdf84ff-77a2-4967-b02d-5f1ff922afa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3019C673F1BC0478D0E1D634A78DE4B" ma:contentTypeVersion="16" ma:contentTypeDescription="Create a new document." ma:contentTypeScope="" ma:versionID="ee5bfe728ce02222411040cac98bc3cf">
  <xsd:schema xmlns:xsd="http://www.w3.org/2001/XMLSchema" xmlns:xs="http://www.w3.org/2001/XMLSchema" xmlns:p="http://schemas.microsoft.com/office/2006/metadata/properties" xmlns:ns3="5669f83f-94c4-4738-ac01-53d397b463f8" xmlns:ns4="fcdf84ff-77a2-4967-b02d-5f1ff922afa3" targetNamespace="http://schemas.microsoft.com/office/2006/metadata/properties" ma:root="true" ma:fieldsID="16ad7545c2c92bd1adeb93bc3a61d33e" ns3:_="" ns4:_="">
    <xsd:import namespace="5669f83f-94c4-4738-ac01-53d397b463f8"/>
    <xsd:import namespace="fcdf84ff-77a2-4967-b02d-5f1ff922afa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element ref="ns4:MediaServiceSearchProperties" minOccurs="0"/>
                <xsd:element ref="ns4:_activity"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69f83f-94c4-4738-ac01-53d397b463f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df84ff-77a2-4967-b02d-5f1ff922afa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_activity" ma:index="21" nillable="true" ma:displayName="_activity" ma:hidden="true" ma:internalName="_activity">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807F0C-5BF2-402B-9012-B52128A22ACF}">
  <ds:schemaRefs>
    <ds:schemaRef ds:uri="http://schemas.microsoft.com/sharepoint/v3/contenttype/forms"/>
  </ds:schemaRefs>
</ds:datastoreItem>
</file>

<file path=customXml/itemProps2.xml><?xml version="1.0" encoding="utf-8"?>
<ds:datastoreItem xmlns:ds="http://schemas.openxmlformats.org/officeDocument/2006/customXml" ds:itemID="{06253339-64B8-4F01-9860-5B5097E99386}">
  <ds:schemaRefs>
    <ds:schemaRef ds:uri="5669f83f-94c4-4738-ac01-53d397b463f8"/>
    <ds:schemaRef ds:uri="http://www.w3.org/XML/1998/namespace"/>
    <ds:schemaRef ds:uri="http://purl.org/dc/elements/1.1/"/>
    <ds:schemaRef ds:uri="http://schemas.microsoft.com/office/2006/metadata/properties"/>
    <ds:schemaRef ds:uri="fcdf84ff-77a2-4967-b02d-5f1ff922afa3"/>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C8ED1C54-E2A2-471E-B01D-DCE5D51097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69f83f-94c4-4738-ac01-53d397b463f8"/>
    <ds:schemaRef ds:uri="fcdf84ff-77a2-4967-b02d-5f1ff922af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22766</TotalTime>
  <Words>1274</Words>
  <Application>Microsoft Macintosh PowerPoint</Application>
  <PresentationFormat>Custom</PresentationFormat>
  <Paragraphs>88</Paragraphs>
  <Slides>37</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HelveticaNeueLT Std Lt</vt:lpstr>
      <vt:lpstr>Montserrat ExtraBold</vt:lpstr>
      <vt:lpstr>Montserrat Light</vt:lpstr>
      <vt:lpstr>Montserrat Medium</vt:lpstr>
      <vt:lpstr>Office Theme</vt:lpstr>
      <vt:lpstr>PowerPoint Presentation</vt:lpstr>
      <vt:lpstr>PowerPoint Presentation</vt:lpstr>
      <vt:lpstr>PowerPoint Presentation</vt:lpstr>
      <vt:lpstr>Discuss</vt:lpstr>
      <vt:lpstr>1. Loving Jesus demonstrates obedience and is guided by the Counselor—the Holy Spirit.</vt:lpstr>
      <vt:lpstr>PowerPoint Presentation</vt:lpstr>
      <vt:lpstr>PowerPoint Presentation</vt:lpstr>
      <vt:lpstr>PowerPoint Presentation</vt:lpstr>
      <vt:lpstr>PowerPoint Presentation</vt:lpstr>
      <vt:lpstr>PowerPoint Presentation</vt:lpstr>
      <vt:lpstr>Discuss</vt:lpstr>
      <vt:lpstr>Discuss</vt:lpstr>
      <vt:lpstr>Discuss</vt:lpstr>
      <vt:lpstr>2. Jesus gives peace  through the presence of the Comforter.</vt:lpstr>
      <vt:lpstr>PowerPoint Presentation</vt:lpstr>
      <vt:lpstr>PowerPoint Presentation</vt:lpstr>
      <vt:lpstr>Discuss</vt:lpstr>
      <vt:lpstr>Discuss</vt:lpstr>
      <vt:lpstr>Discuss</vt:lpstr>
      <vt:lpstr>3. The Holy Spirit, our  Advocate, convicts, testifies,  and guides.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Discuss</vt:lpstr>
      <vt:lpstr>Discuss</vt:lpstr>
      <vt:lpstr>Discuss</vt:lpstr>
      <vt:lpstr>PowerPoint Presentation</vt:lpstr>
      <vt:lpstr>Reflect</vt:lpstr>
      <vt:lpstr>Reflect</vt:lpstr>
      <vt:lpstr>Respond</vt:lpstr>
      <vt:lpstr>Respond</vt:lpstr>
      <vt:lpstr>Apply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people process tools experience</dc:title>
  <dc:subject/>
  <dc:creator>Alyssa Rummel</dc:creator>
  <cp:keywords/>
  <dc:description/>
  <cp:lastModifiedBy>sarah robinson</cp:lastModifiedBy>
  <cp:revision>139</cp:revision>
  <dcterms:created xsi:type="dcterms:W3CDTF">2023-07-06T02:28:58Z</dcterms:created>
  <dcterms:modified xsi:type="dcterms:W3CDTF">2026-06-29T22:20:32Z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0x010100F3019C673F1BC0478D0E1D634A78DE4B</vt:lpwstr>
  </property>
</Properties>
</file>