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0"/>
  </p:notesMasterIdLst>
  <p:handoutMasterIdLst>
    <p:handoutMasterId r:id="rId51"/>
  </p:handoutMasterIdLst>
  <p:sldIdLst>
    <p:sldId id="567" r:id="rId5"/>
    <p:sldId id="833" r:id="rId6"/>
    <p:sldId id="834" r:id="rId7"/>
    <p:sldId id="577" r:id="rId8"/>
    <p:sldId id="579" r:id="rId9"/>
    <p:sldId id="574" r:id="rId10"/>
    <p:sldId id="1067" r:id="rId11"/>
    <p:sldId id="1068" r:id="rId12"/>
    <p:sldId id="1069" r:id="rId13"/>
    <p:sldId id="1070" r:id="rId14"/>
    <p:sldId id="1071" r:id="rId15"/>
    <p:sldId id="632" r:id="rId16"/>
    <p:sldId id="873" r:id="rId17"/>
    <p:sldId id="874" r:id="rId18"/>
    <p:sldId id="1072" r:id="rId19"/>
    <p:sldId id="793" r:id="rId20"/>
    <p:sldId id="826" r:id="rId21"/>
    <p:sldId id="1073" r:id="rId22"/>
    <p:sldId id="1074" r:id="rId23"/>
    <p:sldId id="1075" r:id="rId24"/>
    <p:sldId id="1076" r:id="rId25"/>
    <p:sldId id="1077" r:id="rId26"/>
    <p:sldId id="1078" r:id="rId27"/>
    <p:sldId id="1079" r:id="rId28"/>
    <p:sldId id="1080" r:id="rId29"/>
    <p:sldId id="1081" r:id="rId30"/>
    <p:sldId id="1082" r:id="rId31"/>
    <p:sldId id="1083" r:id="rId32"/>
    <p:sldId id="796" r:id="rId33"/>
    <p:sldId id="918" r:id="rId34"/>
    <p:sldId id="919" r:id="rId35"/>
    <p:sldId id="797" r:id="rId36"/>
    <p:sldId id="825" r:id="rId37"/>
    <p:sldId id="1084" r:id="rId38"/>
    <p:sldId id="1085" r:id="rId39"/>
    <p:sldId id="1086" r:id="rId40"/>
    <p:sldId id="814" r:id="rId41"/>
    <p:sldId id="847" r:id="rId42"/>
    <p:sldId id="848" r:id="rId43"/>
    <p:sldId id="771" r:id="rId44"/>
    <p:sldId id="1004" r:id="rId45"/>
    <p:sldId id="1047" r:id="rId46"/>
    <p:sldId id="1036" r:id="rId47"/>
    <p:sldId id="1087" r:id="rId48"/>
    <p:sldId id="818" r:id="rId49"/>
  </p:sldIdLst>
  <p:sldSz cx="12188825"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76">
          <p15:clr>
            <a:srgbClr val="A4A3A4"/>
          </p15:clr>
        </p15:guide>
        <p15:guide id="2" pos="3839">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7A72"/>
    <a:srgbClr val="BE9080"/>
    <a:srgbClr val="FF7A0F"/>
    <a:srgbClr val="8FB935"/>
    <a:srgbClr val="EFD215"/>
    <a:srgbClr val="ADDCFF"/>
    <a:srgbClr val="002A92"/>
    <a:srgbClr val="75D8E9"/>
    <a:srgbClr val="001A66"/>
    <a:srgbClr val="58A6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013" autoAdjust="0"/>
    <p:restoredTop sz="96056"/>
  </p:normalViewPr>
  <p:slideViewPr>
    <p:cSldViewPr>
      <p:cViewPr varScale="1">
        <p:scale>
          <a:sx n="105" d="100"/>
          <a:sy n="105" d="100"/>
        </p:scale>
        <p:origin x="208" y="480"/>
      </p:cViewPr>
      <p:guideLst>
        <p:guide orient="horz" pos="2176"/>
        <p:guide pos="3839"/>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8" d="100"/>
          <a:sy n="58" d="100"/>
        </p:scale>
        <p:origin x="2965" y="4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8/10/relationships/authors" Target="authors.xml"/><Relationship Id="rId8" Type="http://schemas.openxmlformats.org/officeDocument/2006/relationships/slide" Target="slides/slide4.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D1258C-73C3-491F-9EB8-535317784D9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BDF2AD8F-279A-42DE-A6F5-624D7EFC52E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D82F6A-B6D4-4BAF-A720-0B2BD02D258A}" type="datetimeFigureOut">
              <a:rPr lang="en-US" smtClean="0"/>
              <a:t>4/8/26</a:t>
            </a:fld>
            <a:endParaRPr lang="en-US" dirty="0"/>
          </a:p>
        </p:txBody>
      </p:sp>
      <p:sp>
        <p:nvSpPr>
          <p:cNvPr id="4" name="Footer Placeholder 3">
            <a:extLst>
              <a:ext uri="{FF2B5EF4-FFF2-40B4-BE49-F238E27FC236}">
                <a16:creationId xmlns:a16="http://schemas.microsoft.com/office/drawing/2014/main" id="{0BEB6143-B04E-4293-B930-7BAA58E920A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07380EB-8097-47C8-AB4A-6EEA9D88D62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970773E-52BF-4D5F-9E36-469C76FF0F40}" type="slidenum">
              <a:rPr lang="en-US" smtClean="0"/>
              <a:t>‹#›</a:t>
            </a:fld>
            <a:endParaRPr lang="en-US" dirty="0"/>
          </a:p>
        </p:txBody>
      </p:sp>
    </p:spTree>
    <p:extLst>
      <p:ext uri="{BB962C8B-B14F-4D97-AF65-F5344CB8AC3E}">
        <p14:creationId xmlns:p14="http://schemas.microsoft.com/office/powerpoint/2010/main" val="28399814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1FBD400-178C-4E46-8B1C-98070CB60EB4}" type="datetimeFigureOut">
              <a:rPr lang="en-US" smtClean="0"/>
              <a:pPr/>
              <a:t>4/8/26</a:t>
            </a:fld>
            <a:endParaRPr lang="en-US"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0FCC8D5-6D68-A443-97C0-91AE5977134B}" type="slidenum">
              <a:rPr lang="en-US" smtClean="0"/>
              <a:pPr/>
              <a:t>‹#›</a:t>
            </a:fld>
            <a:endParaRPr lang="en-US" dirty="0"/>
          </a:p>
        </p:txBody>
      </p:sp>
    </p:spTree>
    <p:extLst>
      <p:ext uri="{BB962C8B-B14F-4D97-AF65-F5344CB8AC3E}">
        <p14:creationId xmlns:p14="http://schemas.microsoft.com/office/powerpoint/2010/main" val="16215584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CBF01-7CEA-4733-8D54-5072A1BC1B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5AC5D9-E480-78A8-988C-4AA73356B5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949638-05DA-1D90-35FD-51BA2323CB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3C8250-2168-FB42-B5D1-03F7AF68A920}"/>
              </a:ext>
            </a:extLst>
          </p:cNvPr>
          <p:cNvSpPr>
            <a:spLocks noGrp="1"/>
          </p:cNvSpPr>
          <p:nvPr>
            <p:ph type="sldNum" sz="quarter" idx="5"/>
          </p:nvPr>
        </p:nvSpPr>
        <p:spPr/>
        <p:txBody>
          <a:bodyPr/>
          <a:lstStyle/>
          <a:p>
            <a:fld id="{B0FCC8D5-6D68-A443-97C0-91AE5977134B}" type="slidenum">
              <a:rPr lang="en-US" smtClean="0"/>
              <a:pPr/>
              <a:t>41</a:t>
            </a:fld>
            <a:endParaRPr lang="en-US" dirty="0"/>
          </a:p>
        </p:txBody>
      </p:sp>
    </p:spTree>
    <p:extLst>
      <p:ext uri="{BB962C8B-B14F-4D97-AF65-F5344CB8AC3E}">
        <p14:creationId xmlns:p14="http://schemas.microsoft.com/office/powerpoint/2010/main" val="1072533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9D16E-9812-ED53-682E-81B7A0976C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2AF5D3-A23A-0F9F-02E9-95A8066392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77437F-7E1C-B5E5-7A60-A7BECB6A4E4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8CBCAC-A7D2-ED2C-0C23-DCD7F16CC65E}"/>
              </a:ext>
            </a:extLst>
          </p:cNvPr>
          <p:cNvSpPr>
            <a:spLocks noGrp="1"/>
          </p:cNvSpPr>
          <p:nvPr>
            <p:ph type="sldNum" sz="quarter" idx="5"/>
          </p:nvPr>
        </p:nvSpPr>
        <p:spPr/>
        <p:txBody>
          <a:bodyPr/>
          <a:lstStyle/>
          <a:p>
            <a:fld id="{B0FCC8D5-6D68-A443-97C0-91AE5977134B}" type="slidenum">
              <a:rPr lang="en-US" smtClean="0"/>
              <a:pPr/>
              <a:t>42</a:t>
            </a:fld>
            <a:endParaRPr lang="en-US" dirty="0"/>
          </a:p>
        </p:txBody>
      </p:sp>
    </p:spTree>
    <p:extLst>
      <p:ext uri="{BB962C8B-B14F-4D97-AF65-F5344CB8AC3E}">
        <p14:creationId xmlns:p14="http://schemas.microsoft.com/office/powerpoint/2010/main" val="11033714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CA57E-BA62-FE4C-30F4-5D109AC890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7A1B92-4002-D8FE-2647-380F7AAE63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6B9DDC-533D-466C-0B31-C3F9CA0837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4B75C5-8FC4-9DE4-A816-15F90F944C38}"/>
              </a:ext>
            </a:extLst>
          </p:cNvPr>
          <p:cNvSpPr>
            <a:spLocks noGrp="1"/>
          </p:cNvSpPr>
          <p:nvPr>
            <p:ph type="sldNum" sz="quarter" idx="5"/>
          </p:nvPr>
        </p:nvSpPr>
        <p:spPr/>
        <p:txBody>
          <a:bodyPr/>
          <a:lstStyle/>
          <a:p>
            <a:fld id="{B0FCC8D5-6D68-A443-97C0-91AE5977134B}" type="slidenum">
              <a:rPr lang="en-US" smtClean="0"/>
              <a:pPr/>
              <a:t>43</a:t>
            </a:fld>
            <a:endParaRPr lang="en-US" dirty="0"/>
          </a:p>
        </p:txBody>
      </p:sp>
    </p:spTree>
    <p:extLst>
      <p:ext uri="{BB962C8B-B14F-4D97-AF65-F5344CB8AC3E}">
        <p14:creationId xmlns:p14="http://schemas.microsoft.com/office/powerpoint/2010/main" val="12590235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07828-86E7-52F2-E8DC-AFFE394EE5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BD39A0-8FF3-4C08-F31C-2151C5B42E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EC2666-364B-AB89-B708-90D981289F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8CEFAE-B3F3-D5E0-4376-BB6A656D18B7}"/>
              </a:ext>
            </a:extLst>
          </p:cNvPr>
          <p:cNvSpPr>
            <a:spLocks noGrp="1"/>
          </p:cNvSpPr>
          <p:nvPr>
            <p:ph type="sldNum" sz="quarter" idx="5"/>
          </p:nvPr>
        </p:nvSpPr>
        <p:spPr/>
        <p:txBody>
          <a:bodyPr/>
          <a:lstStyle/>
          <a:p>
            <a:fld id="{B0FCC8D5-6D68-A443-97C0-91AE5977134B}" type="slidenum">
              <a:rPr lang="en-US" smtClean="0"/>
              <a:pPr/>
              <a:t>44</a:t>
            </a:fld>
            <a:endParaRPr lang="en-US" dirty="0"/>
          </a:p>
        </p:txBody>
      </p:sp>
    </p:spTree>
    <p:extLst>
      <p:ext uri="{BB962C8B-B14F-4D97-AF65-F5344CB8AC3E}">
        <p14:creationId xmlns:p14="http://schemas.microsoft.com/office/powerpoint/2010/main" val="22809272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ontent ">
    <p:spTree>
      <p:nvGrpSpPr>
        <p:cNvPr id="1" name=""/>
        <p:cNvGrpSpPr/>
        <p:nvPr/>
      </p:nvGrpSpPr>
      <p:grpSpPr>
        <a:xfrm>
          <a:off x="0" y="0"/>
          <a:ext cx="0" cy="0"/>
          <a:chOff x="0" y="0"/>
          <a:chExt cx="0" cy="0"/>
        </a:xfrm>
      </p:grpSpPr>
      <p:pic>
        <p:nvPicPr>
          <p:cNvPr id="3" name="Picture 2" descr="A blurry picture of a person's hand&#10;&#10;Description automatically generated">
            <a:extLst>
              <a:ext uri="{FF2B5EF4-FFF2-40B4-BE49-F238E27FC236}">
                <a16:creationId xmlns:a16="http://schemas.microsoft.com/office/drawing/2014/main" id="{D180ED77-2B8D-5324-A72B-6D54B93D8F48}"/>
              </a:ext>
            </a:extLst>
          </p:cNvPr>
          <p:cNvPicPr>
            <a:picLocks noChangeAspect="1"/>
          </p:cNvPicPr>
          <p:nvPr userDrawn="1"/>
        </p:nvPicPr>
        <p:blipFill>
          <a:blip r:embed="rId2"/>
          <a:stretch>
            <a:fillRect/>
          </a:stretch>
        </p:blipFill>
        <p:spPr>
          <a:xfrm>
            <a:off x="0" y="0"/>
            <a:ext cx="4267200" cy="6858000"/>
          </a:xfrm>
          <a:prstGeom prst="rect">
            <a:avLst/>
          </a:prstGeom>
        </p:spPr>
      </p:pic>
      <p:sp>
        <p:nvSpPr>
          <p:cNvPr id="105" name="Oval 104">
            <a:extLst>
              <a:ext uri="{FF2B5EF4-FFF2-40B4-BE49-F238E27FC236}">
                <a16:creationId xmlns:a16="http://schemas.microsoft.com/office/drawing/2014/main" id="{90ACBF33-981E-C3A5-87F6-C0FB6D62494C}"/>
              </a:ext>
              <a:ext uri="{C183D7F6-B498-43B3-948B-1728B52AA6E4}">
                <adec:decorative xmlns:adec="http://schemas.microsoft.com/office/drawing/2017/decorative" val="1"/>
              </a:ext>
            </a:extLst>
          </p:cNvPr>
          <p:cNvSpPr/>
          <p:nvPr userDrawn="1"/>
        </p:nvSpPr>
        <p:spPr>
          <a:xfrm>
            <a:off x="4799012" y="1104436"/>
            <a:ext cx="277091" cy="277091"/>
          </a:xfrm>
          <a:prstGeom prst="ellipse">
            <a:avLst/>
          </a:prstGeom>
          <a:solidFill>
            <a:srgbClr val="867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Oval 105">
            <a:extLst>
              <a:ext uri="{FF2B5EF4-FFF2-40B4-BE49-F238E27FC236}">
                <a16:creationId xmlns:a16="http://schemas.microsoft.com/office/drawing/2014/main" id="{42EFBC91-2D7B-DE0F-D420-9150A20A8DB8}"/>
              </a:ext>
              <a:ext uri="{C183D7F6-B498-43B3-948B-1728B52AA6E4}">
                <adec:decorative xmlns:adec="http://schemas.microsoft.com/office/drawing/2017/decorative" val="1"/>
              </a:ext>
            </a:extLst>
          </p:cNvPr>
          <p:cNvSpPr/>
          <p:nvPr userDrawn="1"/>
        </p:nvSpPr>
        <p:spPr>
          <a:xfrm>
            <a:off x="4799012" y="2000302"/>
            <a:ext cx="277091" cy="2770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Oval 106">
            <a:extLst>
              <a:ext uri="{FF2B5EF4-FFF2-40B4-BE49-F238E27FC236}">
                <a16:creationId xmlns:a16="http://schemas.microsoft.com/office/drawing/2014/main" id="{5CCE038E-401D-221B-6C9A-75410AA93A6D}"/>
              </a:ext>
              <a:ext uri="{C183D7F6-B498-43B3-948B-1728B52AA6E4}">
                <adec:decorative xmlns:adec="http://schemas.microsoft.com/office/drawing/2017/decorative" val="1"/>
              </a:ext>
            </a:extLst>
          </p:cNvPr>
          <p:cNvSpPr/>
          <p:nvPr userDrawn="1"/>
        </p:nvSpPr>
        <p:spPr>
          <a:xfrm>
            <a:off x="4799012" y="2911264"/>
            <a:ext cx="277091" cy="27709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Oval 107">
            <a:extLst>
              <a:ext uri="{FF2B5EF4-FFF2-40B4-BE49-F238E27FC236}">
                <a16:creationId xmlns:a16="http://schemas.microsoft.com/office/drawing/2014/main" id="{A0E00C62-D1B4-5AC2-7372-48D84611B3A5}"/>
              </a:ext>
              <a:ext uri="{C183D7F6-B498-43B3-948B-1728B52AA6E4}">
                <adec:decorative xmlns:adec="http://schemas.microsoft.com/office/drawing/2017/decorative" val="1"/>
              </a:ext>
            </a:extLst>
          </p:cNvPr>
          <p:cNvSpPr/>
          <p:nvPr userDrawn="1"/>
        </p:nvSpPr>
        <p:spPr>
          <a:xfrm>
            <a:off x="4799012" y="3809688"/>
            <a:ext cx="277091" cy="277091"/>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Oval 108">
            <a:extLst>
              <a:ext uri="{FF2B5EF4-FFF2-40B4-BE49-F238E27FC236}">
                <a16:creationId xmlns:a16="http://schemas.microsoft.com/office/drawing/2014/main" id="{F404BE60-AB5A-A976-F7F4-127E40154CA6}"/>
              </a:ext>
              <a:ext uri="{C183D7F6-B498-43B3-948B-1728B52AA6E4}">
                <adec:decorative xmlns:adec="http://schemas.microsoft.com/office/drawing/2017/decorative" val="1"/>
              </a:ext>
            </a:extLst>
          </p:cNvPr>
          <p:cNvSpPr/>
          <p:nvPr userDrawn="1"/>
        </p:nvSpPr>
        <p:spPr>
          <a:xfrm>
            <a:off x="4799012" y="4735482"/>
            <a:ext cx="277091" cy="277091"/>
          </a:xfrm>
          <a:prstGeom prst="ellipse">
            <a:avLst/>
          </a:prstGeom>
          <a:solidFill>
            <a:srgbClr val="BE9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6" name="Text Placeholder 125">
            <a:extLst>
              <a:ext uri="{FF2B5EF4-FFF2-40B4-BE49-F238E27FC236}">
                <a16:creationId xmlns:a16="http://schemas.microsoft.com/office/drawing/2014/main" id="{189F0B8D-B124-A4BA-0CEF-3E54E74CE67B}"/>
              </a:ext>
            </a:extLst>
          </p:cNvPr>
          <p:cNvSpPr>
            <a:spLocks noGrp="1"/>
          </p:cNvSpPr>
          <p:nvPr>
            <p:ph type="body" sz="quarter" idx="11" hasCustomPrompt="1"/>
          </p:nvPr>
        </p:nvSpPr>
        <p:spPr>
          <a:xfrm>
            <a:off x="5297277" y="1078233"/>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7" name="Text Placeholder 125">
            <a:extLst>
              <a:ext uri="{FF2B5EF4-FFF2-40B4-BE49-F238E27FC236}">
                <a16:creationId xmlns:a16="http://schemas.microsoft.com/office/drawing/2014/main" id="{DB9A7029-7E41-0522-C6B8-2DC903EC8E97}"/>
              </a:ext>
            </a:extLst>
          </p:cNvPr>
          <p:cNvSpPr>
            <a:spLocks noGrp="1"/>
          </p:cNvSpPr>
          <p:nvPr>
            <p:ph type="body" sz="quarter" idx="12" hasCustomPrompt="1"/>
          </p:nvPr>
        </p:nvSpPr>
        <p:spPr>
          <a:xfrm>
            <a:off x="5297277" y="1977537"/>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8" name="Text Placeholder 125">
            <a:extLst>
              <a:ext uri="{FF2B5EF4-FFF2-40B4-BE49-F238E27FC236}">
                <a16:creationId xmlns:a16="http://schemas.microsoft.com/office/drawing/2014/main" id="{5061B493-B5E5-FC7F-97E7-36883E2BEE32}"/>
              </a:ext>
            </a:extLst>
          </p:cNvPr>
          <p:cNvSpPr>
            <a:spLocks noGrp="1"/>
          </p:cNvSpPr>
          <p:nvPr>
            <p:ph type="body" sz="quarter" idx="13" hasCustomPrompt="1"/>
          </p:nvPr>
        </p:nvSpPr>
        <p:spPr>
          <a:xfrm>
            <a:off x="5297277" y="2891937"/>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9" name="Text Placeholder 125">
            <a:extLst>
              <a:ext uri="{FF2B5EF4-FFF2-40B4-BE49-F238E27FC236}">
                <a16:creationId xmlns:a16="http://schemas.microsoft.com/office/drawing/2014/main" id="{EA92961D-B387-13AC-6DDE-C5216E7F8580}"/>
              </a:ext>
            </a:extLst>
          </p:cNvPr>
          <p:cNvSpPr>
            <a:spLocks noGrp="1"/>
          </p:cNvSpPr>
          <p:nvPr>
            <p:ph type="body" sz="quarter" idx="14" hasCustomPrompt="1"/>
          </p:nvPr>
        </p:nvSpPr>
        <p:spPr>
          <a:xfrm>
            <a:off x="5297277" y="3806337"/>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30" name="Text Placeholder 125">
            <a:extLst>
              <a:ext uri="{FF2B5EF4-FFF2-40B4-BE49-F238E27FC236}">
                <a16:creationId xmlns:a16="http://schemas.microsoft.com/office/drawing/2014/main" id="{F7D8A456-CE9E-5AE5-E7BD-56C41E29BF72}"/>
              </a:ext>
            </a:extLst>
          </p:cNvPr>
          <p:cNvSpPr>
            <a:spLocks noGrp="1"/>
          </p:cNvSpPr>
          <p:nvPr>
            <p:ph type="body" sz="quarter" idx="15" hasCustomPrompt="1"/>
          </p:nvPr>
        </p:nvSpPr>
        <p:spPr>
          <a:xfrm>
            <a:off x="5297277" y="4720737"/>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27" name="Title 4">
            <a:extLst>
              <a:ext uri="{FF2B5EF4-FFF2-40B4-BE49-F238E27FC236}">
                <a16:creationId xmlns:a16="http://schemas.microsoft.com/office/drawing/2014/main" id="{17CE42A6-7A5D-4433-9B2C-9B8F55610060}"/>
              </a:ext>
            </a:extLst>
          </p:cNvPr>
          <p:cNvSpPr>
            <a:spLocks noGrp="1"/>
          </p:cNvSpPr>
          <p:nvPr>
            <p:ph type="title" hasCustomPrompt="1"/>
          </p:nvPr>
        </p:nvSpPr>
        <p:spPr>
          <a:xfrm>
            <a:off x="455612" y="4648200"/>
            <a:ext cx="2956082" cy="1524000"/>
          </a:xfrm>
          <a:prstGeom prst="rect">
            <a:avLst/>
          </a:prstGeom>
        </p:spPr>
        <p:txBody>
          <a:bodyPr>
            <a:normAutofit fontScale="90000"/>
          </a:bodyPr>
          <a:lstStyle>
            <a:lvl1pPr algn="l">
              <a:lnSpc>
                <a:spcPct val="400000"/>
              </a:lnSpc>
              <a:spcBef>
                <a:spcPts val="1200"/>
              </a:spcBef>
              <a:defRPr sz="5400" spc="0" baseline="0">
                <a:solidFill>
                  <a:schemeClr val="bg1"/>
                </a:solidFill>
              </a:defRPr>
            </a:lvl1pPr>
          </a:lstStyle>
          <a:p>
            <a:pPr>
              <a:lnSpc>
                <a:spcPct val="150000"/>
              </a:lnSpc>
            </a:pPr>
            <a:r>
              <a:rPr lang="en-US" dirty="0"/>
              <a:t>Text</a:t>
            </a:r>
          </a:p>
        </p:txBody>
      </p:sp>
      <p:cxnSp>
        <p:nvCxnSpPr>
          <p:cNvPr id="5" name="Straight Connector 4">
            <a:extLst>
              <a:ext uri="{FF2B5EF4-FFF2-40B4-BE49-F238E27FC236}">
                <a16:creationId xmlns:a16="http://schemas.microsoft.com/office/drawing/2014/main" id="{4777E872-1DCC-3C94-2C42-B61B73360391}"/>
              </a:ext>
              <a:ext uri="{C183D7F6-B498-43B3-948B-1728B52AA6E4}">
                <adec:decorative xmlns:adec="http://schemas.microsoft.com/office/drawing/2017/decorative" val="1"/>
              </a:ext>
            </a:extLst>
          </p:cNvPr>
          <p:cNvCxnSpPr>
            <a:cxnSpLocks/>
          </p:cNvCxnSpPr>
          <p:nvPr userDrawn="1"/>
        </p:nvCxnSpPr>
        <p:spPr>
          <a:xfrm>
            <a:off x="413903" y="6278880"/>
            <a:ext cx="3089709" cy="0"/>
          </a:xfrm>
          <a:prstGeom prst="line">
            <a:avLst/>
          </a:prstGeom>
          <a:ln w="76200" cap="rnd">
            <a:solidFill>
              <a:srgbClr val="92D050"/>
            </a:solidFill>
          </a:ln>
        </p:spPr>
        <p:style>
          <a:lnRef idx="1">
            <a:schemeClr val="accent1"/>
          </a:lnRef>
          <a:fillRef idx="0">
            <a:schemeClr val="accent1"/>
          </a:fillRef>
          <a:effectRef idx="0">
            <a:schemeClr val="accent1"/>
          </a:effectRef>
          <a:fontRef idx="minor">
            <a:schemeClr val="tx1"/>
          </a:fontRef>
        </p:style>
      </p:cxnSp>
      <p:sp>
        <p:nvSpPr>
          <p:cNvPr id="6" name="Text Placeholder 125">
            <a:extLst>
              <a:ext uri="{FF2B5EF4-FFF2-40B4-BE49-F238E27FC236}">
                <a16:creationId xmlns:a16="http://schemas.microsoft.com/office/drawing/2014/main" id="{517A7A7F-C3E7-5C25-0DC7-7FB7D5D44E02}"/>
              </a:ext>
            </a:extLst>
          </p:cNvPr>
          <p:cNvSpPr>
            <a:spLocks noGrp="1"/>
          </p:cNvSpPr>
          <p:nvPr>
            <p:ph type="body" sz="quarter" idx="16" hasCustomPrompt="1"/>
          </p:nvPr>
        </p:nvSpPr>
        <p:spPr>
          <a:xfrm>
            <a:off x="5297277" y="5620789"/>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7" name="Oval 6">
            <a:extLst>
              <a:ext uri="{FF2B5EF4-FFF2-40B4-BE49-F238E27FC236}">
                <a16:creationId xmlns:a16="http://schemas.microsoft.com/office/drawing/2014/main" id="{1BF0104A-62E8-A2FD-2568-E303DBA648F3}"/>
              </a:ext>
              <a:ext uri="{C183D7F6-B498-43B3-948B-1728B52AA6E4}">
                <adec:decorative xmlns:adec="http://schemas.microsoft.com/office/drawing/2017/decorative" val="1"/>
              </a:ext>
            </a:extLst>
          </p:cNvPr>
          <p:cNvSpPr/>
          <p:nvPr userDrawn="1"/>
        </p:nvSpPr>
        <p:spPr>
          <a:xfrm>
            <a:off x="4814263" y="5666509"/>
            <a:ext cx="277091" cy="27709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51877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Categorie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7B6D76A-1554-BB59-77BF-D68B45F8C601}"/>
              </a:ext>
            </a:extLst>
          </p:cNvPr>
          <p:cNvPicPr>
            <a:picLocks noChangeAspect="1"/>
          </p:cNvPicPr>
          <p:nvPr userDrawn="1"/>
        </p:nvPicPr>
        <p:blipFill>
          <a:blip r:embed="rId2"/>
          <a:srcRect/>
          <a:stretch/>
        </p:blipFill>
        <p:spPr>
          <a:xfrm>
            <a:off x="-1068388" y="-54093"/>
            <a:ext cx="4343400" cy="6968744"/>
          </a:xfrm>
          <a:prstGeom prst="rect">
            <a:avLst/>
          </a:prstGeom>
        </p:spPr>
      </p:pic>
      <p:sp>
        <p:nvSpPr>
          <p:cNvPr id="6" name="Rounded Rectangle 37">
            <a:extLst>
              <a:ext uri="{FF2B5EF4-FFF2-40B4-BE49-F238E27FC236}">
                <a16:creationId xmlns:a16="http://schemas.microsoft.com/office/drawing/2014/main" id="{112D2DA4-0E08-4513-D8A7-6A9341641906}"/>
              </a:ext>
              <a:ext uri="{C183D7F6-B498-43B3-948B-1728B52AA6E4}">
                <adec:decorative xmlns:adec="http://schemas.microsoft.com/office/drawing/2017/decorative" val="1"/>
              </a:ext>
            </a:extLst>
          </p:cNvPr>
          <p:cNvSpPr/>
          <p:nvPr userDrawn="1"/>
        </p:nvSpPr>
        <p:spPr>
          <a:xfrm>
            <a:off x="3656012" y="426720"/>
            <a:ext cx="8118910" cy="5974080"/>
          </a:xfrm>
          <a:prstGeom prst="roundRect">
            <a:avLst/>
          </a:prstGeom>
          <a:noFill/>
          <a:ln w="38100">
            <a:solidFill>
              <a:srgbClr val="867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Text Placeholder 125">
            <a:extLst>
              <a:ext uri="{FF2B5EF4-FFF2-40B4-BE49-F238E27FC236}">
                <a16:creationId xmlns:a16="http://schemas.microsoft.com/office/drawing/2014/main" id="{4165A26A-83C2-1D75-81B6-B3DA5090EC6F}"/>
              </a:ext>
            </a:extLst>
          </p:cNvPr>
          <p:cNvSpPr>
            <a:spLocks noGrp="1"/>
          </p:cNvSpPr>
          <p:nvPr>
            <p:ph type="body" sz="quarter" idx="19" hasCustomPrompt="1"/>
          </p:nvPr>
        </p:nvSpPr>
        <p:spPr>
          <a:xfrm>
            <a:off x="3884612" y="1918791"/>
            <a:ext cx="7659904" cy="3464721"/>
          </a:xfrm>
          <a:prstGeom prst="rect">
            <a:avLst/>
          </a:prstGeom>
        </p:spPr>
        <p:txBody>
          <a:bodyPr>
            <a:noAutofit/>
          </a:bodyPr>
          <a:lstStyle>
            <a:lvl1pPr marL="0" indent="0" algn="ctr">
              <a:lnSpc>
                <a:spcPct val="110000"/>
              </a:lnSpc>
              <a:spcAft>
                <a:spcPts val="0"/>
              </a:spcAft>
              <a:buNone/>
              <a:defRPr sz="2800" b="0" spc="0" baseline="0">
                <a:solidFill>
                  <a:schemeClr val="tx2"/>
                </a:solidFill>
                <a:latin typeface="HelveticaNeueLT Std Lt" panose="020B0403020202020204" pitchFamily="34" charset="0"/>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text here</a:t>
            </a:r>
          </a:p>
        </p:txBody>
      </p:sp>
      <p:sp>
        <p:nvSpPr>
          <p:cNvPr id="24" name="Text Placeholder 125">
            <a:extLst>
              <a:ext uri="{FF2B5EF4-FFF2-40B4-BE49-F238E27FC236}">
                <a16:creationId xmlns:a16="http://schemas.microsoft.com/office/drawing/2014/main" id="{98BD529B-0AE7-44E1-B15F-087C3789FEC2}"/>
              </a:ext>
            </a:extLst>
          </p:cNvPr>
          <p:cNvSpPr>
            <a:spLocks noGrp="1"/>
          </p:cNvSpPr>
          <p:nvPr>
            <p:ph type="body" sz="quarter" idx="22" hasCustomPrompt="1"/>
          </p:nvPr>
        </p:nvSpPr>
        <p:spPr>
          <a:xfrm>
            <a:off x="3884612" y="1080591"/>
            <a:ext cx="7659905" cy="838200"/>
          </a:xfrm>
          <a:prstGeom prst="rect">
            <a:avLst/>
          </a:prstGeom>
        </p:spPr>
        <p:txBody>
          <a:bodyPr>
            <a:noAutofit/>
          </a:bodyPr>
          <a:lstStyle>
            <a:lvl1pPr marL="0" indent="0" algn="ctr">
              <a:buNone/>
              <a:defRPr sz="28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Text</a:t>
            </a:r>
          </a:p>
        </p:txBody>
      </p:sp>
      <p:sp>
        <p:nvSpPr>
          <p:cNvPr id="25" name="Title 4">
            <a:extLst>
              <a:ext uri="{FF2B5EF4-FFF2-40B4-BE49-F238E27FC236}">
                <a16:creationId xmlns:a16="http://schemas.microsoft.com/office/drawing/2014/main" id="{908E810F-3CAC-4E1B-A234-742F11D15383}"/>
              </a:ext>
            </a:extLst>
          </p:cNvPr>
          <p:cNvSpPr>
            <a:spLocks noGrp="1"/>
          </p:cNvSpPr>
          <p:nvPr>
            <p:ph type="title" hasCustomPrompt="1"/>
          </p:nvPr>
        </p:nvSpPr>
        <p:spPr>
          <a:xfrm>
            <a:off x="303212" y="5029200"/>
            <a:ext cx="2956082" cy="914400"/>
          </a:xfrm>
          <a:prstGeom prst="rect">
            <a:avLst/>
          </a:prstGeom>
        </p:spPr>
        <p:txBody>
          <a:bodyPr>
            <a:normAutofit fontScale="90000"/>
          </a:bodyPr>
          <a:lstStyle>
            <a:lvl1pPr algn="l">
              <a:defRPr spc="0" baseline="0">
                <a:solidFill>
                  <a:schemeClr val="bg1"/>
                </a:solidFill>
              </a:defRPr>
            </a:lvl1pPr>
          </a:lstStyle>
          <a:p>
            <a:pPr>
              <a:lnSpc>
                <a:spcPct val="150000"/>
              </a:lnSpc>
            </a:pPr>
            <a:r>
              <a:rPr lang="en-US" dirty="0"/>
              <a:t>Text</a:t>
            </a:r>
          </a:p>
        </p:txBody>
      </p:sp>
      <p:cxnSp>
        <p:nvCxnSpPr>
          <p:cNvPr id="4" name="Straight Connector 3">
            <a:extLst>
              <a:ext uri="{FF2B5EF4-FFF2-40B4-BE49-F238E27FC236}">
                <a16:creationId xmlns:a16="http://schemas.microsoft.com/office/drawing/2014/main" id="{5CFD6089-12D6-91FE-9941-F32E067E14D2}"/>
              </a:ext>
              <a:ext uri="{C183D7F6-B498-43B3-948B-1728B52AA6E4}">
                <adec:decorative xmlns:adec="http://schemas.microsoft.com/office/drawing/2017/decorative" val="1"/>
              </a:ext>
            </a:extLst>
          </p:cNvPr>
          <p:cNvCxnSpPr>
            <a:cxnSpLocks/>
          </p:cNvCxnSpPr>
          <p:nvPr userDrawn="1"/>
        </p:nvCxnSpPr>
        <p:spPr>
          <a:xfrm>
            <a:off x="398185" y="6278880"/>
            <a:ext cx="1352827" cy="0"/>
          </a:xfrm>
          <a:prstGeom prst="line">
            <a:avLst/>
          </a:prstGeom>
          <a:ln w="76200" cap="rnd">
            <a:solidFill>
              <a:srgbClr val="92D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5418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Location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9FB5F19-141B-56E5-C07C-E06A696772CD}"/>
              </a:ext>
            </a:extLst>
          </p:cNvPr>
          <p:cNvPicPr>
            <a:picLocks noChangeAspect="1"/>
          </p:cNvPicPr>
          <p:nvPr userDrawn="1"/>
        </p:nvPicPr>
        <p:blipFill>
          <a:blip r:embed="rId2"/>
          <a:srcRect/>
          <a:stretch/>
        </p:blipFill>
        <p:spPr>
          <a:xfrm>
            <a:off x="8837612" y="7034"/>
            <a:ext cx="4267200" cy="6846486"/>
          </a:xfrm>
          <a:prstGeom prst="rect">
            <a:avLst/>
          </a:prstGeom>
        </p:spPr>
      </p:pic>
      <p:sp>
        <p:nvSpPr>
          <p:cNvPr id="4" name="Rounded Rectangle 37">
            <a:extLst>
              <a:ext uri="{FF2B5EF4-FFF2-40B4-BE49-F238E27FC236}">
                <a16:creationId xmlns:a16="http://schemas.microsoft.com/office/drawing/2014/main" id="{60E7CCD4-0B53-118E-C908-DBD2918F42A9}"/>
              </a:ext>
              <a:ext uri="{C183D7F6-B498-43B3-948B-1728B52AA6E4}">
                <adec:decorative xmlns:adec="http://schemas.microsoft.com/office/drawing/2017/decorative" val="1"/>
              </a:ext>
            </a:extLst>
          </p:cNvPr>
          <p:cNvSpPr/>
          <p:nvPr userDrawn="1"/>
        </p:nvSpPr>
        <p:spPr>
          <a:xfrm>
            <a:off x="379412" y="426720"/>
            <a:ext cx="8118910" cy="5974080"/>
          </a:xfrm>
          <a:prstGeom prst="roundRect">
            <a:avLst/>
          </a:prstGeom>
          <a:noFill/>
          <a:ln w="38100">
            <a:solidFill>
              <a:srgbClr val="867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125">
            <a:extLst>
              <a:ext uri="{FF2B5EF4-FFF2-40B4-BE49-F238E27FC236}">
                <a16:creationId xmlns:a16="http://schemas.microsoft.com/office/drawing/2014/main" id="{D426254D-BC75-9F62-9161-0514F7BDAA00}"/>
              </a:ext>
            </a:extLst>
          </p:cNvPr>
          <p:cNvSpPr>
            <a:spLocks noGrp="1"/>
          </p:cNvSpPr>
          <p:nvPr>
            <p:ph type="body" sz="quarter" idx="19" hasCustomPrompt="1"/>
          </p:nvPr>
        </p:nvSpPr>
        <p:spPr>
          <a:xfrm>
            <a:off x="608012" y="1918791"/>
            <a:ext cx="7659904" cy="3464721"/>
          </a:xfrm>
          <a:prstGeom prst="rect">
            <a:avLst/>
          </a:prstGeom>
        </p:spPr>
        <p:txBody>
          <a:bodyPr>
            <a:noAutofit/>
          </a:bodyPr>
          <a:lstStyle>
            <a:lvl1pPr marL="0" indent="0" algn="ctr">
              <a:lnSpc>
                <a:spcPct val="110000"/>
              </a:lnSpc>
              <a:spcAft>
                <a:spcPts val="0"/>
              </a:spcAft>
              <a:buNone/>
              <a:defRPr sz="2800" b="0" spc="0" baseline="0">
                <a:solidFill>
                  <a:schemeClr val="tx2"/>
                </a:solidFill>
                <a:latin typeface="HelveticaNeueLT Std Lt" panose="020B0403020202020204" pitchFamily="34" charset="0"/>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text here</a:t>
            </a:r>
          </a:p>
        </p:txBody>
      </p:sp>
      <p:sp>
        <p:nvSpPr>
          <p:cNvPr id="6" name="Text Placeholder 125">
            <a:extLst>
              <a:ext uri="{FF2B5EF4-FFF2-40B4-BE49-F238E27FC236}">
                <a16:creationId xmlns:a16="http://schemas.microsoft.com/office/drawing/2014/main" id="{3F618941-834F-FC67-8ADD-142348299E9A}"/>
              </a:ext>
            </a:extLst>
          </p:cNvPr>
          <p:cNvSpPr>
            <a:spLocks noGrp="1"/>
          </p:cNvSpPr>
          <p:nvPr>
            <p:ph type="body" sz="quarter" idx="22" hasCustomPrompt="1"/>
          </p:nvPr>
        </p:nvSpPr>
        <p:spPr>
          <a:xfrm>
            <a:off x="608012" y="1080591"/>
            <a:ext cx="7659905" cy="838200"/>
          </a:xfrm>
          <a:prstGeom prst="rect">
            <a:avLst/>
          </a:prstGeom>
        </p:spPr>
        <p:txBody>
          <a:bodyPr>
            <a:noAutofit/>
          </a:bodyPr>
          <a:lstStyle>
            <a:lvl1pPr marL="0" indent="0" algn="ctr">
              <a:buNone/>
              <a:defRPr sz="28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Text</a:t>
            </a:r>
          </a:p>
        </p:txBody>
      </p:sp>
      <p:sp>
        <p:nvSpPr>
          <p:cNvPr id="7" name="Title 4">
            <a:extLst>
              <a:ext uri="{FF2B5EF4-FFF2-40B4-BE49-F238E27FC236}">
                <a16:creationId xmlns:a16="http://schemas.microsoft.com/office/drawing/2014/main" id="{18B02CE1-14B9-A6B8-AEB6-B5CE86A34CAD}"/>
              </a:ext>
            </a:extLst>
          </p:cNvPr>
          <p:cNvSpPr>
            <a:spLocks noGrp="1"/>
          </p:cNvSpPr>
          <p:nvPr>
            <p:ph type="title" hasCustomPrompt="1"/>
          </p:nvPr>
        </p:nvSpPr>
        <p:spPr>
          <a:xfrm>
            <a:off x="9066212" y="5029200"/>
            <a:ext cx="2956082" cy="914400"/>
          </a:xfrm>
          <a:prstGeom prst="rect">
            <a:avLst/>
          </a:prstGeom>
        </p:spPr>
        <p:txBody>
          <a:bodyPr>
            <a:normAutofit fontScale="90000"/>
          </a:bodyPr>
          <a:lstStyle>
            <a:lvl1pPr algn="r">
              <a:defRPr spc="0" baseline="0">
                <a:solidFill>
                  <a:schemeClr val="bg1"/>
                </a:solidFill>
              </a:defRPr>
            </a:lvl1pPr>
          </a:lstStyle>
          <a:p>
            <a:pPr>
              <a:lnSpc>
                <a:spcPct val="150000"/>
              </a:lnSpc>
            </a:pPr>
            <a:r>
              <a:rPr lang="en-US" dirty="0"/>
              <a:t>Text</a:t>
            </a:r>
          </a:p>
        </p:txBody>
      </p:sp>
      <p:cxnSp>
        <p:nvCxnSpPr>
          <p:cNvPr id="8" name="Straight Connector 7">
            <a:extLst>
              <a:ext uri="{FF2B5EF4-FFF2-40B4-BE49-F238E27FC236}">
                <a16:creationId xmlns:a16="http://schemas.microsoft.com/office/drawing/2014/main" id="{3BEEFB95-C49B-8414-E570-618A55EA603F}"/>
              </a:ext>
              <a:ext uri="{C183D7F6-B498-43B3-948B-1728B52AA6E4}">
                <adec:decorative xmlns:adec="http://schemas.microsoft.com/office/drawing/2017/decorative" val="1"/>
              </a:ext>
            </a:extLst>
          </p:cNvPr>
          <p:cNvCxnSpPr>
            <a:cxnSpLocks/>
          </p:cNvCxnSpPr>
          <p:nvPr userDrawn="1"/>
        </p:nvCxnSpPr>
        <p:spPr>
          <a:xfrm>
            <a:off x="10514012" y="6278880"/>
            <a:ext cx="1355882" cy="0"/>
          </a:xfrm>
          <a:prstGeom prst="line">
            <a:avLst/>
          </a:prstGeom>
          <a:ln w="76200" cap="rnd">
            <a:solidFill>
              <a:srgbClr val="92D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05168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Locations">
    <p:spTree>
      <p:nvGrpSpPr>
        <p:cNvPr id="1" name=""/>
        <p:cNvGrpSpPr/>
        <p:nvPr/>
      </p:nvGrpSpPr>
      <p:grpSpPr>
        <a:xfrm>
          <a:off x="0" y="0"/>
          <a:ext cx="0" cy="0"/>
          <a:chOff x="0" y="0"/>
          <a:chExt cx="0" cy="0"/>
        </a:xfrm>
      </p:grpSpPr>
      <p:sp>
        <p:nvSpPr>
          <p:cNvPr id="973" name="Rounded Rectangle 37">
            <a:extLst>
              <a:ext uri="{FF2B5EF4-FFF2-40B4-BE49-F238E27FC236}">
                <a16:creationId xmlns:a16="http://schemas.microsoft.com/office/drawing/2014/main" id="{299C283B-7129-48F0-95A3-94DC6DBD0BE1}"/>
              </a:ext>
              <a:ext uri="{C183D7F6-B498-43B3-948B-1728B52AA6E4}">
                <adec:decorative xmlns:adec="http://schemas.microsoft.com/office/drawing/2017/decorative" val="1"/>
              </a:ext>
            </a:extLst>
          </p:cNvPr>
          <p:cNvSpPr/>
          <p:nvPr userDrawn="1"/>
        </p:nvSpPr>
        <p:spPr>
          <a:xfrm>
            <a:off x="410292" y="426720"/>
            <a:ext cx="11399120" cy="5974080"/>
          </a:xfrm>
          <a:prstGeom prst="roundRect">
            <a:avLst/>
          </a:prstGeom>
          <a:noFill/>
          <a:ln w="38100">
            <a:solidFill>
              <a:srgbClr val="867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5" name="Text Placeholder 125">
            <a:extLst>
              <a:ext uri="{FF2B5EF4-FFF2-40B4-BE49-F238E27FC236}">
                <a16:creationId xmlns:a16="http://schemas.microsoft.com/office/drawing/2014/main" id="{9768840C-4C17-430E-8A75-5C03715FF3E6}"/>
              </a:ext>
            </a:extLst>
          </p:cNvPr>
          <p:cNvSpPr>
            <a:spLocks noGrp="1"/>
          </p:cNvSpPr>
          <p:nvPr>
            <p:ph type="body" sz="quarter" idx="22" hasCustomPrompt="1"/>
          </p:nvPr>
        </p:nvSpPr>
        <p:spPr>
          <a:xfrm>
            <a:off x="640696" y="1335878"/>
            <a:ext cx="10940118" cy="4302921"/>
          </a:xfrm>
          <a:prstGeom prst="rect">
            <a:avLst/>
          </a:prstGeom>
        </p:spPr>
        <p:txBody>
          <a:bodyPr>
            <a:noAutofit/>
          </a:bodyPr>
          <a:lstStyle>
            <a:lvl1pPr marL="0" indent="0" algn="ctr">
              <a:buNone/>
              <a:defRPr sz="60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Text</a:t>
            </a:r>
          </a:p>
        </p:txBody>
      </p:sp>
    </p:spTree>
    <p:extLst>
      <p:ext uri="{BB962C8B-B14F-4D97-AF65-F5344CB8AC3E}">
        <p14:creationId xmlns:p14="http://schemas.microsoft.com/office/powerpoint/2010/main" val="22415645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Locations">
    <p:spTree>
      <p:nvGrpSpPr>
        <p:cNvPr id="1" name=""/>
        <p:cNvGrpSpPr/>
        <p:nvPr/>
      </p:nvGrpSpPr>
      <p:grpSpPr>
        <a:xfrm>
          <a:off x="0" y="0"/>
          <a:ext cx="0" cy="0"/>
          <a:chOff x="0" y="0"/>
          <a:chExt cx="0" cy="0"/>
        </a:xfrm>
      </p:grpSpPr>
      <p:sp>
        <p:nvSpPr>
          <p:cNvPr id="973" name="Rounded Rectangle 37">
            <a:extLst>
              <a:ext uri="{FF2B5EF4-FFF2-40B4-BE49-F238E27FC236}">
                <a16:creationId xmlns:a16="http://schemas.microsoft.com/office/drawing/2014/main" id="{299C283B-7129-48F0-95A3-94DC6DBD0BE1}"/>
              </a:ext>
              <a:ext uri="{C183D7F6-B498-43B3-948B-1728B52AA6E4}">
                <adec:decorative xmlns:adec="http://schemas.microsoft.com/office/drawing/2017/decorative" val="1"/>
              </a:ext>
            </a:extLst>
          </p:cNvPr>
          <p:cNvSpPr/>
          <p:nvPr userDrawn="1"/>
        </p:nvSpPr>
        <p:spPr>
          <a:xfrm>
            <a:off x="410292" y="426720"/>
            <a:ext cx="11399120" cy="5974080"/>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5" name="Text Placeholder 125">
            <a:extLst>
              <a:ext uri="{FF2B5EF4-FFF2-40B4-BE49-F238E27FC236}">
                <a16:creationId xmlns:a16="http://schemas.microsoft.com/office/drawing/2014/main" id="{9768840C-4C17-430E-8A75-5C03715FF3E6}"/>
              </a:ext>
            </a:extLst>
          </p:cNvPr>
          <p:cNvSpPr>
            <a:spLocks noGrp="1"/>
          </p:cNvSpPr>
          <p:nvPr>
            <p:ph type="body" sz="quarter" idx="22" hasCustomPrompt="1"/>
          </p:nvPr>
        </p:nvSpPr>
        <p:spPr>
          <a:xfrm>
            <a:off x="640696" y="1335879"/>
            <a:ext cx="10940118" cy="569122"/>
          </a:xfrm>
          <a:prstGeom prst="rect">
            <a:avLst/>
          </a:prstGeom>
        </p:spPr>
        <p:txBody>
          <a:bodyPr>
            <a:noAutofit/>
          </a:bodyPr>
          <a:lstStyle>
            <a:lvl1pPr marL="0" indent="0" algn="ctr">
              <a:buNone/>
              <a:defRPr sz="32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Text</a:t>
            </a:r>
          </a:p>
        </p:txBody>
      </p:sp>
      <p:sp>
        <p:nvSpPr>
          <p:cNvPr id="4" name="Text Placeholder 125">
            <a:extLst>
              <a:ext uri="{FF2B5EF4-FFF2-40B4-BE49-F238E27FC236}">
                <a16:creationId xmlns:a16="http://schemas.microsoft.com/office/drawing/2014/main" id="{D063A84D-1ABA-44B8-A1EB-EEBA125ED992}"/>
              </a:ext>
            </a:extLst>
          </p:cNvPr>
          <p:cNvSpPr>
            <a:spLocks noGrp="1"/>
          </p:cNvSpPr>
          <p:nvPr>
            <p:ph type="body" sz="quarter" idx="23" hasCustomPrompt="1"/>
          </p:nvPr>
        </p:nvSpPr>
        <p:spPr>
          <a:xfrm>
            <a:off x="640694" y="1945478"/>
            <a:ext cx="10940118" cy="569122"/>
          </a:xfrm>
          <a:prstGeom prst="rect">
            <a:avLst/>
          </a:prstGeom>
        </p:spPr>
        <p:txBody>
          <a:bodyPr>
            <a:noAutofit/>
          </a:bodyPr>
          <a:lstStyle>
            <a:lvl1pPr marL="0" indent="0" algn="ctr">
              <a:lnSpc>
                <a:spcPct val="150000"/>
              </a:lnSpc>
              <a:buNone/>
              <a:defRPr sz="2800" b="0" i="0" cap="none" spc="0" baseline="0">
                <a:solidFill>
                  <a:schemeClr val="tx2"/>
                </a:solidFill>
                <a:latin typeface="HelveticaNeueLT Std Lt" panose="020B0403020202020204" pitchFamily="34" charset="0"/>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spc="0" baseline="0" dirty="0"/>
              <a:t>yes</a:t>
            </a:r>
            <a:endParaRPr lang="en-US" dirty="0"/>
          </a:p>
        </p:txBody>
      </p:sp>
    </p:spTree>
    <p:extLst>
      <p:ext uri="{BB962C8B-B14F-4D97-AF65-F5344CB8AC3E}">
        <p14:creationId xmlns:p14="http://schemas.microsoft.com/office/powerpoint/2010/main" val="7999008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Levels infographic">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3F7A39C-B68D-BE22-3E83-82E2D48D427E}"/>
              </a:ext>
              <a:ext uri="{C183D7F6-B498-43B3-948B-1728B52AA6E4}">
                <adec:decorative xmlns:adec="http://schemas.microsoft.com/office/drawing/2017/decorative" val="1"/>
              </a:ext>
            </a:extLst>
          </p:cNvPr>
          <p:cNvSpPr/>
          <p:nvPr userDrawn="1"/>
        </p:nvSpPr>
        <p:spPr>
          <a:xfrm>
            <a:off x="0" y="0"/>
            <a:ext cx="12188825"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0" name="Straight Connector 19">
            <a:extLst>
              <a:ext uri="{FF2B5EF4-FFF2-40B4-BE49-F238E27FC236}">
                <a16:creationId xmlns:a16="http://schemas.microsoft.com/office/drawing/2014/main" id="{99B978BA-25FE-48B1-BDB9-0DFD66A0801F}"/>
              </a:ext>
              <a:ext uri="{C183D7F6-B498-43B3-948B-1728B52AA6E4}">
                <adec:decorative xmlns:adec="http://schemas.microsoft.com/office/drawing/2017/decorative" val="1"/>
              </a:ext>
            </a:extLst>
          </p:cNvPr>
          <p:cNvCxnSpPr>
            <a:cxnSpLocks/>
          </p:cNvCxnSpPr>
          <p:nvPr userDrawn="1"/>
        </p:nvCxnSpPr>
        <p:spPr>
          <a:xfrm>
            <a:off x="836612" y="5562600"/>
            <a:ext cx="10363200" cy="0"/>
          </a:xfrm>
          <a:prstGeom prst="line">
            <a:avLst/>
          </a:prstGeom>
          <a:ln w="76200"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21" name="Title 4">
            <a:extLst>
              <a:ext uri="{FF2B5EF4-FFF2-40B4-BE49-F238E27FC236}">
                <a16:creationId xmlns:a16="http://schemas.microsoft.com/office/drawing/2014/main" id="{B5BA447C-5757-44EF-9622-EFB9DC51FA6F}"/>
              </a:ext>
            </a:extLst>
          </p:cNvPr>
          <p:cNvSpPr>
            <a:spLocks noGrp="1"/>
          </p:cNvSpPr>
          <p:nvPr>
            <p:ph type="title" hasCustomPrompt="1"/>
          </p:nvPr>
        </p:nvSpPr>
        <p:spPr>
          <a:xfrm>
            <a:off x="836150" y="1063862"/>
            <a:ext cx="10363200" cy="3812938"/>
          </a:xfrm>
          <a:prstGeom prst="rect">
            <a:avLst/>
          </a:prstGeom>
        </p:spPr>
        <p:txBody>
          <a:bodyPr>
            <a:normAutofit fontScale="90000"/>
          </a:bodyPr>
          <a:lstStyle>
            <a:lvl1pPr algn="ctr">
              <a:defRPr spc="0" baseline="0">
                <a:solidFill>
                  <a:schemeClr val="bg1"/>
                </a:solidFill>
              </a:defRPr>
            </a:lvl1pPr>
          </a:lstStyle>
          <a:p>
            <a:pPr>
              <a:lnSpc>
                <a:spcPct val="150000"/>
              </a:lnSpc>
            </a:pPr>
            <a:r>
              <a:rPr lang="en-US" dirty="0"/>
              <a:t>Chart</a:t>
            </a:r>
          </a:p>
        </p:txBody>
      </p:sp>
    </p:spTree>
    <p:extLst>
      <p:ext uri="{BB962C8B-B14F-4D97-AF65-F5344CB8AC3E}">
        <p14:creationId xmlns:p14="http://schemas.microsoft.com/office/powerpoint/2010/main" val="34707062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9205046" y="6264275"/>
            <a:ext cx="2844059" cy="365125"/>
          </a:xfrm>
          <a:prstGeom prst="rect">
            <a:avLst/>
          </a:prstGeom>
        </p:spPr>
        <p:txBody>
          <a:bodyPr/>
          <a:lstStyle/>
          <a:p>
            <a:fld id="{7091A9FD-CDA2-4BA5-8C18-59D6F59EB34A}"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ontent ">
    <p:spTree>
      <p:nvGrpSpPr>
        <p:cNvPr id="1" name=""/>
        <p:cNvGrpSpPr/>
        <p:nvPr/>
      </p:nvGrpSpPr>
      <p:grpSpPr>
        <a:xfrm>
          <a:off x="0" y="0"/>
          <a:ext cx="0" cy="0"/>
          <a:chOff x="0" y="0"/>
          <a:chExt cx="0" cy="0"/>
        </a:xfrm>
      </p:grpSpPr>
      <p:pic>
        <p:nvPicPr>
          <p:cNvPr id="3" name="Picture 2" descr="A blurry picture of a person's hand&#10;&#10;Description automatically generated">
            <a:extLst>
              <a:ext uri="{FF2B5EF4-FFF2-40B4-BE49-F238E27FC236}">
                <a16:creationId xmlns:a16="http://schemas.microsoft.com/office/drawing/2014/main" id="{D180ED77-2B8D-5324-A72B-6D54B93D8F48}"/>
              </a:ext>
            </a:extLst>
          </p:cNvPr>
          <p:cNvPicPr>
            <a:picLocks noChangeAspect="1"/>
          </p:cNvPicPr>
          <p:nvPr userDrawn="1"/>
        </p:nvPicPr>
        <p:blipFill>
          <a:blip r:embed="rId2"/>
          <a:stretch>
            <a:fillRect/>
          </a:stretch>
        </p:blipFill>
        <p:spPr>
          <a:xfrm>
            <a:off x="0" y="0"/>
            <a:ext cx="4267200" cy="6858000"/>
          </a:xfrm>
          <a:prstGeom prst="rect">
            <a:avLst/>
          </a:prstGeom>
        </p:spPr>
      </p:pic>
      <p:sp>
        <p:nvSpPr>
          <p:cNvPr id="105" name="Oval 104">
            <a:extLst>
              <a:ext uri="{FF2B5EF4-FFF2-40B4-BE49-F238E27FC236}">
                <a16:creationId xmlns:a16="http://schemas.microsoft.com/office/drawing/2014/main" id="{90ACBF33-981E-C3A5-87F6-C0FB6D62494C}"/>
              </a:ext>
              <a:ext uri="{C183D7F6-B498-43B3-948B-1728B52AA6E4}">
                <adec:decorative xmlns:adec="http://schemas.microsoft.com/office/drawing/2017/decorative" val="1"/>
              </a:ext>
            </a:extLst>
          </p:cNvPr>
          <p:cNvSpPr/>
          <p:nvPr userDrawn="1"/>
        </p:nvSpPr>
        <p:spPr>
          <a:xfrm>
            <a:off x="4783761" y="952036"/>
            <a:ext cx="277091" cy="277091"/>
          </a:xfrm>
          <a:prstGeom prst="ellipse">
            <a:avLst/>
          </a:prstGeom>
          <a:solidFill>
            <a:srgbClr val="867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Oval 105">
            <a:extLst>
              <a:ext uri="{FF2B5EF4-FFF2-40B4-BE49-F238E27FC236}">
                <a16:creationId xmlns:a16="http://schemas.microsoft.com/office/drawing/2014/main" id="{42EFBC91-2D7B-DE0F-D420-9150A20A8DB8}"/>
              </a:ext>
              <a:ext uri="{C183D7F6-B498-43B3-948B-1728B52AA6E4}">
                <adec:decorative xmlns:adec="http://schemas.microsoft.com/office/drawing/2017/decorative" val="1"/>
              </a:ext>
            </a:extLst>
          </p:cNvPr>
          <p:cNvSpPr/>
          <p:nvPr userDrawn="1"/>
        </p:nvSpPr>
        <p:spPr>
          <a:xfrm>
            <a:off x="4783761" y="2125924"/>
            <a:ext cx="277091" cy="2770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Oval 106">
            <a:extLst>
              <a:ext uri="{FF2B5EF4-FFF2-40B4-BE49-F238E27FC236}">
                <a16:creationId xmlns:a16="http://schemas.microsoft.com/office/drawing/2014/main" id="{5CCE038E-401D-221B-6C9A-75410AA93A6D}"/>
              </a:ext>
              <a:ext uri="{C183D7F6-B498-43B3-948B-1728B52AA6E4}">
                <adec:decorative xmlns:adec="http://schemas.microsoft.com/office/drawing/2017/decorative" val="1"/>
              </a:ext>
            </a:extLst>
          </p:cNvPr>
          <p:cNvSpPr/>
          <p:nvPr userDrawn="1"/>
        </p:nvSpPr>
        <p:spPr>
          <a:xfrm>
            <a:off x="4783761" y="3299812"/>
            <a:ext cx="277091" cy="27709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Oval 107">
            <a:extLst>
              <a:ext uri="{FF2B5EF4-FFF2-40B4-BE49-F238E27FC236}">
                <a16:creationId xmlns:a16="http://schemas.microsoft.com/office/drawing/2014/main" id="{A0E00C62-D1B4-5AC2-7372-48D84611B3A5}"/>
              </a:ext>
              <a:ext uri="{C183D7F6-B498-43B3-948B-1728B52AA6E4}">
                <adec:decorative xmlns:adec="http://schemas.microsoft.com/office/drawing/2017/decorative" val="1"/>
              </a:ext>
            </a:extLst>
          </p:cNvPr>
          <p:cNvSpPr/>
          <p:nvPr userDrawn="1"/>
        </p:nvSpPr>
        <p:spPr>
          <a:xfrm>
            <a:off x="4783761" y="4461162"/>
            <a:ext cx="277091" cy="277091"/>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Oval 108">
            <a:extLst>
              <a:ext uri="{FF2B5EF4-FFF2-40B4-BE49-F238E27FC236}">
                <a16:creationId xmlns:a16="http://schemas.microsoft.com/office/drawing/2014/main" id="{F404BE60-AB5A-A976-F7F4-127E40154CA6}"/>
              </a:ext>
              <a:ext uri="{C183D7F6-B498-43B3-948B-1728B52AA6E4}">
                <adec:decorative xmlns:adec="http://schemas.microsoft.com/office/drawing/2017/decorative" val="1"/>
              </a:ext>
            </a:extLst>
          </p:cNvPr>
          <p:cNvSpPr/>
          <p:nvPr userDrawn="1"/>
        </p:nvSpPr>
        <p:spPr>
          <a:xfrm>
            <a:off x="4783761" y="5649882"/>
            <a:ext cx="277091" cy="277091"/>
          </a:xfrm>
          <a:prstGeom prst="ellipse">
            <a:avLst/>
          </a:prstGeom>
          <a:solidFill>
            <a:srgbClr val="BE9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6" name="Text Placeholder 125">
            <a:extLst>
              <a:ext uri="{FF2B5EF4-FFF2-40B4-BE49-F238E27FC236}">
                <a16:creationId xmlns:a16="http://schemas.microsoft.com/office/drawing/2014/main" id="{189F0B8D-B124-A4BA-0CEF-3E54E74CE67B}"/>
              </a:ext>
            </a:extLst>
          </p:cNvPr>
          <p:cNvSpPr>
            <a:spLocks noGrp="1"/>
          </p:cNvSpPr>
          <p:nvPr>
            <p:ph type="body" sz="quarter" idx="11" hasCustomPrompt="1"/>
          </p:nvPr>
        </p:nvSpPr>
        <p:spPr>
          <a:xfrm>
            <a:off x="5282026" y="925833"/>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7" name="Text Placeholder 125">
            <a:extLst>
              <a:ext uri="{FF2B5EF4-FFF2-40B4-BE49-F238E27FC236}">
                <a16:creationId xmlns:a16="http://schemas.microsoft.com/office/drawing/2014/main" id="{DB9A7029-7E41-0522-C6B8-2DC903EC8E97}"/>
              </a:ext>
            </a:extLst>
          </p:cNvPr>
          <p:cNvSpPr>
            <a:spLocks noGrp="1"/>
          </p:cNvSpPr>
          <p:nvPr>
            <p:ph type="body" sz="quarter" idx="12" hasCustomPrompt="1"/>
          </p:nvPr>
        </p:nvSpPr>
        <p:spPr>
          <a:xfrm>
            <a:off x="5282026" y="2103159"/>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8" name="Text Placeholder 125">
            <a:extLst>
              <a:ext uri="{FF2B5EF4-FFF2-40B4-BE49-F238E27FC236}">
                <a16:creationId xmlns:a16="http://schemas.microsoft.com/office/drawing/2014/main" id="{5061B493-B5E5-FC7F-97E7-36883E2BEE32}"/>
              </a:ext>
            </a:extLst>
          </p:cNvPr>
          <p:cNvSpPr>
            <a:spLocks noGrp="1"/>
          </p:cNvSpPr>
          <p:nvPr>
            <p:ph type="body" sz="quarter" idx="13" hasCustomPrompt="1"/>
          </p:nvPr>
        </p:nvSpPr>
        <p:spPr>
          <a:xfrm>
            <a:off x="5282026" y="3280485"/>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9" name="Text Placeholder 125">
            <a:extLst>
              <a:ext uri="{FF2B5EF4-FFF2-40B4-BE49-F238E27FC236}">
                <a16:creationId xmlns:a16="http://schemas.microsoft.com/office/drawing/2014/main" id="{EA92961D-B387-13AC-6DDE-C5216E7F8580}"/>
              </a:ext>
            </a:extLst>
          </p:cNvPr>
          <p:cNvSpPr>
            <a:spLocks noGrp="1"/>
          </p:cNvSpPr>
          <p:nvPr>
            <p:ph type="body" sz="quarter" idx="14" hasCustomPrompt="1"/>
          </p:nvPr>
        </p:nvSpPr>
        <p:spPr>
          <a:xfrm>
            <a:off x="5282026" y="4457811"/>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30" name="Text Placeholder 125">
            <a:extLst>
              <a:ext uri="{FF2B5EF4-FFF2-40B4-BE49-F238E27FC236}">
                <a16:creationId xmlns:a16="http://schemas.microsoft.com/office/drawing/2014/main" id="{F7D8A456-CE9E-5AE5-E7BD-56C41E29BF72}"/>
              </a:ext>
            </a:extLst>
          </p:cNvPr>
          <p:cNvSpPr>
            <a:spLocks noGrp="1"/>
          </p:cNvSpPr>
          <p:nvPr>
            <p:ph type="body" sz="quarter" idx="15" hasCustomPrompt="1"/>
          </p:nvPr>
        </p:nvSpPr>
        <p:spPr>
          <a:xfrm>
            <a:off x="5282026" y="5635137"/>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27" name="Title 4">
            <a:extLst>
              <a:ext uri="{FF2B5EF4-FFF2-40B4-BE49-F238E27FC236}">
                <a16:creationId xmlns:a16="http://schemas.microsoft.com/office/drawing/2014/main" id="{17CE42A6-7A5D-4433-9B2C-9B8F55610060}"/>
              </a:ext>
            </a:extLst>
          </p:cNvPr>
          <p:cNvSpPr>
            <a:spLocks noGrp="1"/>
          </p:cNvSpPr>
          <p:nvPr>
            <p:ph type="title" hasCustomPrompt="1"/>
          </p:nvPr>
        </p:nvSpPr>
        <p:spPr>
          <a:xfrm>
            <a:off x="455612" y="4648200"/>
            <a:ext cx="2956082" cy="1524000"/>
          </a:xfrm>
          <a:prstGeom prst="rect">
            <a:avLst/>
          </a:prstGeom>
        </p:spPr>
        <p:txBody>
          <a:bodyPr>
            <a:normAutofit fontScale="90000"/>
          </a:bodyPr>
          <a:lstStyle>
            <a:lvl1pPr algn="l">
              <a:lnSpc>
                <a:spcPct val="400000"/>
              </a:lnSpc>
              <a:spcBef>
                <a:spcPts val="1200"/>
              </a:spcBef>
              <a:defRPr sz="5400" spc="0" baseline="0">
                <a:solidFill>
                  <a:schemeClr val="bg1"/>
                </a:solidFill>
              </a:defRPr>
            </a:lvl1pPr>
          </a:lstStyle>
          <a:p>
            <a:pPr>
              <a:lnSpc>
                <a:spcPct val="150000"/>
              </a:lnSpc>
            </a:pPr>
            <a:r>
              <a:rPr lang="en-US" dirty="0"/>
              <a:t>Text</a:t>
            </a:r>
          </a:p>
        </p:txBody>
      </p:sp>
      <p:cxnSp>
        <p:nvCxnSpPr>
          <p:cNvPr id="5" name="Straight Connector 4">
            <a:extLst>
              <a:ext uri="{FF2B5EF4-FFF2-40B4-BE49-F238E27FC236}">
                <a16:creationId xmlns:a16="http://schemas.microsoft.com/office/drawing/2014/main" id="{4777E872-1DCC-3C94-2C42-B61B73360391}"/>
              </a:ext>
              <a:ext uri="{C183D7F6-B498-43B3-948B-1728B52AA6E4}">
                <adec:decorative xmlns:adec="http://schemas.microsoft.com/office/drawing/2017/decorative" val="1"/>
              </a:ext>
            </a:extLst>
          </p:cNvPr>
          <p:cNvCxnSpPr>
            <a:cxnSpLocks/>
          </p:cNvCxnSpPr>
          <p:nvPr userDrawn="1"/>
        </p:nvCxnSpPr>
        <p:spPr>
          <a:xfrm>
            <a:off x="413903" y="6278880"/>
            <a:ext cx="3089709" cy="0"/>
          </a:xfrm>
          <a:prstGeom prst="line">
            <a:avLst/>
          </a:prstGeom>
          <a:ln w="76200" cap="rnd">
            <a:solidFill>
              <a:srgbClr val="92D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7092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Content ">
    <p:spTree>
      <p:nvGrpSpPr>
        <p:cNvPr id="1" name=""/>
        <p:cNvGrpSpPr/>
        <p:nvPr/>
      </p:nvGrpSpPr>
      <p:grpSpPr>
        <a:xfrm>
          <a:off x="0" y="0"/>
          <a:ext cx="0" cy="0"/>
          <a:chOff x="0" y="0"/>
          <a:chExt cx="0" cy="0"/>
        </a:xfrm>
      </p:grpSpPr>
      <p:pic>
        <p:nvPicPr>
          <p:cNvPr id="2" name="Picture 1" descr="A blurry picture of a person's hand&#10;&#10;Description automatically generated">
            <a:extLst>
              <a:ext uri="{FF2B5EF4-FFF2-40B4-BE49-F238E27FC236}">
                <a16:creationId xmlns:a16="http://schemas.microsoft.com/office/drawing/2014/main" id="{F689DBF2-8E9E-3D6B-4A2B-B50FF8314945}"/>
              </a:ext>
            </a:extLst>
          </p:cNvPr>
          <p:cNvPicPr>
            <a:picLocks noChangeAspect="1"/>
          </p:cNvPicPr>
          <p:nvPr userDrawn="1"/>
        </p:nvPicPr>
        <p:blipFill>
          <a:blip r:embed="rId2"/>
          <a:stretch>
            <a:fillRect/>
          </a:stretch>
        </p:blipFill>
        <p:spPr>
          <a:xfrm>
            <a:off x="0" y="0"/>
            <a:ext cx="4267200" cy="6858000"/>
          </a:xfrm>
          <a:prstGeom prst="rect">
            <a:avLst/>
          </a:prstGeom>
        </p:spPr>
      </p:pic>
      <p:cxnSp>
        <p:nvCxnSpPr>
          <p:cNvPr id="3" name="Straight Connector 2">
            <a:extLst>
              <a:ext uri="{FF2B5EF4-FFF2-40B4-BE49-F238E27FC236}">
                <a16:creationId xmlns:a16="http://schemas.microsoft.com/office/drawing/2014/main" id="{B643F0AB-BCD1-E390-DF39-7E1293CCC3B2}"/>
              </a:ext>
              <a:ext uri="{C183D7F6-B498-43B3-948B-1728B52AA6E4}">
                <adec:decorative xmlns:adec="http://schemas.microsoft.com/office/drawing/2017/decorative" val="1"/>
              </a:ext>
            </a:extLst>
          </p:cNvPr>
          <p:cNvCxnSpPr>
            <a:cxnSpLocks/>
          </p:cNvCxnSpPr>
          <p:nvPr userDrawn="1"/>
        </p:nvCxnSpPr>
        <p:spPr>
          <a:xfrm>
            <a:off x="413903" y="6278880"/>
            <a:ext cx="3089709" cy="0"/>
          </a:xfrm>
          <a:prstGeom prst="line">
            <a:avLst/>
          </a:prstGeom>
          <a:ln w="76200" cap="rnd">
            <a:solidFill>
              <a:srgbClr val="92D050"/>
            </a:solidFill>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90ACBF33-981E-C3A5-87F6-C0FB6D62494C}"/>
              </a:ext>
              <a:ext uri="{C183D7F6-B498-43B3-948B-1728B52AA6E4}">
                <adec:decorative xmlns:adec="http://schemas.microsoft.com/office/drawing/2017/decorative" val="1"/>
              </a:ext>
            </a:extLst>
          </p:cNvPr>
          <p:cNvSpPr/>
          <p:nvPr userDrawn="1"/>
        </p:nvSpPr>
        <p:spPr>
          <a:xfrm>
            <a:off x="4783761" y="864403"/>
            <a:ext cx="277091" cy="27709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Oval 105">
            <a:extLst>
              <a:ext uri="{FF2B5EF4-FFF2-40B4-BE49-F238E27FC236}">
                <a16:creationId xmlns:a16="http://schemas.microsoft.com/office/drawing/2014/main" id="{42EFBC91-2D7B-DE0F-D420-9150A20A8DB8}"/>
              </a:ext>
              <a:ext uri="{C183D7F6-B498-43B3-948B-1728B52AA6E4}">
                <adec:decorative xmlns:adec="http://schemas.microsoft.com/office/drawing/2017/decorative" val="1"/>
              </a:ext>
            </a:extLst>
          </p:cNvPr>
          <p:cNvSpPr/>
          <p:nvPr userDrawn="1"/>
        </p:nvSpPr>
        <p:spPr>
          <a:xfrm>
            <a:off x="4783761" y="2206114"/>
            <a:ext cx="277091" cy="2770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Oval 106">
            <a:extLst>
              <a:ext uri="{FF2B5EF4-FFF2-40B4-BE49-F238E27FC236}">
                <a16:creationId xmlns:a16="http://schemas.microsoft.com/office/drawing/2014/main" id="{5CCE038E-401D-221B-6C9A-75410AA93A6D}"/>
              </a:ext>
              <a:ext uri="{C183D7F6-B498-43B3-948B-1728B52AA6E4}">
                <adec:decorative xmlns:adec="http://schemas.microsoft.com/office/drawing/2017/decorative" val="1"/>
              </a:ext>
            </a:extLst>
          </p:cNvPr>
          <p:cNvSpPr/>
          <p:nvPr userDrawn="1"/>
        </p:nvSpPr>
        <p:spPr>
          <a:xfrm>
            <a:off x="4783761" y="3562738"/>
            <a:ext cx="277091" cy="27709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Oval 107">
            <a:extLst>
              <a:ext uri="{FF2B5EF4-FFF2-40B4-BE49-F238E27FC236}">
                <a16:creationId xmlns:a16="http://schemas.microsoft.com/office/drawing/2014/main" id="{A0E00C62-D1B4-5AC2-7372-48D84611B3A5}"/>
              </a:ext>
              <a:ext uri="{C183D7F6-B498-43B3-948B-1728B52AA6E4}">
                <adec:decorative xmlns:adec="http://schemas.microsoft.com/office/drawing/2017/decorative" val="1"/>
              </a:ext>
            </a:extLst>
          </p:cNvPr>
          <p:cNvSpPr/>
          <p:nvPr userDrawn="1"/>
        </p:nvSpPr>
        <p:spPr>
          <a:xfrm>
            <a:off x="4783761" y="4952688"/>
            <a:ext cx="277091" cy="277091"/>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6" name="Text Placeholder 125">
            <a:extLst>
              <a:ext uri="{FF2B5EF4-FFF2-40B4-BE49-F238E27FC236}">
                <a16:creationId xmlns:a16="http://schemas.microsoft.com/office/drawing/2014/main" id="{189F0B8D-B124-A4BA-0CEF-3E54E74CE67B}"/>
              </a:ext>
            </a:extLst>
          </p:cNvPr>
          <p:cNvSpPr>
            <a:spLocks noGrp="1"/>
          </p:cNvSpPr>
          <p:nvPr>
            <p:ph type="body" sz="quarter" idx="11" hasCustomPrompt="1"/>
          </p:nvPr>
        </p:nvSpPr>
        <p:spPr>
          <a:xfrm>
            <a:off x="5282026" y="838200"/>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7" name="Text Placeholder 125">
            <a:extLst>
              <a:ext uri="{FF2B5EF4-FFF2-40B4-BE49-F238E27FC236}">
                <a16:creationId xmlns:a16="http://schemas.microsoft.com/office/drawing/2014/main" id="{DB9A7029-7E41-0522-C6B8-2DC903EC8E97}"/>
              </a:ext>
            </a:extLst>
          </p:cNvPr>
          <p:cNvSpPr>
            <a:spLocks noGrp="1"/>
          </p:cNvSpPr>
          <p:nvPr>
            <p:ph type="body" sz="quarter" idx="12" hasCustomPrompt="1"/>
          </p:nvPr>
        </p:nvSpPr>
        <p:spPr>
          <a:xfrm>
            <a:off x="5282026" y="2183349"/>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8" name="Text Placeholder 125">
            <a:extLst>
              <a:ext uri="{FF2B5EF4-FFF2-40B4-BE49-F238E27FC236}">
                <a16:creationId xmlns:a16="http://schemas.microsoft.com/office/drawing/2014/main" id="{5061B493-B5E5-FC7F-97E7-36883E2BEE32}"/>
              </a:ext>
            </a:extLst>
          </p:cNvPr>
          <p:cNvSpPr>
            <a:spLocks noGrp="1"/>
          </p:cNvSpPr>
          <p:nvPr>
            <p:ph type="body" sz="quarter" idx="13" hasCustomPrompt="1"/>
          </p:nvPr>
        </p:nvSpPr>
        <p:spPr>
          <a:xfrm>
            <a:off x="5282026" y="3543411"/>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9" name="Text Placeholder 125">
            <a:extLst>
              <a:ext uri="{FF2B5EF4-FFF2-40B4-BE49-F238E27FC236}">
                <a16:creationId xmlns:a16="http://schemas.microsoft.com/office/drawing/2014/main" id="{EA92961D-B387-13AC-6DDE-C5216E7F8580}"/>
              </a:ext>
            </a:extLst>
          </p:cNvPr>
          <p:cNvSpPr>
            <a:spLocks noGrp="1"/>
          </p:cNvSpPr>
          <p:nvPr>
            <p:ph type="body" sz="quarter" idx="14" hasCustomPrompt="1"/>
          </p:nvPr>
        </p:nvSpPr>
        <p:spPr>
          <a:xfrm>
            <a:off x="5282026" y="4949337"/>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27" name="Title 4">
            <a:extLst>
              <a:ext uri="{FF2B5EF4-FFF2-40B4-BE49-F238E27FC236}">
                <a16:creationId xmlns:a16="http://schemas.microsoft.com/office/drawing/2014/main" id="{17CE42A6-7A5D-4433-9B2C-9B8F55610060}"/>
              </a:ext>
            </a:extLst>
          </p:cNvPr>
          <p:cNvSpPr>
            <a:spLocks noGrp="1"/>
          </p:cNvSpPr>
          <p:nvPr>
            <p:ph type="title" hasCustomPrompt="1"/>
          </p:nvPr>
        </p:nvSpPr>
        <p:spPr>
          <a:xfrm>
            <a:off x="455612" y="4648200"/>
            <a:ext cx="2956082" cy="1524000"/>
          </a:xfrm>
          <a:prstGeom prst="rect">
            <a:avLst/>
          </a:prstGeom>
        </p:spPr>
        <p:txBody>
          <a:bodyPr>
            <a:normAutofit fontScale="90000"/>
          </a:bodyPr>
          <a:lstStyle>
            <a:lvl1pPr algn="l">
              <a:lnSpc>
                <a:spcPct val="400000"/>
              </a:lnSpc>
              <a:spcBef>
                <a:spcPts val="1200"/>
              </a:spcBef>
              <a:defRPr sz="5400" spc="0" baseline="0">
                <a:solidFill>
                  <a:schemeClr val="bg1"/>
                </a:solidFill>
              </a:defRPr>
            </a:lvl1pPr>
          </a:lstStyle>
          <a:p>
            <a:pPr>
              <a:lnSpc>
                <a:spcPct val="150000"/>
              </a:lnSpc>
            </a:pPr>
            <a:r>
              <a:rPr lang="en-US" dirty="0"/>
              <a:t>Text</a:t>
            </a:r>
          </a:p>
        </p:txBody>
      </p:sp>
    </p:spTree>
    <p:extLst>
      <p:ext uri="{BB962C8B-B14F-4D97-AF65-F5344CB8AC3E}">
        <p14:creationId xmlns:p14="http://schemas.microsoft.com/office/powerpoint/2010/main" val="1501307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ontent ">
    <p:spTree>
      <p:nvGrpSpPr>
        <p:cNvPr id="1" name=""/>
        <p:cNvGrpSpPr/>
        <p:nvPr/>
      </p:nvGrpSpPr>
      <p:grpSpPr>
        <a:xfrm>
          <a:off x="0" y="0"/>
          <a:ext cx="0" cy="0"/>
          <a:chOff x="0" y="0"/>
          <a:chExt cx="0" cy="0"/>
        </a:xfrm>
      </p:grpSpPr>
      <p:pic>
        <p:nvPicPr>
          <p:cNvPr id="2" name="Picture 1" descr="A blurry picture of a person's hand&#10;&#10;Description automatically generated">
            <a:extLst>
              <a:ext uri="{FF2B5EF4-FFF2-40B4-BE49-F238E27FC236}">
                <a16:creationId xmlns:a16="http://schemas.microsoft.com/office/drawing/2014/main" id="{D7E6625B-BE17-4489-42FA-46E1A3D02A16}"/>
              </a:ext>
            </a:extLst>
          </p:cNvPr>
          <p:cNvPicPr>
            <a:picLocks noChangeAspect="1"/>
          </p:cNvPicPr>
          <p:nvPr userDrawn="1"/>
        </p:nvPicPr>
        <p:blipFill>
          <a:blip r:embed="rId2"/>
          <a:stretch>
            <a:fillRect/>
          </a:stretch>
        </p:blipFill>
        <p:spPr>
          <a:xfrm>
            <a:off x="0" y="0"/>
            <a:ext cx="4267200" cy="6858000"/>
          </a:xfrm>
          <a:prstGeom prst="rect">
            <a:avLst/>
          </a:prstGeom>
        </p:spPr>
      </p:pic>
      <p:cxnSp>
        <p:nvCxnSpPr>
          <p:cNvPr id="3" name="Straight Connector 2">
            <a:extLst>
              <a:ext uri="{FF2B5EF4-FFF2-40B4-BE49-F238E27FC236}">
                <a16:creationId xmlns:a16="http://schemas.microsoft.com/office/drawing/2014/main" id="{42F45334-0296-0B60-9CD6-BF6BB534BBAA}"/>
              </a:ext>
              <a:ext uri="{C183D7F6-B498-43B3-948B-1728B52AA6E4}">
                <adec:decorative xmlns:adec="http://schemas.microsoft.com/office/drawing/2017/decorative" val="1"/>
              </a:ext>
            </a:extLst>
          </p:cNvPr>
          <p:cNvCxnSpPr>
            <a:cxnSpLocks/>
          </p:cNvCxnSpPr>
          <p:nvPr userDrawn="1"/>
        </p:nvCxnSpPr>
        <p:spPr>
          <a:xfrm>
            <a:off x="413903" y="6278880"/>
            <a:ext cx="3089709" cy="0"/>
          </a:xfrm>
          <a:prstGeom prst="line">
            <a:avLst/>
          </a:prstGeom>
          <a:ln w="76200" cap="rnd">
            <a:solidFill>
              <a:srgbClr val="92D050"/>
            </a:solidFill>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90ACBF33-981E-C3A5-87F6-C0FB6D62494C}"/>
              </a:ext>
              <a:ext uri="{C183D7F6-B498-43B3-948B-1728B52AA6E4}">
                <adec:decorative xmlns:adec="http://schemas.microsoft.com/office/drawing/2017/decorative" val="1"/>
              </a:ext>
            </a:extLst>
          </p:cNvPr>
          <p:cNvSpPr/>
          <p:nvPr userDrawn="1"/>
        </p:nvSpPr>
        <p:spPr>
          <a:xfrm>
            <a:off x="4783761" y="1630288"/>
            <a:ext cx="277091" cy="27709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Oval 106">
            <a:extLst>
              <a:ext uri="{FF2B5EF4-FFF2-40B4-BE49-F238E27FC236}">
                <a16:creationId xmlns:a16="http://schemas.microsoft.com/office/drawing/2014/main" id="{5CCE038E-401D-221B-6C9A-75410AA93A6D}"/>
              </a:ext>
              <a:ext uri="{C183D7F6-B498-43B3-948B-1728B52AA6E4}">
                <adec:decorative xmlns:adec="http://schemas.microsoft.com/office/drawing/2017/decorative" val="1"/>
              </a:ext>
            </a:extLst>
          </p:cNvPr>
          <p:cNvSpPr/>
          <p:nvPr userDrawn="1"/>
        </p:nvSpPr>
        <p:spPr>
          <a:xfrm>
            <a:off x="4783761" y="3978064"/>
            <a:ext cx="277091" cy="2770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6" name="Text Placeholder 125">
            <a:extLst>
              <a:ext uri="{FF2B5EF4-FFF2-40B4-BE49-F238E27FC236}">
                <a16:creationId xmlns:a16="http://schemas.microsoft.com/office/drawing/2014/main" id="{189F0B8D-B124-A4BA-0CEF-3E54E74CE67B}"/>
              </a:ext>
            </a:extLst>
          </p:cNvPr>
          <p:cNvSpPr>
            <a:spLocks noGrp="1"/>
          </p:cNvSpPr>
          <p:nvPr>
            <p:ph type="body" sz="quarter" idx="11" hasCustomPrompt="1"/>
          </p:nvPr>
        </p:nvSpPr>
        <p:spPr>
          <a:xfrm>
            <a:off x="5282026" y="1604085"/>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8" name="Text Placeholder 125">
            <a:extLst>
              <a:ext uri="{FF2B5EF4-FFF2-40B4-BE49-F238E27FC236}">
                <a16:creationId xmlns:a16="http://schemas.microsoft.com/office/drawing/2014/main" id="{5061B493-B5E5-FC7F-97E7-36883E2BEE32}"/>
              </a:ext>
            </a:extLst>
          </p:cNvPr>
          <p:cNvSpPr>
            <a:spLocks noGrp="1"/>
          </p:cNvSpPr>
          <p:nvPr>
            <p:ph type="body" sz="quarter" idx="13" hasCustomPrompt="1"/>
          </p:nvPr>
        </p:nvSpPr>
        <p:spPr>
          <a:xfrm>
            <a:off x="5282026" y="3958737"/>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27" name="Title 4">
            <a:extLst>
              <a:ext uri="{FF2B5EF4-FFF2-40B4-BE49-F238E27FC236}">
                <a16:creationId xmlns:a16="http://schemas.microsoft.com/office/drawing/2014/main" id="{17CE42A6-7A5D-4433-9B2C-9B8F55610060}"/>
              </a:ext>
            </a:extLst>
          </p:cNvPr>
          <p:cNvSpPr>
            <a:spLocks noGrp="1"/>
          </p:cNvSpPr>
          <p:nvPr>
            <p:ph type="title" hasCustomPrompt="1"/>
          </p:nvPr>
        </p:nvSpPr>
        <p:spPr>
          <a:xfrm>
            <a:off x="455612" y="4648200"/>
            <a:ext cx="2956082" cy="1524000"/>
          </a:xfrm>
          <a:prstGeom prst="rect">
            <a:avLst/>
          </a:prstGeom>
        </p:spPr>
        <p:txBody>
          <a:bodyPr>
            <a:normAutofit fontScale="90000"/>
          </a:bodyPr>
          <a:lstStyle>
            <a:lvl1pPr algn="l">
              <a:lnSpc>
                <a:spcPct val="400000"/>
              </a:lnSpc>
              <a:spcBef>
                <a:spcPts val="1200"/>
              </a:spcBef>
              <a:defRPr sz="5400" spc="0" baseline="0">
                <a:solidFill>
                  <a:schemeClr val="bg1"/>
                </a:solidFill>
              </a:defRPr>
            </a:lvl1pPr>
          </a:lstStyle>
          <a:p>
            <a:pPr>
              <a:lnSpc>
                <a:spcPct val="150000"/>
              </a:lnSpc>
            </a:pPr>
            <a:r>
              <a:rPr lang="en-US" dirty="0"/>
              <a:t>Text</a:t>
            </a:r>
          </a:p>
        </p:txBody>
      </p:sp>
    </p:spTree>
    <p:extLst>
      <p:ext uri="{BB962C8B-B14F-4D97-AF65-F5344CB8AC3E}">
        <p14:creationId xmlns:p14="http://schemas.microsoft.com/office/powerpoint/2010/main" val="1997506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Content ">
    <p:spTree>
      <p:nvGrpSpPr>
        <p:cNvPr id="1" name=""/>
        <p:cNvGrpSpPr/>
        <p:nvPr/>
      </p:nvGrpSpPr>
      <p:grpSpPr>
        <a:xfrm>
          <a:off x="0" y="0"/>
          <a:ext cx="0" cy="0"/>
          <a:chOff x="0" y="0"/>
          <a:chExt cx="0" cy="0"/>
        </a:xfrm>
      </p:grpSpPr>
      <p:pic>
        <p:nvPicPr>
          <p:cNvPr id="2" name="Picture 1" descr="A blurry picture of a person's hand&#10;&#10;Description automatically generated">
            <a:extLst>
              <a:ext uri="{FF2B5EF4-FFF2-40B4-BE49-F238E27FC236}">
                <a16:creationId xmlns:a16="http://schemas.microsoft.com/office/drawing/2014/main" id="{AAA24102-61F5-0C7D-057B-C2FD38F7D0A3}"/>
              </a:ext>
            </a:extLst>
          </p:cNvPr>
          <p:cNvPicPr>
            <a:picLocks noChangeAspect="1"/>
          </p:cNvPicPr>
          <p:nvPr userDrawn="1"/>
        </p:nvPicPr>
        <p:blipFill>
          <a:blip r:embed="rId2"/>
          <a:stretch>
            <a:fillRect/>
          </a:stretch>
        </p:blipFill>
        <p:spPr>
          <a:xfrm>
            <a:off x="0" y="0"/>
            <a:ext cx="4267200" cy="6858000"/>
          </a:xfrm>
          <a:prstGeom prst="rect">
            <a:avLst/>
          </a:prstGeom>
        </p:spPr>
      </p:pic>
      <p:cxnSp>
        <p:nvCxnSpPr>
          <p:cNvPr id="3" name="Straight Connector 2">
            <a:extLst>
              <a:ext uri="{FF2B5EF4-FFF2-40B4-BE49-F238E27FC236}">
                <a16:creationId xmlns:a16="http://schemas.microsoft.com/office/drawing/2014/main" id="{4A106504-EBE4-0E6B-497D-3BF8861E950C}"/>
              </a:ext>
              <a:ext uri="{C183D7F6-B498-43B3-948B-1728B52AA6E4}">
                <adec:decorative xmlns:adec="http://schemas.microsoft.com/office/drawing/2017/decorative" val="1"/>
              </a:ext>
            </a:extLst>
          </p:cNvPr>
          <p:cNvCxnSpPr>
            <a:cxnSpLocks/>
          </p:cNvCxnSpPr>
          <p:nvPr userDrawn="1"/>
        </p:nvCxnSpPr>
        <p:spPr>
          <a:xfrm>
            <a:off x="413903" y="6278880"/>
            <a:ext cx="3089709" cy="0"/>
          </a:xfrm>
          <a:prstGeom prst="line">
            <a:avLst/>
          </a:prstGeom>
          <a:ln w="76200" cap="rnd">
            <a:solidFill>
              <a:srgbClr val="92D050"/>
            </a:solidFill>
          </a:ln>
        </p:spPr>
        <p:style>
          <a:lnRef idx="1">
            <a:schemeClr val="accent1"/>
          </a:lnRef>
          <a:fillRef idx="0">
            <a:schemeClr val="accent1"/>
          </a:fillRef>
          <a:effectRef idx="0">
            <a:schemeClr val="accent1"/>
          </a:effectRef>
          <a:fontRef idx="minor">
            <a:schemeClr val="tx1"/>
          </a:fontRef>
        </p:style>
      </p:cxnSp>
      <p:sp>
        <p:nvSpPr>
          <p:cNvPr id="107" name="Oval 106">
            <a:extLst>
              <a:ext uri="{FF2B5EF4-FFF2-40B4-BE49-F238E27FC236}">
                <a16:creationId xmlns:a16="http://schemas.microsoft.com/office/drawing/2014/main" id="{5CCE038E-401D-221B-6C9A-75410AA93A6D}"/>
              </a:ext>
              <a:ext uri="{C183D7F6-B498-43B3-948B-1728B52AA6E4}">
                <adec:decorative xmlns:adec="http://schemas.microsoft.com/office/drawing/2017/decorative" val="1"/>
              </a:ext>
            </a:extLst>
          </p:cNvPr>
          <p:cNvSpPr/>
          <p:nvPr userDrawn="1"/>
        </p:nvSpPr>
        <p:spPr>
          <a:xfrm>
            <a:off x="4783761" y="2149264"/>
            <a:ext cx="277091" cy="27709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8" name="Text Placeholder 125">
            <a:extLst>
              <a:ext uri="{FF2B5EF4-FFF2-40B4-BE49-F238E27FC236}">
                <a16:creationId xmlns:a16="http://schemas.microsoft.com/office/drawing/2014/main" id="{5061B493-B5E5-FC7F-97E7-36883E2BEE32}"/>
              </a:ext>
            </a:extLst>
          </p:cNvPr>
          <p:cNvSpPr>
            <a:spLocks noGrp="1"/>
          </p:cNvSpPr>
          <p:nvPr>
            <p:ph type="body" sz="quarter" idx="13" hasCustomPrompt="1"/>
          </p:nvPr>
        </p:nvSpPr>
        <p:spPr>
          <a:xfrm>
            <a:off x="5282026" y="2129937"/>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27" name="Title 4">
            <a:extLst>
              <a:ext uri="{FF2B5EF4-FFF2-40B4-BE49-F238E27FC236}">
                <a16:creationId xmlns:a16="http://schemas.microsoft.com/office/drawing/2014/main" id="{17CE42A6-7A5D-4433-9B2C-9B8F55610060}"/>
              </a:ext>
            </a:extLst>
          </p:cNvPr>
          <p:cNvSpPr>
            <a:spLocks noGrp="1"/>
          </p:cNvSpPr>
          <p:nvPr>
            <p:ph type="title" hasCustomPrompt="1"/>
          </p:nvPr>
        </p:nvSpPr>
        <p:spPr>
          <a:xfrm>
            <a:off x="455612" y="4648200"/>
            <a:ext cx="2956082" cy="1524000"/>
          </a:xfrm>
          <a:prstGeom prst="rect">
            <a:avLst/>
          </a:prstGeom>
        </p:spPr>
        <p:txBody>
          <a:bodyPr>
            <a:normAutofit fontScale="90000"/>
          </a:bodyPr>
          <a:lstStyle>
            <a:lvl1pPr algn="l">
              <a:lnSpc>
                <a:spcPct val="400000"/>
              </a:lnSpc>
              <a:spcBef>
                <a:spcPts val="1200"/>
              </a:spcBef>
              <a:defRPr sz="5400" spc="0" baseline="0">
                <a:solidFill>
                  <a:schemeClr val="bg1"/>
                </a:solidFill>
              </a:defRPr>
            </a:lvl1pPr>
          </a:lstStyle>
          <a:p>
            <a:pPr>
              <a:lnSpc>
                <a:spcPct val="150000"/>
              </a:lnSpc>
            </a:pPr>
            <a:r>
              <a:rPr lang="en-US" dirty="0"/>
              <a:t>Text</a:t>
            </a:r>
          </a:p>
        </p:txBody>
      </p:sp>
    </p:spTree>
    <p:extLst>
      <p:ext uri="{BB962C8B-B14F-4D97-AF65-F5344CB8AC3E}">
        <p14:creationId xmlns:p14="http://schemas.microsoft.com/office/powerpoint/2010/main" val="273847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omparison ">
    <p:spTree>
      <p:nvGrpSpPr>
        <p:cNvPr id="1" name=""/>
        <p:cNvGrpSpPr/>
        <p:nvPr/>
      </p:nvGrpSpPr>
      <p:grpSpPr>
        <a:xfrm>
          <a:off x="0" y="0"/>
          <a:ext cx="0" cy="0"/>
          <a:chOff x="0" y="0"/>
          <a:chExt cx="0" cy="0"/>
        </a:xfrm>
      </p:grpSpPr>
      <p:pic>
        <p:nvPicPr>
          <p:cNvPr id="3" name="Picture 2" descr="A white surface with a red stripe&#10;&#10;Description automatically generated with medium confidence">
            <a:extLst>
              <a:ext uri="{FF2B5EF4-FFF2-40B4-BE49-F238E27FC236}">
                <a16:creationId xmlns:a16="http://schemas.microsoft.com/office/drawing/2014/main" id="{730A8CBF-09AA-AD4E-4F7B-3603EBB89F06}"/>
              </a:ext>
            </a:extLst>
          </p:cNvPr>
          <p:cNvPicPr>
            <a:picLocks noChangeAspect="1"/>
          </p:cNvPicPr>
          <p:nvPr userDrawn="1"/>
        </p:nvPicPr>
        <p:blipFill>
          <a:blip r:embed="rId2"/>
          <a:stretch>
            <a:fillRect/>
          </a:stretch>
        </p:blipFill>
        <p:spPr>
          <a:xfrm>
            <a:off x="14741" y="5185518"/>
            <a:ext cx="12188825" cy="1703130"/>
          </a:xfrm>
          <a:prstGeom prst="rect">
            <a:avLst/>
          </a:prstGeom>
        </p:spPr>
      </p:pic>
      <p:sp>
        <p:nvSpPr>
          <p:cNvPr id="5" name="Rounded Rectangle 2">
            <a:extLst>
              <a:ext uri="{FF2B5EF4-FFF2-40B4-BE49-F238E27FC236}">
                <a16:creationId xmlns:a16="http://schemas.microsoft.com/office/drawing/2014/main" id="{5AD7D796-CCB2-CB02-1248-C6DCF9275D6A}"/>
              </a:ext>
              <a:ext uri="{C183D7F6-B498-43B3-948B-1728B52AA6E4}">
                <adec:decorative xmlns:adec="http://schemas.microsoft.com/office/drawing/2017/decorative" val="1"/>
              </a:ext>
            </a:extLst>
          </p:cNvPr>
          <p:cNvSpPr/>
          <p:nvPr userDrawn="1"/>
        </p:nvSpPr>
        <p:spPr>
          <a:xfrm>
            <a:off x="335821" y="427485"/>
            <a:ext cx="3689588" cy="4369743"/>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ounded Rectangle 6">
            <a:extLst>
              <a:ext uri="{FF2B5EF4-FFF2-40B4-BE49-F238E27FC236}">
                <a16:creationId xmlns:a16="http://schemas.microsoft.com/office/drawing/2014/main" id="{79B2DC73-9683-E89E-69AF-A4E447F22C85}"/>
              </a:ext>
              <a:ext uri="{C183D7F6-B498-43B3-948B-1728B52AA6E4}">
                <adec:decorative xmlns:adec="http://schemas.microsoft.com/office/drawing/2017/decorative" val="1"/>
              </a:ext>
            </a:extLst>
          </p:cNvPr>
          <p:cNvSpPr/>
          <p:nvPr userDrawn="1"/>
        </p:nvSpPr>
        <p:spPr>
          <a:xfrm>
            <a:off x="4292782" y="427485"/>
            <a:ext cx="3670141" cy="4369743"/>
          </a:xfrm>
          <a:prstGeom prst="roundRect">
            <a:avLst/>
          </a:prstGeom>
          <a:noFill/>
          <a:ln w="38100">
            <a:solidFill>
              <a:srgbClr val="867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ounded Rectangle 4">
            <a:extLst>
              <a:ext uri="{FF2B5EF4-FFF2-40B4-BE49-F238E27FC236}">
                <a16:creationId xmlns:a16="http://schemas.microsoft.com/office/drawing/2014/main" id="{9468030F-A2B0-1E28-90DB-0AD0F2650CB3}"/>
              </a:ext>
              <a:ext uri="{C183D7F6-B498-43B3-948B-1728B52AA6E4}">
                <adec:decorative xmlns:adec="http://schemas.microsoft.com/office/drawing/2017/decorative" val="1"/>
              </a:ext>
            </a:extLst>
          </p:cNvPr>
          <p:cNvSpPr/>
          <p:nvPr userDrawn="1"/>
        </p:nvSpPr>
        <p:spPr>
          <a:xfrm>
            <a:off x="8271756" y="427485"/>
            <a:ext cx="3676611" cy="4373115"/>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5" name="Straight Connector 24">
            <a:extLst>
              <a:ext uri="{FF2B5EF4-FFF2-40B4-BE49-F238E27FC236}">
                <a16:creationId xmlns:a16="http://schemas.microsoft.com/office/drawing/2014/main" id="{0A30929A-E274-88E0-B16D-7E5A38F9E3A6}"/>
              </a:ext>
              <a:ext uri="{C183D7F6-B498-43B3-948B-1728B52AA6E4}">
                <adec:decorative xmlns:adec="http://schemas.microsoft.com/office/drawing/2017/decorative" val="1"/>
              </a:ext>
            </a:extLst>
          </p:cNvPr>
          <p:cNvCxnSpPr>
            <a:cxnSpLocks/>
          </p:cNvCxnSpPr>
          <p:nvPr userDrawn="1"/>
        </p:nvCxnSpPr>
        <p:spPr>
          <a:xfrm>
            <a:off x="1598611" y="6553200"/>
            <a:ext cx="9144000" cy="0"/>
          </a:xfrm>
          <a:prstGeom prst="line">
            <a:avLst/>
          </a:prstGeom>
          <a:ln w="76200"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28" name="Title 27">
            <a:extLst>
              <a:ext uri="{FF2B5EF4-FFF2-40B4-BE49-F238E27FC236}">
                <a16:creationId xmlns:a16="http://schemas.microsoft.com/office/drawing/2014/main" id="{BCCB7753-415D-18AA-E60A-366E4529948B}"/>
              </a:ext>
            </a:extLst>
          </p:cNvPr>
          <p:cNvSpPr>
            <a:spLocks noGrp="1"/>
          </p:cNvSpPr>
          <p:nvPr>
            <p:ph type="title" hasCustomPrompt="1"/>
          </p:nvPr>
        </p:nvSpPr>
        <p:spPr>
          <a:xfrm>
            <a:off x="609441" y="5532439"/>
            <a:ext cx="10969943" cy="944561"/>
          </a:xfrm>
          <a:prstGeom prst="rect">
            <a:avLst/>
          </a:prstGeom>
        </p:spPr>
        <p:txBody>
          <a:bodyPr/>
          <a:lstStyle>
            <a:lvl1pPr>
              <a:defRPr spc="0" baseline="0">
                <a:solidFill>
                  <a:schemeClr val="bg1"/>
                </a:solidFill>
              </a:defRPr>
            </a:lvl1pPr>
          </a:lstStyle>
          <a:p>
            <a:r>
              <a:rPr lang="en-US" dirty="0"/>
              <a:t>Text</a:t>
            </a:r>
          </a:p>
        </p:txBody>
      </p:sp>
      <p:sp>
        <p:nvSpPr>
          <p:cNvPr id="29" name="Text Placeholder 125">
            <a:extLst>
              <a:ext uri="{FF2B5EF4-FFF2-40B4-BE49-F238E27FC236}">
                <a16:creationId xmlns:a16="http://schemas.microsoft.com/office/drawing/2014/main" id="{B89E9055-5874-4596-2B59-DCB04EB86980}"/>
              </a:ext>
            </a:extLst>
          </p:cNvPr>
          <p:cNvSpPr>
            <a:spLocks noGrp="1"/>
          </p:cNvSpPr>
          <p:nvPr>
            <p:ph type="body" sz="quarter" idx="11" hasCustomPrompt="1"/>
          </p:nvPr>
        </p:nvSpPr>
        <p:spPr>
          <a:xfrm>
            <a:off x="512438" y="914400"/>
            <a:ext cx="3327584" cy="339309"/>
          </a:xfrm>
          <a:prstGeom prst="rect">
            <a:avLst/>
          </a:prstGeom>
        </p:spPr>
        <p:txBody>
          <a:bodyPr>
            <a:noAutofit/>
          </a:bodyPr>
          <a:lstStyle>
            <a:lvl1pPr marL="0" indent="0" algn="ctr">
              <a:buNone/>
              <a:defRPr sz="20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TITLE</a:t>
            </a:r>
          </a:p>
        </p:txBody>
      </p:sp>
      <p:sp>
        <p:nvSpPr>
          <p:cNvPr id="35" name="Text Placeholder 125">
            <a:extLst>
              <a:ext uri="{FF2B5EF4-FFF2-40B4-BE49-F238E27FC236}">
                <a16:creationId xmlns:a16="http://schemas.microsoft.com/office/drawing/2014/main" id="{BFB48785-B482-2B8F-D6C1-C980B6D69CDE}"/>
              </a:ext>
            </a:extLst>
          </p:cNvPr>
          <p:cNvSpPr>
            <a:spLocks noGrp="1"/>
          </p:cNvSpPr>
          <p:nvPr>
            <p:ph type="body" sz="quarter" idx="22" hasCustomPrompt="1"/>
          </p:nvPr>
        </p:nvSpPr>
        <p:spPr>
          <a:xfrm>
            <a:off x="4494212" y="914400"/>
            <a:ext cx="3310045" cy="339309"/>
          </a:xfrm>
          <a:prstGeom prst="rect">
            <a:avLst/>
          </a:prstGeom>
        </p:spPr>
        <p:txBody>
          <a:bodyPr>
            <a:noAutofit/>
          </a:bodyPr>
          <a:lstStyle>
            <a:lvl1pPr marL="0" indent="0" algn="ctr">
              <a:buNone/>
              <a:defRPr sz="20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TITLE</a:t>
            </a:r>
          </a:p>
        </p:txBody>
      </p:sp>
      <p:sp>
        <p:nvSpPr>
          <p:cNvPr id="37" name="Text Placeholder 125">
            <a:extLst>
              <a:ext uri="{FF2B5EF4-FFF2-40B4-BE49-F238E27FC236}">
                <a16:creationId xmlns:a16="http://schemas.microsoft.com/office/drawing/2014/main" id="{760159F0-F3D6-196C-7464-082D0A7C066D}"/>
              </a:ext>
            </a:extLst>
          </p:cNvPr>
          <p:cNvSpPr>
            <a:spLocks noGrp="1"/>
          </p:cNvSpPr>
          <p:nvPr>
            <p:ph type="body" sz="quarter" idx="24" hasCustomPrompt="1"/>
          </p:nvPr>
        </p:nvSpPr>
        <p:spPr>
          <a:xfrm>
            <a:off x="8437502" y="917510"/>
            <a:ext cx="3315881" cy="339571"/>
          </a:xfrm>
          <a:prstGeom prst="rect">
            <a:avLst/>
          </a:prstGeom>
        </p:spPr>
        <p:txBody>
          <a:bodyPr>
            <a:noAutofit/>
          </a:bodyPr>
          <a:lstStyle>
            <a:lvl1pPr marL="0" indent="0" algn="ctr">
              <a:buNone/>
              <a:defRPr sz="20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TITLE</a:t>
            </a:r>
          </a:p>
        </p:txBody>
      </p:sp>
    </p:spTree>
    <p:extLst>
      <p:ext uri="{BB962C8B-B14F-4D97-AF65-F5344CB8AC3E}">
        <p14:creationId xmlns:p14="http://schemas.microsoft.com/office/powerpoint/2010/main" val="3794591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omparison ">
    <p:spTree>
      <p:nvGrpSpPr>
        <p:cNvPr id="1" name=""/>
        <p:cNvGrpSpPr/>
        <p:nvPr/>
      </p:nvGrpSpPr>
      <p:grpSpPr>
        <a:xfrm>
          <a:off x="0" y="0"/>
          <a:ext cx="0" cy="0"/>
          <a:chOff x="0" y="0"/>
          <a:chExt cx="0" cy="0"/>
        </a:xfrm>
      </p:grpSpPr>
      <p:pic>
        <p:nvPicPr>
          <p:cNvPr id="3" name="Picture 2" descr="A white surface with a red stripe&#10;&#10;Description automatically generated with medium confidence">
            <a:extLst>
              <a:ext uri="{FF2B5EF4-FFF2-40B4-BE49-F238E27FC236}">
                <a16:creationId xmlns:a16="http://schemas.microsoft.com/office/drawing/2014/main" id="{730A8CBF-09AA-AD4E-4F7B-3603EBB89F06}"/>
              </a:ext>
            </a:extLst>
          </p:cNvPr>
          <p:cNvPicPr>
            <a:picLocks noChangeAspect="1"/>
          </p:cNvPicPr>
          <p:nvPr userDrawn="1"/>
        </p:nvPicPr>
        <p:blipFill>
          <a:blip r:embed="rId2"/>
          <a:stretch>
            <a:fillRect/>
          </a:stretch>
        </p:blipFill>
        <p:spPr>
          <a:xfrm>
            <a:off x="14741" y="5185518"/>
            <a:ext cx="12188825" cy="1703130"/>
          </a:xfrm>
          <a:prstGeom prst="rect">
            <a:avLst/>
          </a:prstGeom>
        </p:spPr>
      </p:pic>
      <p:sp>
        <p:nvSpPr>
          <p:cNvPr id="5" name="Rounded Rectangle 2">
            <a:extLst>
              <a:ext uri="{FF2B5EF4-FFF2-40B4-BE49-F238E27FC236}">
                <a16:creationId xmlns:a16="http://schemas.microsoft.com/office/drawing/2014/main" id="{5AD7D796-CCB2-CB02-1248-C6DCF9275D6A}"/>
              </a:ext>
              <a:ext uri="{C183D7F6-B498-43B3-948B-1728B52AA6E4}">
                <adec:decorative xmlns:adec="http://schemas.microsoft.com/office/drawing/2017/decorative" val="1"/>
              </a:ext>
            </a:extLst>
          </p:cNvPr>
          <p:cNvSpPr/>
          <p:nvPr userDrawn="1"/>
        </p:nvSpPr>
        <p:spPr>
          <a:xfrm>
            <a:off x="2208212" y="539858"/>
            <a:ext cx="3689588" cy="4369743"/>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ounded Rectangle 6">
            <a:extLst>
              <a:ext uri="{FF2B5EF4-FFF2-40B4-BE49-F238E27FC236}">
                <a16:creationId xmlns:a16="http://schemas.microsoft.com/office/drawing/2014/main" id="{79B2DC73-9683-E89E-69AF-A4E447F22C85}"/>
              </a:ext>
              <a:ext uri="{C183D7F6-B498-43B3-948B-1728B52AA6E4}">
                <adec:decorative xmlns:adec="http://schemas.microsoft.com/office/drawing/2017/decorative" val="1"/>
              </a:ext>
            </a:extLst>
          </p:cNvPr>
          <p:cNvSpPr/>
          <p:nvPr userDrawn="1"/>
        </p:nvSpPr>
        <p:spPr>
          <a:xfrm>
            <a:off x="6165173" y="539858"/>
            <a:ext cx="3670141" cy="4369743"/>
          </a:xfrm>
          <a:prstGeom prst="roundRect">
            <a:avLst/>
          </a:prstGeom>
          <a:noFill/>
          <a:ln w="38100">
            <a:solidFill>
              <a:srgbClr val="867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5" name="Straight Connector 24">
            <a:extLst>
              <a:ext uri="{FF2B5EF4-FFF2-40B4-BE49-F238E27FC236}">
                <a16:creationId xmlns:a16="http://schemas.microsoft.com/office/drawing/2014/main" id="{0A30929A-E274-88E0-B16D-7E5A38F9E3A6}"/>
              </a:ext>
              <a:ext uri="{C183D7F6-B498-43B3-948B-1728B52AA6E4}">
                <adec:decorative xmlns:adec="http://schemas.microsoft.com/office/drawing/2017/decorative" val="1"/>
              </a:ext>
            </a:extLst>
          </p:cNvPr>
          <p:cNvCxnSpPr>
            <a:cxnSpLocks/>
          </p:cNvCxnSpPr>
          <p:nvPr userDrawn="1"/>
        </p:nvCxnSpPr>
        <p:spPr>
          <a:xfrm>
            <a:off x="1598611" y="6553200"/>
            <a:ext cx="9144000" cy="0"/>
          </a:xfrm>
          <a:prstGeom prst="line">
            <a:avLst/>
          </a:prstGeom>
          <a:ln w="76200"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28" name="Title 27">
            <a:extLst>
              <a:ext uri="{FF2B5EF4-FFF2-40B4-BE49-F238E27FC236}">
                <a16:creationId xmlns:a16="http://schemas.microsoft.com/office/drawing/2014/main" id="{BCCB7753-415D-18AA-E60A-366E4529948B}"/>
              </a:ext>
            </a:extLst>
          </p:cNvPr>
          <p:cNvSpPr>
            <a:spLocks noGrp="1"/>
          </p:cNvSpPr>
          <p:nvPr>
            <p:ph type="title" hasCustomPrompt="1"/>
          </p:nvPr>
        </p:nvSpPr>
        <p:spPr>
          <a:xfrm>
            <a:off x="609441" y="5532439"/>
            <a:ext cx="10969943" cy="944561"/>
          </a:xfrm>
          <a:prstGeom prst="rect">
            <a:avLst/>
          </a:prstGeom>
        </p:spPr>
        <p:txBody>
          <a:bodyPr/>
          <a:lstStyle>
            <a:lvl1pPr>
              <a:defRPr spc="0" baseline="0">
                <a:solidFill>
                  <a:schemeClr val="bg1"/>
                </a:solidFill>
              </a:defRPr>
            </a:lvl1pPr>
          </a:lstStyle>
          <a:p>
            <a:r>
              <a:rPr lang="en-US" dirty="0"/>
              <a:t>Text</a:t>
            </a:r>
          </a:p>
        </p:txBody>
      </p:sp>
      <p:sp>
        <p:nvSpPr>
          <p:cNvPr id="29" name="Text Placeholder 125">
            <a:extLst>
              <a:ext uri="{FF2B5EF4-FFF2-40B4-BE49-F238E27FC236}">
                <a16:creationId xmlns:a16="http://schemas.microsoft.com/office/drawing/2014/main" id="{B89E9055-5874-4596-2B59-DCB04EB86980}"/>
              </a:ext>
            </a:extLst>
          </p:cNvPr>
          <p:cNvSpPr>
            <a:spLocks noGrp="1"/>
          </p:cNvSpPr>
          <p:nvPr>
            <p:ph type="body" sz="quarter" idx="11" hasCustomPrompt="1"/>
          </p:nvPr>
        </p:nvSpPr>
        <p:spPr>
          <a:xfrm>
            <a:off x="2384829" y="1026773"/>
            <a:ext cx="3327584" cy="339309"/>
          </a:xfrm>
          <a:prstGeom prst="rect">
            <a:avLst/>
          </a:prstGeom>
        </p:spPr>
        <p:txBody>
          <a:bodyPr>
            <a:noAutofit/>
          </a:bodyPr>
          <a:lstStyle>
            <a:lvl1pPr marL="0" indent="0" algn="ctr">
              <a:buNone/>
              <a:defRPr sz="20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TITLE</a:t>
            </a:r>
          </a:p>
        </p:txBody>
      </p:sp>
      <p:sp>
        <p:nvSpPr>
          <p:cNvPr id="35" name="Text Placeholder 125">
            <a:extLst>
              <a:ext uri="{FF2B5EF4-FFF2-40B4-BE49-F238E27FC236}">
                <a16:creationId xmlns:a16="http://schemas.microsoft.com/office/drawing/2014/main" id="{BFB48785-B482-2B8F-D6C1-C980B6D69CDE}"/>
              </a:ext>
            </a:extLst>
          </p:cNvPr>
          <p:cNvSpPr>
            <a:spLocks noGrp="1"/>
          </p:cNvSpPr>
          <p:nvPr>
            <p:ph type="body" sz="quarter" idx="22" hasCustomPrompt="1"/>
          </p:nvPr>
        </p:nvSpPr>
        <p:spPr>
          <a:xfrm>
            <a:off x="6366603" y="1026773"/>
            <a:ext cx="3310045" cy="339309"/>
          </a:xfrm>
          <a:prstGeom prst="rect">
            <a:avLst/>
          </a:prstGeom>
        </p:spPr>
        <p:txBody>
          <a:bodyPr>
            <a:noAutofit/>
          </a:bodyPr>
          <a:lstStyle>
            <a:lvl1pPr marL="0" indent="0" algn="ctr">
              <a:buNone/>
              <a:defRPr sz="20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TITLE</a:t>
            </a:r>
          </a:p>
        </p:txBody>
      </p:sp>
    </p:spTree>
    <p:extLst>
      <p:ext uri="{BB962C8B-B14F-4D97-AF65-F5344CB8AC3E}">
        <p14:creationId xmlns:p14="http://schemas.microsoft.com/office/powerpoint/2010/main" val="1128238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omparison ">
    <p:spTree>
      <p:nvGrpSpPr>
        <p:cNvPr id="1" name=""/>
        <p:cNvGrpSpPr/>
        <p:nvPr/>
      </p:nvGrpSpPr>
      <p:grpSpPr>
        <a:xfrm>
          <a:off x="0" y="0"/>
          <a:ext cx="0" cy="0"/>
          <a:chOff x="0" y="0"/>
          <a:chExt cx="0" cy="0"/>
        </a:xfrm>
      </p:grpSpPr>
      <p:pic>
        <p:nvPicPr>
          <p:cNvPr id="2" name="Picture 1" descr="A white surface with a red stripe&#10;&#10;Description automatically generated with medium confidence">
            <a:extLst>
              <a:ext uri="{FF2B5EF4-FFF2-40B4-BE49-F238E27FC236}">
                <a16:creationId xmlns:a16="http://schemas.microsoft.com/office/drawing/2014/main" id="{58650A07-903A-2EDE-46F5-E5182C807D5C}"/>
              </a:ext>
            </a:extLst>
          </p:cNvPr>
          <p:cNvPicPr>
            <a:picLocks noChangeAspect="1"/>
          </p:cNvPicPr>
          <p:nvPr userDrawn="1"/>
        </p:nvPicPr>
        <p:blipFill>
          <a:blip r:embed="rId2"/>
          <a:stretch>
            <a:fillRect/>
          </a:stretch>
        </p:blipFill>
        <p:spPr>
          <a:xfrm>
            <a:off x="14741" y="5185518"/>
            <a:ext cx="12188825" cy="1703130"/>
          </a:xfrm>
          <a:prstGeom prst="rect">
            <a:avLst/>
          </a:prstGeom>
        </p:spPr>
      </p:pic>
      <p:cxnSp>
        <p:nvCxnSpPr>
          <p:cNvPr id="25" name="Straight Connector 24">
            <a:extLst>
              <a:ext uri="{FF2B5EF4-FFF2-40B4-BE49-F238E27FC236}">
                <a16:creationId xmlns:a16="http://schemas.microsoft.com/office/drawing/2014/main" id="{0A30929A-E274-88E0-B16D-7E5A38F9E3A6}"/>
              </a:ext>
              <a:ext uri="{C183D7F6-B498-43B3-948B-1728B52AA6E4}">
                <adec:decorative xmlns:adec="http://schemas.microsoft.com/office/drawing/2017/decorative" val="1"/>
              </a:ext>
            </a:extLst>
          </p:cNvPr>
          <p:cNvCxnSpPr>
            <a:cxnSpLocks/>
          </p:cNvCxnSpPr>
          <p:nvPr userDrawn="1"/>
        </p:nvCxnSpPr>
        <p:spPr>
          <a:xfrm>
            <a:off x="1598611" y="6553200"/>
            <a:ext cx="9144000" cy="0"/>
          </a:xfrm>
          <a:prstGeom prst="line">
            <a:avLst/>
          </a:prstGeom>
          <a:ln w="76200"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28" name="Title 27">
            <a:extLst>
              <a:ext uri="{FF2B5EF4-FFF2-40B4-BE49-F238E27FC236}">
                <a16:creationId xmlns:a16="http://schemas.microsoft.com/office/drawing/2014/main" id="{BCCB7753-415D-18AA-E60A-366E4529948B}"/>
              </a:ext>
            </a:extLst>
          </p:cNvPr>
          <p:cNvSpPr>
            <a:spLocks noGrp="1"/>
          </p:cNvSpPr>
          <p:nvPr>
            <p:ph type="title" hasCustomPrompt="1"/>
          </p:nvPr>
        </p:nvSpPr>
        <p:spPr>
          <a:xfrm>
            <a:off x="609441" y="5532439"/>
            <a:ext cx="10969943" cy="944561"/>
          </a:xfrm>
          <a:prstGeom prst="rect">
            <a:avLst/>
          </a:prstGeom>
        </p:spPr>
        <p:txBody>
          <a:bodyPr/>
          <a:lstStyle>
            <a:lvl1pPr>
              <a:defRPr sz="5400" spc="0" baseline="0">
                <a:solidFill>
                  <a:schemeClr val="bg1"/>
                </a:solidFill>
              </a:defRPr>
            </a:lvl1pPr>
          </a:lstStyle>
          <a:p>
            <a:r>
              <a:rPr lang="en-US" dirty="0"/>
              <a:t>Text</a:t>
            </a:r>
          </a:p>
        </p:txBody>
      </p:sp>
    </p:spTree>
    <p:extLst>
      <p:ext uri="{BB962C8B-B14F-4D97-AF65-F5344CB8AC3E}">
        <p14:creationId xmlns:p14="http://schemas.microsoft.com/office/powerpoint/2010/main" val="399162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Comparison ">
    <p:spTree>
      <p:nvGrpSpPr>
        <p:cNvPr id="1" name=""/>
        <p:cNvGrpSpPr/>
        <p:nvPr/>
      </p:nvGrpSpPr>
      <p:grpSpPr>
        <a:xfrm>
          <a:off x="0" y="0"/>
          <a:ext cx="0" cy="0"/>
          <a:chOff x="0" y="0"/>
          <a:chExt cx="0" cy="0"/>
        </a:xfrm>
      </p:grpSpPr>
      <p:pic>
        <p:nvPicPr>
          <p:cNvPr id="2" name="Picture 1" descr="A white surface with a red stripe&#10;&#10;Description automatically generated with medium confidence">
            <a:extLst>
              <a:ext uri="{FF2B5EF4-FFF2-40B4-BE49-F238E27FC236}">
                <a16:creationId xmlns:a16="http://schemas.microsoft.com/office/drawing/2014/main" id="{86DBBE1E-8D72-B587-D7FC-7D56AEB978DF}"/>
              </a:ext>
            </a:extLst>
          </p:cNvPr>
          <p:cNvPicPr>
            <a:picLocks noChangeAspect="1"/>
          </p:cNvPicPr>
          <p:nvPr userDrawn="1"/>
        </p:nvPicPr>
        <p:blipFill>
          <a:blip r:embed="rId2"/>
          <a:stretch>
            <a:fillRect/>
          </a:stretch>
        </p:blipFill>
        <p:spPr>
          <a:xfrm>
            <a:off x="14741" y="5185518"/>
            <a:ext cx="12188825" cy="1703130"/>
          </a:xfrm>
          <a:prstGeom prst="rect">
            <a:avLst/>
          </a:prstGeom>
        </p:spPr>
      </p:pic>
      <p:sp>
        <p:nvSpPr>
          <p:cNvPr id="17" name="Rounded Rectangle 6">
            <a:extLst>
              <a:ext uri="{FF2B5EF4-FFF2-40B4-BE49-F238E27FC236}">
                <a16:creationId xmlns:a16="http://schemas.microsoft.com/office/drawing/2014/main" id="{79B2DC73-9683-E89E-69AF-A4E447F22C85}"/>
              </a:ext>
              <a:ext uri="{C183D7F6-B498-43B3-948B-1728B52AA6E4}">
                <adec:decorative xmlns:adec="http://schemas.microsoft.com/office/drawing/2017/decorative" val="1"/>
              </a:ext>
            </a:extLst>
          </p:cNvPr>
          <p:cNvSpPr/>
          <p:nvPr userDrawn="1"/>
        </p:nvSpPr>
        <p:spPr>
          <a:xfrm>
            <a:off x="531812" y="430857"/>
            <a:ext cx="11201400" cy="4369743"/>
          </a:xfrm>
          <a:prstGeom prst="round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5" name="Straight Connector 24">
            <a:extLst>
              <a:ext uri="{FF2B5EF4-FFF2-40B4-BE49-F238E27FC236}">
                <a16:creationId xmlns:a16="http://schemas.microsoft.com/office/drawing/2014/main" id="{0A30929A-E274-88E0-B16D-7E5A38F9E3A6}"/>
              </a:ext>
              <a:ext uri="{C183D7F6-B498-43B3-948B-1728B52AA6E4}">
                <adec:decorative xmlns:adec="http://schemas.microsoft.com/office/drawing/2017/decorative" val="1"/>
              </a:ext>
            </a:extLst>
          </p:cNvPr>
          <p:cNvCxnSpPr>
            <a:cxnSpLocks/>
          </p:cNvCxnSpPr>
          <p:nvPr userDrawn="1"/>
        </p:nvCxnSpPr>
        <p:spPr>
          <a:xfrm>
            <a:off x="1598611" y="6553200"/>
            <a:ext cx="9144000" cy="0"/>
          </a:xfrm>
          <a:prstGeom prst="line">
            <a:avLst/>
          </a:prstGeom>
          <a:ln w="76200"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28" name="Title 27">
            <a:extLst>
              <a:ext uri="{FF2B5EF4-FFF2-40B4-BE49-F238E27FC236}">
                <a16:creationId xmlns:a16="http://schemas.microsoft.com/office/drawing/2014/main" id="{BCCB7753-415D-18AA-E60A-366E4529948B}"/>
              </a:ext>
            </a:extLst>
          </p:cNvPr>
          <p:cNvSpPr>
            <a:spLocks noGrp="1"/>
          </p:cNvSpPr>
          <p:nvPr>
            <p:ph type="title" hasCustomPrompt="1"/>
          </p:nvPr>
        </p:nvSpPr>
        <p:spPr>
          <a:xfrm>
            <a:off x="609441" y="5532439"/>
            <a:ext cx="10969943" cy="944561"/>
          </a:xfrm>
          <a:prstGeom prst="rect">
            <a:avLst/>
          </a:prstGeom>
        </p:spPr>
        <p:txBody>
          <a:bodyPr/>
          <a:lstStyle>
            <a:lvl1pPr>
              <a:defRPr spc="0" baseline="0">
                <a:solidFill>
                  <a:schemeClr val="bg1"/>
                </a:solidFill>
              </a:defRPr>
            </a:lvl1pPr>
          </a:lstStyle>
          <a:p>
            <a:r>
              <a:rPr lang="en-US" dirty="0"/>
              <a:t>Text</a:t>
            </a:r>
          </a:p>
        </p:txBody>
      </p:sp>
      <p:sp>
        <p:nvSpPr>
          <p:cNvPr id="11" name="Text Placeholder 125">
            <a:extLst>
              <a:ext uri="{FF2B5EF4-FFF2-40B4-BE49-F238E27FC236}">
                <a16:creationId xmlns:a16="http://schemas.microsoft.com/office/drawing/2014/main" id="{BBC3ACC1-2A36-4A87-8037-08F1271666FC}"/>
              </a:ext>
            </a:extLst>
          </p:cNvPr>
          <p:cNvSpPr>
            <a:spLocks noGrp="1"/>
          </p:cNvSpPr>
          <p:nvPr>
            <p:ph type="body" sz="quarter" idx="19" hasCustomPrompt="1"/>
          </p:nvPr>
        </p:nvSpPr>
        <p:spPr>
          <a:xfrm>
            <a:off x="1040967" y="1676401"/>
            <a:ext cx="10183091" cy="2743200"/>
          </a:xfrm>
          <a:prstGeom prst="rect">
            <a:avLst/>
          </a:prstGeom>
        </p:spPr>
        <p:txBody>
          <a:bodyPr>
            <a:noAutofit/>
          </a:bodyPr>
          <a:lstStyle>
            <a:lvl1pPr marL="0" indent="0" algn="ctr">
              <a:lnSpc>
                <a:spcPct val="110000"/>
              </a:lnSpc>
              <a:spcAft>
                <a:spcPts val="0"/>
              </a:spcAft>
              <a:buNone/>
              <a:defRPr sz="2800" b="0" spc="0" baseline="0">
                <a:solidFill>
                  <a:schemeClr val="tx2"/>
                </a:solidFill>
                <a:latin typeface="HelveticaNeueLT Std Lt" panose="020B0403020202020204" pitchFamily="34" charset="0"/>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text here</a:t>
            </a:r>
          </a:p>
        </p:txBody>
      </p:sp>
      <p:sp>
        <p:nvSpPr>
          <p:cNvPr id="12" name="Text Placeholder 125">
            <a:extLst>
              <a:ext uri="{FF2B5EF4-FFF2-40B4-BE49-F238E27FC236}">
                <a16:creationId xmlns:a16="http://schemas.microsoft.com/office/drawing/2014/main" id="{EFC5A75B-08C3-4FE3-B782-B124A065684C}"/>
              </a:ext>
            </a:extLst>
          </p:cNvPr>
          <p:cNvSpPr>
            <a:spLocks noGrp="1"/>
          </p:cNvSpPr>
          <p:nvPr>
            <p:ph type="body" sz="quarter" idx="22" hasCustomPrompt="1"/>
          </p:nvPr>
        </p:nvSpPr>
        <p:spPr>
          <a:xfrm>
            <a:off x="1040966" y="838200"/>
            <a:ext cx="10183092" cy="838200"/>
          </a:xfrm>
          <a:prstGeom prst="rect">
            <a:avLst/>
          </a:prstGeom>
        </p:spPr>
        <p:txBody>
          <a:bodyPr>
            <a:noAutofit/>
          </a:bodyPr>
          <a:lstStyle>
            <a:lvl1pPr marL="0" indent="0" algn="ctr">
              <a:buNone/>
              <a:defRPr sz="28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Text</a:t>
            </a:r>
          </a:p>
        </p:txBody>
      </p:sp>
    </p:spTree>
    <p:extLst>
      <p:ext uri="{BB962C8B-B14F-4D97-AF65-F5344CB8AC3E}">
        <p14:creationId xmlns:p14="http://schemas.microsoft.com/office/powerpoint/2010/main" val="1600049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1" r:id="rId1"/>
    <p:sldLayoutId id="2147483677" r:id="rId2"/>
    <p:sldLayoutId id="2147483673" r:id="rId3"/>
    <p:sldLayoutId id="2147483671" r:id="rId4"/>
    <p:sldLayoutId id="2147483672" r:id="rId5"/>
    <p:sldLayoutId id="2147483662" r:id="rId6"/>
    <p:sldLayoutId id="2147483676" r:id="rId7"/>
    <p:sldLayoutId id="2147483675" r:id="rId8"/>
    <p:sldLayoutId id="2147483674" r:id="rId9"/>
    <p:sldLayoutId id="2147483664" r:id="rId10"/>
    <p:sldLayoutId id="2147483666" r:id="rId11"/>
    <p:sldLayoutId id="2147483668" r:id="rId12"/>
    <p:sldLayoutId id="2147483669" r:id="rId13"/>
    <p:sldLayoutId id="2147483667" r:id="rId14"/>
    <p:sldLayoutId id="2147483655" r:id="rId15"/>
  </p:sldLayoutIdLst>
  <p:txStyles>
    <p:titleStyle>
      <a:lvl1pPr algn="ctr" defTabSz="1218987" rtl="0" eaLnBrk="1" latinLnBrk="0" hangingPunct="1">
        <a:lnSpc>
          <a:spcPct val="85000"/>
        </a:lnSpc>
        <a:spcBef>
          <a:spcPts val="0"/>
        </a:spcBef>
        <a:spcAft>
          <a:spcPts val="600"/>
        </a:spcAft>
        <a:buNone/>
        <a:defRPr sz="5400" b="1" i="0" kern="1200" spc="100" baseline="0">
          <a:solidFill>
            <a:schemeClr val="accent4">
              <a:lumMod val="75000"/>
            </a:schemeClr>
          </a:solidFill>
          <a:latin typeface="+mj-lt"/>
          <a:ea typeface="+mj-ea"/>
          <a:cs typeface="Arial"/>
        </a:defRPr>
      </a:lvl1pPr>
    </p:titleStyle>
    <p:bodyStyle>
      <a:lvl1pPr marL="457120" indent="-457120" algn="l" defTabSz="1218987" rtl="0" eaLnBrk="1" latinLnBrk="0" hangingPunct="1">
        <a:lnSpc>
          <a:spcPct val="85000"/>
        </a:lnSpc>
        <a:spcBef>
          <a:spcPts val="0"/>
        </a:spcBef>
        <a:spcAft>
          <a:spcPts val="600"/>
        </a:spcAft>
        <a:buFont typeface="Arial" pitchFamily="34" charset="0"/>
        <a:buChar char="•"/>
        <a:defRPr sz="4300" kern="1200">
          <a:solidFill>
            <a:schemeClr val="accent3">
              <a:lumMod val="75000"/>
            </a:schemeClr>
          </a:solidFill>
          <a:latin typeface="+mn-lt"/>
          <a:ea typeface="+mn-ea"/>
          <a:cs typeface="Arial"/>
        </a:defRPr>
      </a:lvl1pPr>
      <a:lvl2pPr marL="990427" indent="-380933" algn="l" defTabSz="1218987" rtl="0" eaLnBrk="1" latinLnBrk="0" hangingPunct="1">
        <a:lnSpc>
          <a:spcPct val="85000"/>
        </a:lnSpc>
        <a:spcBef>
          <a:spcPts val="0"/>
        </a:spcBef>
        <a:spcAft>
          <a:spcPts val="600"/>
        </a:spcAft>
        <a:buFont typeface="Arial" pitchFamily="34" charset="0"/>
        <a:buChar char="–"/>
        <a:defRPr sz="3700" kern="1200">
          <a:solidFill>
            <a:schemeClr val="accent3">
              <a:lumMod val="75000"/>
            </a:schemeClr>
          </a:solidFill>
          <a:latin typeface="+mn-lt"/>
          <a:ea typeface="+mn-ea"/>
          <a:cs typeface="Arial"/>
        </a:defRPr>
      </a:lvl2pPr>
      <a:lvl3pPr marL="1523733" indent="-304747" algn="l" defTabSz="1218987" rtl="0" eaLnBrk="1" latinLnBrk="0" hangingPunct="1">
        <a:lnSpc>
          <a:spcPct val="85000"/>
        </a:lnSpc>
        <a:spcBef>
          <a:spcPts val="0"/>
        </a:spcBef>
        <a:spcAft>
          <a:spcPts val="600"/>
        </a:spcAft>
        <a:buFont typeface="Arial" pitchFamily="34" charset="0"/>
        <a:buChar char="•"/>
        <a:defRPr sz="3200" kern="1200">
          <a:solidFill>
            <a:schemeClr val="accent3">
              <a:lumMod val="75000"/>
            </a:schemeClr>
          </a:solidFill>
          <a:latin typeface="+mn-lt"/>
          <a:ea typeface="+mn-ea"/>
          <a:cs typeface="Arial"/>
        </a:defRPr>
      </a:lvl3pPr>
      <a:lvl4pPr marL="2133227" indent="-304747" algn="l" defTabSz="1218987" rtl="0" eaLnBrk="1" latinLnBrk="0" hangingPunct="1">
        <a:lnSpc>
          <a:spcPct val="85000"/>
        </a:lnSpc>
        <a:spcBef>
          <a:spcPts val="0"/>
        </a:spcBef>
        <a:spcAft>
          <a:spcPts val="600"/>
        </a:spcAft>
        <a:buFont typeface="Arial" pitchFamily="34" charset="0"/>
        <a:buChar char="–"/>
        <a:defRPr sz="2700" kern="1200">
          <a:solidFill>
            <a:schemeClr val="accent3">
              <a:lumMod val="75000"/>
            </a:schemeClr>
          </a:solidFill>
          <a:latin typeface="+mn-lt"/>
          <a:ea typeface="+mn-ea"/>
          <a:cs typeface="Arial"/>
        </a:defRPr>
      </a:lvl4pPr>
      <a:lvl5pPr marL="2742720" indent="-304747" algn="l" defTabSz="1218987" rtl="0" eaLnBrk="1" latinLnBrk="0" hangingPunct="1">
        <a:lnSpc>
          <a:spcPct val="85000"/>
        </a:lnSpc>
        <a:spcBef>
          <a:spcPts val="0"/>
        </a:spcBef>
        <a:spcAft>
          <a:spcPts val="600"/>
        </a:spcAft>
        <a:buFont typeface="Arial" pitchFamily="34" charset="0"/>
        <a:buChar char="»"/>
        <a:defRPr sz="2700" kern="1200">
          <a:solidFill>
            <a:schemeClr val="accent3">
              <a:lumMod val="75000"/>
            </a:schemeClr>
          </a:solidFill>
          <a:latin typeface="+mn-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C4BA745-1217-4389-9C42-A8D3C103565E}"/>
              </a:ext>
            </a:extLst>
          </p:cNvPr>
          <p:cNvPicPr>
            <a:picLocks noChangeAspect="1"/>
          </p:cNvPicPr>
          <p:nvPr/>
        </p:nvPicPr>
        <p:blipFill>
          <a:blip r:embed="rId2"/>
          <a:srcRect/>
          <a:stretch/>
        </p:blipFill>
        <p:spPr>
          <a:xfrm>
            <a:off x="17666" y="20738"/>
            <a:ext cx="12153491" cy="6816523"/>
          </a:xfrm>
          <a:prstGeom prst="rect">
            <a:avLst/>
          </a:prstGeom>
        </p:spPr>
      </p:pic>
    </p:spTree>
    <p:extLst>
      <p:ext uri="{BB962C8B-B14F-4D97-AF65-F5344CB8AC3E}">
        <p14:creationId xmlns:p14="http://schemas.microsoft.com/office/powerpoint/2010/main" val="3567145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569A1-0385-B23A-577F-9487D4FCDB2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C4EA79E-E935-2488-CFBB-9B38ED917502}"/>
              </a:ext>
            </a:extLst>
          </p:cNvPr>
          <p:cNvSpPr>
            <a:spLocks noGrp="1"/>
          </p:cNvSpPr>
          <p:nvPr>
            <p:ph type="body" sz="quarter" idx="23"/>
          </p:nvPr>
        </p:nvSpPr>
        <p:spPr>
          <a:xfrm>
            <a:off x="640696" y="1752600"/>
            <a:ext cx="10940118" cy="4419600"/>
          </a:xfrm>
        </p:spPr>
        <p:txBody>
          <a:bodyPr/>
          <a:lstStyle/>
          <a:p>
            <a:pPr marR="0">
              <a:lnSpc>
                <a:spcPct val="100000"/>
              </a:lnSpc>
              <a:spcBef>
                <a:spcPts val="0"/>
              </a:spcBef>
              <a:spcAft>
                <a:spcPts val="0"/>
              </a:spcAft>
            </a:pPr>
            <a:r>
              <a:rPr lang="en-US" sz="3900" dirty="0"/>
              <a:t>So they asked him, “Then how were </a:t>
            </a:r>
          </a:p>
          <a:p>
            <a:pPr marR="0">
              <a:lnSpc>
                <a:spcPct val="100000"/>
              </a:lnSpc>
              <a:spcBef>
                <a:spcPts val="0"/>
              </a:spcBef>
              <a:spcAft>
                <a:spcPts val="0"/>
              </a:spcAft>
            </a:pPr>
            <a:r>
              <a:rPr lang="en-US" sz="3900" dirty="0"/>
              <a:t>your eyes opened?”</a:t>
            </a:r>
          </a:p>
          <a:p>
            <a:pPr marR="0">
              <a:lnSpc>
                <a:spcPct val="100000"/>
              </a:lnSpc>
              <a:spcBef>
                <a:spcPts val="0"/>
              </a:spcBef>
              <a:spcAft>
                <a:spcPts val="0"/>
              </a:spcAft>
            </a:pPr>
            <a:endParaRPr lang="en-US" sz="3900" dirty="0"/>
          </a:p>
          <a:p>
            <a:pPr marR="0">
              <a:lnSpc>
                <a:spcPct val="100000"/>
              </a:lnSpc>
              <a:spcBef>
                <a:spcPts val="0"/>
              </a:spcBef>
              <a:spcAft>
                <a:spcPts val="0"/>
              </a:spcAft>
            </a:pPr>
            <a:r>
              <a:rPr lang="en-US" sz="3900" dirty="0"/>
              <a:t>He answered, “The man called Jesus made mud, spread it on my eyes, and told me, ‘Go to Siloam and wash.’ So when I went and washed I received my sight.” </a:t>
            </a:r>
            <a:r>
              <a:rPr lang="en-US" sz="3600" dirty="0">
                <a:solidFill>
                  <a:srgbClr val="CFBEB2"/>
                </a:solidFill>
              </a:rPr>
              <a:t>→</a:t>
            </a:r>
            <a:endParaRPr lang="en-US" sz="3900" dirty="0"/>
          </a:p>
        </p:txBody>
      </p:sp>
      <p:sp>
        <p:nvSpPr>
          <p:cNvPr id="2" name="Text Placeholder 2">
            <a:extLst>
              <a:ext uri="{FF2B5EF4-FFF2-40B4-BE49-F238E27FC236}">
                <a16:creationId xmlns:a16="http://schemas.microsoft.com/office/drawing/2014/main" id="{5CA33786-4232-9BFC-0063-4D2E9185709F}"/>
              </a:ext>
            </a:extLst>
          </p:cNvPr>
          <p:cNvSpPr txBox="1">
            <a:spLocks/>
          </p:cNvSpPr>
          <p:nvPr/>
        </p:nvSpPr>
        <p:spPr>
          <a:xfrm>
            <a:off x="640696" y="843149"/>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9:1-12</a:t>
            </a:r>
            <a:endParaRPr lang="en-US" dirty="0"/>
          </a:p>
        </p:txBody>
      </p:sp>
    </p:spTree>
    <p:extLst>
      <p:ext uri="{BB962C8B-B14F-4D97-AF65-F5344CB8AC3E}">
        <p14:creationId xmlns:p14="http://schemas.microsoft.com/office/powerpoint/2010/main" val="598486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24310-6D84-6AB9-8058-CE0D4E1B0B3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B45133B-F267-1D74-4B1F-AD40C92330E9}"/>
              </a:ext>
            </a:extLst>
          </p:cNvPr>
          <p:cNvSpPr>
            <a:spLocks noGrp="1"/>
          </p:cNvSpPr>
          <p:nvPr>
            <p:ph type="body" sz="quarter" idx="23"/>
          </p:nvPr>
        </p:nvSpPr>
        <p:spPr>
          <a:xfrm>
            <a:off x="640696" y="2286000"/>
            <a:ext cx="10940118" cy="3886200"/>
          </a:xfrm>
        </p:spPr>
        <p:txBody>
          <a:bodyPr/>
          <a:lstStyle/>
          <a:p>
            <a:pPr marR="0">
              <a:lnSpc>
                <a:spcPct val="100000"/>
              </a:lnSpc>
              <a:spcBef>
                <a:spcPts val="0"/>
              </a:spcBef>
              <a:spcAft>
                <a:spcPts val="0"/>
              </a:spcAft>
            </a:pPr>
            <a:r>
              <a:rPr lang="en-US" sz="3900" dirty="0"/>
              <a:t>“Where is he?” they asked.</a:t>
            </a:r>
          </a:p>
          <a:p>
            <a:pPr marR="0">
              <a:lnSpc>
                <a:spcPct val="100000"/>
              </a:lnSpc>
              <a:spcBef>
                <a:spcPts val="0"/>
              </a:spcBef>
              <a:spcAft>
                <a:spcPts val="0"/>
              </a:spcAft>
            </a:pPr>
            <a:r>
              <a:rPr lang="en-US" sz="3900" dirty="0"/>
              <a:t>“I don’t know,” he said.</a:t>
            </a:r>
          </a:p>
        </p:txBody>
      </p:sp>
      <p:sp>
        <p:nvSpPr>
          <p:cNvPr id="2" name="Text Placeholder 2">
            <a:extLst>
              <a:ext uri="{FF2B5EF4-FFF2-40B4-BE49-F238E27FC236}">
                <a16:creationId xmlns:a16="http://schemas.microsoft.com/office/drawing/2014/main" id="{35C76557-6970-59F1-E557-386B89D370B7}"/>
              </a:ext>
            </a:extLst>
          </p:cNvPr>
          <p:cNvSpPr txBox="1">
            <a:spLocks/>
          </p:cNvSpPr>
          <p:nvPr/>
        </p:nvSpPr>
        <p:spPr>
          <a:xfrm>
            <a:off x="640696" y="843149"/>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9:1-12</a:t>
            </a:r>
            <a:endParaRPr lang="en-US" dirty="0"/>
          </a:p>
        </p:txBody>
      </p:sp>
    </p:spTree>
    <p:extLst>
      <p:ext uri="{BB962C8B-B14F-4D97-AF65-F5344CB8AC3E}">
        <p14:creationId xmlns:p14="http://schemas.microsoft.com/office/powerpoint/2010/main" val="31936117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ACCF485-C9B7-3384-7119-A75ED16D19C8}"/>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F6A9C28A-9A31-4FE7-BA02-DEA49D7120ED}"/>
              </a:ext>
            </a:extLst>
          </p:cNvPr>
          <p:cNvSpPr>
            <a:spLocks noGrp="1"/>
          </p:cNvSpPr>
          <p:nvPr>
            <p:ph type="body" sz="quarter" idx="19"/>
          </p:nvPr>
        </p:nvSpPr>
        <p:spPr>
          <a:xfrm>
            <a:off x="4037013" y="457200"/>
            <a:ext cx="7391399" cy="5943600"/>
          </a:xfrm>
        </p:spPr>
        <p:txBody>
          <a:bodyPr anchor="ctr"/>
          <a:lstStyle/>
          <a:p>
            <a:r>
              <a:rPr lang="en-US" sz="4000" b="1" dirty="0"/>
              <a:t>How did Jesus answer the disciples’ assumption about suffering in verses 2-3? </a:t>
            </a:r>
          </a:p>
        </p:txBody>
      </p:sp>
    </p:spTree>
    <p:extLst>
      <p:ext uri="{BB962C8B-B14F-4D97-AF65-F5344CB8AC3E}">
        <p14:creationId xmlns:p14="http://schemas.microsoft.com/office/powerpoint/2010/main" val="2008875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EEE2B-7820-8777-0FD8-363E27E2748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4CF49E1-F796-2604-00BB-DB928BBCA419}"/>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D5AD4366-2809-AB43-DD29-B196599F0A3A}"/>
              </a:ext>
            </a:extLst>
          </p:cNvPr>
          <p:cNvSpPr>
            <a:spLocks noGrp="1"/>
          </p:cNvSpPr>
          <p:nvPr>
            <p:ph type="body" sz="quarter" idx="19"/>
          </p:nvPr>
        </p:nvSpPr>
        <p:spPr>
          <a:xfrm>
            <a:off x="4037013" y="457200"/>
            <a:ext cx="7391399" cy="5943600"/>
          </a:xfrm>
        </p:spPr>
        <p:txBody>
          <a:bodyPr anchor="ctr"/>
          <a:lstStyle/>
          <a:p>
            <a:r>
              <a:rPr lang="en-US" sz="4000" b="1" dirty="0"/>
              <a:t>Where have you been tempted to interpret suffering through blame rather than through God’s glory?</a:t>
            </a:r>
          </a:p>
        </p:txBody>
      </p:sp>
    </p:spTree>
    <p:extLst>
      <p:ext uri="{BB962C8B-B14F-4D97-AF65-F5344CB8AC3E}">
        <p14:creationId xmlns:p14="http://schemas.microsoft.com/office/powerpoint/2010/main" val="21434525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1FE66-62EA-7BA6-A669-96BC0A6A883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E6B29F5-02BD-5C4E-2641-4CCEEE540673}"/>
              </a:ext>
            </a:extLst>
          </p:cNvPr>
          <p:cNvSpPr>
            <a:spLocks noGrp="1"/>
          </p:cNvSpPr>
          <p:nvPr>
            <p:ph type="body" sz="quarter" idx="19"/>
          </p:nvPr>
        </p:nvSpPr>
        <p:spPr>
          <a:xfrm>
            <a:off x="4037013" y="457200"/>
            <a:ext cx="7391399" cy="5943600"/>
          </a:xfrm>
        </p:spPr>
        <p:txBody>
          <a:bodyPr anchor="ctr"/>
          <a:lstStyle/>
          <a:p>
            <a:r>
              <a:rPr lang="en-US" sz="4000" b="1" dirty="0"/>
              <a:t>Like the man, if you were to give a one-sentence testimony about what Jesus has done for you, what would you say? </a:t>
            </a:r>
            <a:r>
              <a:rPr lang="en-US" sz="4000" dirty="0">
                <a:solidFill>
                  <a:srgbClr val="CFBEB2"/>
                </a:solidFill>
              </a:rPr>
              <a:t>→</a:t>
            </a:r>
            <a:endParaRPr lang="en-US" sz="4000" b="1" dirty="0"/>
          </a:p>
        </p:txBody>
      </p:sp>
      <p:sp>
        <p:nvSpPr>
          <p:cNvPr id="5" name="Title 4">
            <a:extLst>
              <a:ext uri="{FF2B5EF4-FFF2-40B4-BE49-F238E27FC236}">
                <a16:creationId xmlns:a16="http://schemas.microsoft.com/office/drawing/2014/main" id="{827A2075-C9E2-2752-DAEE-953287CF67EE}"/>
              </a:ext>
            </a:extLst>
          </p:cNvPr>
          <p:cNvSpPr>
            <a:spLocks noGrp="1"/>
          </p:cNvSpPr>
          <p:nvPr>
            <p:ph type="title"/>
          </p:nvPr>
        </p:nvSpPr>
        <p:spPr/>
        <p:txBody>
          <a:bodyPr>
            <a:normAutofit fontScale="90000"/>
          </a:bodyPr>
          <a:lstStyle/>
          <a:p>
            <a:pPr>
              <a:lnSpc>
                <a:spcPct val="150000"/>
              </a:lnSpc>
            </a:pPr>
            <a:r>
              <a:rPr lang="en-US" dirty="0"/>
              <a:t>Discuss</a:t>
            </a:r>
          </a:p>
        </p:txBody>
      </p:sp>
    </p:spTree>
    <p:extLst>
      <p:ext uri="{BB962C8B-B14F-4D97-AF65-F5344CB8AC3E}">
        <p14:creationId xmlns:p14="http://schemas.microsoft.com/office/powerpoint/2010/main" val="4201980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07823-E70F-5ECA-9002-06F24841DD5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E7B84821-33E6-69E5-44E7-E8A5033856DF}"/>
              </a:ext>
            </a:extLst>
          </p:cNvPr>
          <p:cNvSpPr>
            <a:spLocks noGrp="1"/>
          </p:cNvSpPr>
          <p:nvPr>
            <p:ph type="body" sz="quarter" idx="19"/>
          </p:nvPr>
        </p:nvSpPr>
        <p:spPr>
          <a:xfrm>
            <a:off x="4037013" y="457200"/>
            <a:ext cx="7391399" cy="5943600"/>
          </a:xfrm>
        </p:spPr>
        <p:txBody>
          <a:bodyPr anchor="ctr"/>
          <a:lstStyle/>
          <a:p>
            <a:r>
              <a:rPr lang="en-US" sz="4000" b="1" dirty="0"/>
              <a:t> What simple testimony </a:t>
            </a:r>
          </a:p>
          <a:p>
            <a:r>
              <a:rPr lang="en-US" sz="4000" b="1" dirty="0"/>
              <a:t>could you give, even if you don’t have all the theological answers? </a:t>
            </a:r>
          </a:p>
        </p:txBody>
      </p:sp>
      <p:sp>
        <p:nvSpPr>
          <p:cNvPr id="5" name="Title 4">
            <a:extLst>
              <a:ext uri="{FF2B5EF4-FFF2-40B4-BE49-F238E27FC236}">
                <a16:creationId xmlns:a16="http://schemas.microsoft.com/office/drawing/2014/main" id="{BB8C31FD-B03F-DA47-E1E6-EDD0A2205183}"/>
              </a:ext>
            </a:extLst>
          </p:cNvPr>
          <p:cNvSpPr>
            <a:spLocks noGrp="1"/>
          </p:cNvSpPr>
          <p:nvPr>
            <p:ph type="title"/>
          </p:nvPr>
        </p:nvSpPr>
        <p:spPr/>
        <p:txBody>
          <a:bodyPr>
            <a:normAutofit fontScale="90000"/>
          </a:bodyPr>
          <a:lstStyle/>
          <a:p>
            <a:pPr>
              <a:lnSpc>
                <a:spcPct val="150000"/>
              </a:lnSpc>
            </a:pPr>
            <a:r>
              <a:rPr lang="en-US" dirty="0"/>
              <a:t>Discuss</a:t>
            </a:r>
          </a:p>
        </p:txBody>
      </p:sp>
    </p:spTree>
    <p:extLst>
      <p:ext uri="{BB962C8B-B14F-4D97-AF65-F5344CB8AC3E}">
        <p14:creationId xmlns:p14="http://schemas.microsoft.com/office/powerpoint/2010/main" val="9500599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661D3-0399-661C-FDAA-B648456C6B70}"/>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87BF9FAE-047B-A842-E7E0-9255E49679F6}"/>
              </a:ext>
            </a:extLst>
          </p:cNvPr>
          <p:cNvSpPr>
            <a:spLocks noGrp="1"/>
          </p:cNvSpPr>
          <p:nvPr>
            <p:ph type="title"/>
          </p:nvPr>
        </p:nvSpPr>
        <p:spPr>
          <a:xfrm>
            <a:off x="-1" y="533400"/>
            <a:ext cx="12188825" cy="4419600"/>
          </a:xfrm>
        </p:spPr>
        <p:txBody>
          <a:bodyPr anchor="b">
            <a:noAutofit/>
          </a:bodyPr>
          <a:lstStyle/>
          <a:p>
            <a:pPr marR="0">
              <a:lnSpc>
                <a:spcPct val="150000"/>
              </a:lnSpc>
              <a:spcBef>
                <a:spcPts val="0"/>
              </a:spcBef>
              <a:spcAft>
                <a:spcPts val="0"/>
              </a:spcAft>
            </a:pPr>
            <a:r>
              <a:rPr lang="en-US" sz="5500" dirty="0"/>
              <a:t>2. Spiritual sight exposes </a:t>
            </a:r>
            <a:r>
              <a:rPr lang="en-US" sz="5500" u="sng" dirty="0"/>
              <a:t>spiritual</a:t>
            </a:r>
            <a:r>
              <a:rPr lang="en-US" sz="5500" dirty="0"/>
              <a:t> </a:t>
            </a:r>
            <a:r>
              <a:rPr lang="en-US" sz="5500" u="sng" dirty="0"/>
              <a:t>blindness</a:t>
            </a:r>
            <a:r>
              <a:rPr lang="en-US" sz="5500" dirty="0"/>
              <a:t>.</a:t>
            </a:r>
          </a:p>
        </p:txBody>
      </p:sp>
    </p:spTree>
    <p:extLst>
      <p:ext uri="{BB962C8B-B14F-4D97-AF65-F5344CB8AC3E}">
        <p14:creationId xmlns:p14="http://schemas.microsoft.com/office/powerpoint/2010/main" val="5243954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2C7F4-E000-91E8-F49E-AB4F5470B15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52D98E1-9EFC-8383-BA9D-701A69C1C859}"/>
              </a:ext>
            </a:extLst>
          </p:cNvPr>
          <p:cNvSpPr>
            <a:spLocks noGrp="1"/>
          </p:cNvSpPr>
          <p:nvPr>
            <p:ph type="body" sz="quarter" idx="23"/>
          </p:nvPr>
        </p:nvSpPr>
        <p:spPr>
          <a:xfrm>
            <a:off x="1040058" y="1764038"/>
            <a:ext cx="10141394" cy="4565574"/>
          </a:xfrm>
        </p:spPr>
        <p:txBody>
          <a:bodyPr/>
          <a:lstStyle/>
          <a:p>
            <a:pPr>
              <a:lnSpc>
                <a:spcPct val="100000"/>
              </a:lnSpc>
              <a:spcAft>
                <a:spcPts val="0"/>
              </a:spcAft>
            </a:pPr>
            <a:r>
              <a:rPr lang="en-US" sz="4000" dirty="0"/>
              <a:t>They brought the man who used to be blind to the Pharisees. The day that Jesus made the mud and opened his eyes was a Sabbath. Then the Pharisees asked him again how he received his sight.</a:t>
            </a:r>
          </a:p>
          <a:p>
            <a:pPr>
              <a:lnSpc>
                <a:spcPct val="100000"/>
              </a:lnSpc>
              <a:spcAft>
                <a:spcPts val="0"/>
              </a:spcAft>
            </a:pPr>
            <a:endParaRPr lang="en-US" sz="4000" dirty="0"/>
          </a:p>
          <a:p>
            <a:pPr>
              <a:lnSpc>
                <a:spcPct val="100000"/>
              </a:lnSpc>
              <a:spcAft>
                <a:spcPts val="0"/>
              </a:spcAft>
            </a:pPr>
            <a:r>
              <a:rPr lang="en-US" sz="4000" dirty="0">
                <a:solidFill>
                  <a:srgbClr val="CFBEB2"/>
                </a:solidFill>
              </a:rPr>
              <a:t>→</a:t>
            </a:r>
            <a:endParaRPr lang="en-US" sz="4000" dirty="0"/>
          </a:p>
        </p:txBody>
      </p:sp>
      <p:sp>
        <p:nvSpPr>
          <p:cNvPr id="2" name="Text Placeholder 2">
            <a:extLst>
              <a:ext uri="{FF2B5EF4-FFF2-40B4-BE49-F238E27FC236}">
                <a16:creationId xmlns:a16="http://schemas.microsoft.com/office/drawing/2014/main" id="{279EA0F6-C8A5-49DE-5FF0-35321F80B7D2}"/>
              </a:ext>
            </a:extLst>
          </p:cNvPr>
          <p:cNvSpPr txBox="1">
            <a:spLocks/>
          </p:cNvSpPr>
          <p:nvPr/>
        </p:nvSpPr>
        <p:spPr>
          <a:xfrm>
            <a:off x="640696" y="914400"/>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9:13-34</a:t>
            </a:r>
            <a:endParaRPr lang="en-US" dirty="0"/>
          </a:p>
        </p:txBody>
      </p:sp>
    </p:spTree>
    <p:extLst>
      <p:ext uri="{BB962C8B-B14F-4D97-AF65-F5344CB8AC3E}">
        <p14:creationId xmlns:p14="http://schemas.microsoft.com/office/powerpoint/2010/main" val="25888539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047C2-9BE0-F4C0-417A-D1D88A28A33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A20A261-A435-722B-66E6-FB3EAB8CC14A}"/>
              </a:ext>
            </a:extLst>
          </p:cNvPr>
          <p:cNvSpPr>
            <a:spLocks noGrp="1"/>
          </p:cNvSpPr>
          <p:nvPr>
            <p:ph type="body" sz="quarter" idx="23"/>
          </p:nvPr>
        </p:nvSpPr>
        <p:spPr>
          <a:xfrm>
            <a:off x="1040058" y="1764038"/>
            <a:ext cx="10141394" cy="4565574"/>
          </a:xfrm>
        </p:spPr>
        <p:txBody>
          <a:bodyPr/>
          <a:lstStyle/>
          <a:p>
            <a:pPr>
              <a:lnSpc>
                <a:spcPct val="100000"/>
              </a:lnSpc>
              <a:spcAft>
                <a:spcPts val="0"/>
              </a:spcAft>
            </a:pPr>
            <a:r>
              <a:rPr lang="en-US" sz="4000" dirty="0"/>
              <a:t>“He put mud on my eyes,” he told them. “I washed and I can see.”</a:t>
            </a:r>
          </a:p>
          <a:p>
            <a:pPr>
              <a:lnSpc>
                <a:spcPct val="100000"/>
              </a:lnSpc>
              <a:spcAft>
                <a:spcPts val="0"/>
              </a:spcAft>
            </a:pPr>
            <a:endParaRPr lang="en-US" sz="4000" dirty="0"/>
          </a:p>
          <a:p>
            <a:pPr>
              <a:lnSpc>
                <a:spcPct val="100000"/>
              </a:lnSpc>
              <a:spcAft>
                <a:spcPts val="0"/>
              </a:spcAft>
            </a:pPr>
            <a:r>
              <a:rPr lang="en-US" sz="4000" dirty="0"/>
              <a:t>Some of the Pharisees said, “This man is not from God, because he doesn’t keep the Sabbath.”</a:t>
            </a:r>
          </a:p>
          <a:p>
            <a:pPr>
              <a:lnSpc>
                <a:spcPct val="100000"/>
              </a:lnSpc>
              <a:spcAft>
                <a:spcPts val="0"/>
              </a:spcAft>
            </a:pPr>
            <a:r>
              <a:rPr lang="en-US" sz="4000" dirty="0">
                <a:solidFill>
                  <a:srgbClr val="CFBEB2"/>
                </a:solidFill>
              </a:rPr>
              <a:t>→</a:t>
            </a:r>
            <a:endParaRPr lang="en-US" sz="4000" dirty="0"/>
          </a:p>
        </p:txBody>
      </p:sp>
      <p:sp>
        <p:nvSpPr>
          <p:cNvPr id="2" name="Text Placeholder 2">
            <a:extLst>
              <a:ext uri="{FF2B5EF4-FFF2-40B4-BE49-F238E27FC236}">
                <a16:creationId xmlns:a16="http://schemas.microsoft.com/office/drawing/2014/main" id="{5FB60E5C-CEC2-37A7-727B-16EB618A250E}"/>
              </a:ext>
            </a:extLst>
          </p:cNvPr>
          <p:cNvSpPr txBox="1">
            <a:spLocks/>
          </p:cNvSpPr>
          <p:nvPr/>
        </p:nvSpPr>
        <p:spPr>
          <a:xfrm>
            <a:off x="640696" y="914400"/>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9:13-34</a:t>
            </a:r>
            <a:endParaRPr lang="en-US" dirty="0"/>
          </a:p>
        </p:txBody>
      </p:sp>
    </p:spTree>
    <p:extLst>
      <p:ext uri="{BB962C8B-B14F-4D97-AF65-F5344CB8AC3E}">
        <p14:creationId xmlns:p14="http://schemas.microsoft.com/office/powerpoint/2010/main" val="3107896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6DFA4-80EA-E3DB-78AE-DA27F2D7922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AB6E731-66FF-9F2A-08E1-FDCCCCC19B3D}"/>
              </a:ext>
            </a:extLst>
          </p:cNvPr>
          <p:cNvSpPr>
            <a:spLocks noGrp="1"/>
          </p:cNvSpPr>
          <p:nvPr>
            <p:ph type="body" sz="quarter" idx="23"/>
          </p:nvPr>
        </p:nvSpPr>
        <p:spPr>
          <a:xfrm>
            <a:off x="1040058" y="1764038"/>
            <a:ext cx="10141394" cy="4565574"/>
          </a:xfrm>
        </p:spPr>
        <p:txBody>
          <a:bodyPr/>
          <a:lstStyle/>
          <a:p>
            <a:pPr>
              <a:lnSpc>
                <a:spcPct val="100000"/>
              </a:lnSpc>
              <a:spcAft>
                <a:spcPts val="0"/>
              </a:spcAft>
            </a:pPr>
            <a:r>
              <a:rPr lang="en-US" sz="4000" dirty="0"/>
              <a:t>But others were saying, “How can a sinful man perform such signs?” And there was a division among them.</a:t>
            </a:r>
          </a:p>
          <a:p>
            <a:pPr>
              <a:lnSpc>
                <a:spcPct val="100000"/>
              </a:lnSpc>
              <a:spcAft>
                <a:spcPts val="0"/>
              </a:spcAft>
            </a:pPr>
            <a:endParaRPr lang="en-US" sz="4000" dirty="0"/>
          </a:p>
          <a:p>
            <a:pPr>
              <a:lnSpc>
                <a:spcPct val="100000"/>
              </a:lnSpc>
              <a:spcAft>
                <a:spcPts val="0"/>
              </a:spcAft>
            </a:pPr>
            <a:r>
              <a:rPr lang="en-US" sz="4000" dirty="0"/>
              <a:t>Again they asked the blind man, “What do you say about him, since he opened your eyes?” </a:t>
            </a:r>
            <a:r>
              <a:rPr lang="en-US" sz="4000" dirty="0">
                <a:solidFill>
                  <a:srgbClr val="CFBEB2"/>
                </a:solidFill>
              </a:rPr>
              <a:t>→</a:t>
            </a:r>
            <a:endParaRPr lang="en-US" sz="4000" dirty="0"/>
          </a:p>
        </p:txBody>
      </p:sp>
      <p:sp>
        <p:nvSpPr>
          <p:cNvPr id="2" name="Text Placeholder 2">
            <a:extLst>
              <a:ext uri="{FF2B5EF4-FFF2-40B4-BE49-F238E27FC236}">
                <a16:creationId xmlns:a16="http://schemas.microsoft.com/office/drawing/2014/main" id="{065ABBE4-E089-2068-8204-951D82DB64D2}"/>
              </a:ext>
            </a:extLst>
          </p:cNvPr>
          <p:cNvSpPr txBox="1">
            <a:spLocks/>
          </p:cNvSpPr>
          <p:nvPr/>
        </p:nvSpPr>
        <p:spPr>
          <a:xfrm>
            <a:off x="640696" y="914400"/>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9:13-34</a:t>
            </a:r>
            <a:endParaRPr lang="en-US" dirty="0"/>
          </a:p>
        </p:txBody>
      </p:sp>
    </p:spTree>
    <p:extLst>
      <p:ext uri="{BB962C8B-B14F-4D97-AF65-F5344CB8AC3E}">
        <p14:creationId xmlns:p14="http://schemas.microsoft.com/office/powerpoint/2010/main" val="3029243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2F9D12-CFA0-414B-8F88-8388FB784678}"/>
              </a:ext>
            </a:extLst>
          </p:cNvPr>
          <p:cNvSpPr>
            <a:spLocks noGrp="1"/>
          </p:cNvSpPr>
          <p:nvPr>
            <p:ph type="body" sz="quarter" idx="22"/>
          </p:nvPr>
        </p:nvSpPr>
        <p:spPr>
          <a:xfrm>
            <a:off x="624353" y="1066800"/>
            <a:ext cx="10940118" cy="5334000"/>
          </a:xfrm>
        </p:spPr>
        <p:txBody>
          <a:bodyPr/>
          <a:lstStyle/>
          <a:p>
            <a:pPr>
              <a:lnSpc>
                <a:spcPct val="100000"/>
              </a:lnSpc>
            </a:pPr>
            <a:r>
              <a:rPr lang="en-US" sz="3000" b="0" dirty="0">
                <a:solidFill>
                  <a:srgbClr val="867A72"/>
                </a:solidFill>
                <a:latin typeface="Montserrat Light" pitchFamily="2" charset="77"/>
              </a:rPr>
              <a:t>The gospel of</a:t>
            </a:r>
          </a:p>
          <a:p>
            <a:pPr>
              <a:lnSpc>
                <a:spcPct val="100000"/>
              </a:lnSpc>
            </a:pPr>
            <a:r>
              <a:rPr lang="en-US" sz="12000" dirty="0">
                <a:solidFill>
                  <a:srgbClr val="867A72"/>
                </a:solidFill>
              </a:rPr>
              <a:t>john</a:t>
            </a:r>
          </a:p>
          <a:p>
            <a:pPr>
              <a:lnSpc>
                <a:spcPct val="100000"/>
              </a:lnSpc>
            </a:pPr>
            <a:endParaRPr lang="en-US" sz="4000" b="0" dirty="0">
              <a:solidFill>
                <a:schemeClr val="accent3"/>
              </a:solidFill>
              <a:latin typeface="Montserrat Light" pitchFamily="2" charset="77"/>
            </a:endParaRPr>
          </a:p>
          <a:p>
            <a:pPr>
              <a:lnSpc>
                <a:spcPct val="150000"/>
              </a:lnSpc>
            </a:pPr>
            <a:r>
              <a:rPr lang="en-US" sz="2800" dirty="0">
                <a:solidFill>
                  <a:schemeClr val="accent3"/>
                </a:solidFill>
                <a:latin typeface="Montserrat ExtraBold" pitchFamily="2" charset="77"/>
              </a:rPr>
              <a:t>Session twenty:</a:t>
            </a:r>
            <a:r>
              <a:rPr lang="en-US" sz="2800" b="0" dirty="0">
                <a:solidFill>
                  <a:schemeClr val="accent3"/>
                </a:solidFill>
                <a:latin typeface="Montserrat Medium" pitchFamily="2" charset="77"/>
              </a:rPr>
              <a:t> The Healing of the Blind Man and the Questions of the Pharisees </a:t>
            </a:r>
          </a:p>
          <a:p>
            <a:pPr>
              <a:lnSpc>
                <a:spcPct val="100000"/>
              </a:lnSpc>
            </a:pPr>
            <a:endParaRPr lang="en-US" sz="2800" b="0" dirty="0">
              <a:solidFill>
                <a:schemeClr val="accent3"/>
              </a:solidFill>
              <a:latin typeface="Montserrat Medium" pitchFamily="2" charset="77"/>
            </a:endParaRPr>
          </a:p>
          <a:p>
            <a:pPr>
              <a:lnSpc>
                <a:spcPct val="100000"/>
              </a:lnSpc>
            </a:pPr>
            <a:endParaRPr lang="en-US" sz="4000" b="0" dirty="0">
              <a:solidFill>
                <a:schemeClr val="accent3"/>
              </a:solidFill>
              <a:latin typeface="Montserrat Medium" pitchFamily="2" charset="77"/>
            </a:endParaRPr>
          </a:p>
        </p:txBody>
      </p:sp>
      <p:cxnSp>
        <p:nvCxnSpPr>
          <p:cNvPr id="5" name="Straight Connector 4">
            <a:extLst>
              <a:ext uri="{FF2B5EF4-FFF2-40B4-BE49-F238E27FC236}">
                <a16:creationId xmlns:a16="http://schemas.microsoft.com/office/drawing/2014/main" id="{D7738542-4503-5D5C-DC62-D91127017379}"/>
              </a:ext>
            </a:extLst>
          </p:cNvPr>
          <p:cNvCxnSpPr>
            <a:cxnSpLocks/>
          </p:cNvCxnSpPr>
          <p:nvPr/>
        </p:nvCxnSpPr>
        <p:spPr>
          <a:xfrm>
            <a:off x="2284412" y="3733800"/>
            <a:ext cx="7581899" cy="0"/>
          </a:xfrm>
          <a:prstGeom prst="line">
            <a:avLst/>
          </a:prstGeom>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11210271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055C6-35A7-974D-29B5-88D6409C92A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2971AAA-CB3A-36FC-27C2-67326FDCC293}"/>
              </a:ext>
            </a:extLst>
          </p:cNvPr>
          <p:cNvSpPr>
            <a:spLocks noGrp="1"/>
          </p:cNvSpPr>
          <p:nvPr>
            <p:ph type="body" sz="quarter" idx="23"/>
          </p:nvPr>
        </p:nvSpPr>
        <p:spPr>
          <a:xfrm>
            <a:off x="1040058" y="1764038"/>
            <a:ext cx="10141394" cy="4565574"/>
          </a:xfrm>
        </p:spPr>
        <p:txBody>
          <a:bodyPr/>
          <a:lstStyle/>
          <a:p>
            <a:pPr>
              <a:lnSpc>
                <a:spcPct val="100000"/>
              </a:lnSpc>
              <a:spcAft>
                <a:spcPts val="0"/>
              </a:spcAft>
            </a:pPr>
            <a:r>
              <a:rPr lang="en-US" sz="4000" dirty="0"/>
              <a:t>“He’s a prophet,” he said.</a:t>
            </a:r>
          </a:p>
          <a:p>
            <a:pPr>
              <a:lnSpc>
                <a:spcPct val="100000"/>
              </a:lnSpc>
              <a:spcAft>
                <a:spcPts val="0"/>
              </a:spcAft>
            </a:pPr>
            <a:endParaRPr lang="en-US" sz="4000" dirty="0"/>
          </a:p>
          <a:p>
            <a:pPr>
              <a:lnSpc>
                <a:spcPct val="100000"/>
              </a:lnSpc>
              <a:spcAft>
                <a:spcPts val="0"/>
              </a:spcAft>
            </a:pPr>
            <a:r>
              <a:rPr lang="en-US" sz="4000" dirty="0"/>
              <a:t>The Jews did not believe this about him—that he was blind and received sight—until they summoned the parents of the one who had received his sight. </a:t>
            </a:r>
          </a:p>
          <a:p>
            <a:pPr>
              <a:lnSpc>
                <a:spcPct val="100000"/>
              </a:lnSpc>
              <a:spcAft>
                <a:spcPts val="0"/>
              </a:spcAft>
            </a:pPr>
            <a:r>
              <a:rPr lang="en-US" sz="4000" dirty="0">
                <a:solidFill>
                  <a:srgbClr val="CFBEB2"/>
                </a:solidFill>
              </a:rPr>
              <a:t>→</a:t>
            </a:r>
            <a:endParaRPr lang="en-US" sz="4000" dirty="0"/>
          </a:p>
        </p:txBody>
      </p:sp>
      <p:sp>
        <p:nvSpPr>
          <p:cNvPr id="2" name="Text Placeholder 2">
            <a:extLst>
              <a:ext uri="{FF2B5EF4-FFF2-40B4-BE49-F238E27FC236}">
                <a16:creationId xmlns:a16="http://schemas.microsoft.com/office/drawing/2014/main" id="{84482BFD-CB7D-E1C3-9003-144A93DBD4C5}"/>
              </a:ext>
            </a:extLst>
          </p:cNvPr>
          <p:cNvSpPr txBox="1">
            <a:spLocks/>
          </p:cNvSpPr>
          <p:nvPr/>
        </p:nvSpPr>
        <p:spPr>
          <a:xfrm>
            <a:off x="640696" y="914400"/>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9:13-34</a:t>
            </a:r>
            <a:endParaRPr lang="en-US" dirty="0"/>
          </a:p>
        </p:txBody>
      </p:sp>
    </p:spTree>
    <p:extLst>
      <p:ext uri="{BB962C8B-B14F-4D97-AF65-F5344CB8AC3E}">
        <p14:creationId xmlns:p14="http://schemas.microsoft.com/office/powerpoint/2010/main" val="32903914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4755E-A48B-F5E0-1239-3D5045699CC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F12865A-1B9C-AAD9-17D4-3D29107285FC}"/>
              </a:ext>
            </a:extLst>
          </p:cNvPr>
          <p:cNvSpPr>
            <a:spLocks noGrp="1"/>
          </p:cNvSpPr>
          <p:nvPr>
            <p:ph type="body" sz="quarter" idx="23"/>
          </p:nvPr>
        </p:nvSpPr>
        <p:spPr>
          <a:xfrm>
            <a:off x="1040058" y="1764038"/>
            <a:ext cx="10141394" cy="4565574"/>
          </a:xfrm>
        </p:spPr>
        <p:txBody>
          <a:bodyPr/>
          <a:lstStyle/>
          <a:p>
            <a:pPr>
              <a:lnSpc>
                <a:spcPct val="100000"/>
              </a:lnSpc>
              <a:spcAft>
                <a:spcPts val="0"/>
              </a:spcAft>
            </a:pPr>
            <a:r>
              <a:rPr lang="en-US" sz="4000" dirty="0"/>
              <a:t>They asked them, “Is this your son, the one you say was born blind? How then does he now see?”</a:t>
            </a:r>
          </a:p>
          <a:p>
            <a:pPr>
              <a:lnSpc>
                <a:spcPct val="100000"/>
              </a:lnSpc>
              <a:spcAft>
                <a:spcPts val="0"/>
              </a:spcAft>
            </a:pPr>
            <a:endParaRPr lang="en-US" sz="4000" dirty="0"/>
          </a:p>
          <a:p>
            <a:pPr>
              <a:lnSpc>
                <a:spcPct val="100000"/>
              </a:lnSpc>
              <a:spcAft>
                <a:spcPts val="0"/>
              </a:spcAft>
            </a:pPr>
            <a:r>
              <a:rPr lang="en-US" sz="4000" dirty="0"/>
              <a:t>“We know this is our son and that he was born blind,” his parents answered. </a:t>
            </a:r>
          </a:p>
          <a:p>
            <a:pPr>
              <a:lnSpc>
                <a:spcPct val="100000"/>
              </a:lnSpc>
              <a:spcAft>
                <a:spcPts val="0"/>
              </a:spcAft>
            </a:pPr>
            <a:r>
              <a:rPr lang="en-US" sz="4000" dirty="0">
                <a:solidFill>
                  <a:srgbClr val="CFBEB2"/>
                </a:solidFill>
              </a:rPr>
              <a:t>→</a:t>
            </a:r>
            <a:endParaRPr lang="en-US" sz="4000" dirty="0"/>
          </a:p>
        </p:txBody>
      </p:sp>
      <p:sp>
        <p:nvSpPr>
          <p:cNvPr id="2" name="Text Placeholder 2">
            <a:extLst>
              <a:ext uri="{FF2B5EF4-FFF2-40B4-BE49-F238E27FC236}">
                <a16:creationId xmlns:a16="http://schemas.microsoft.com/office/drawing/2014/main" id="{7436D406-43D9-7BC7-B8D4-0AACF9106F6E}"/>
              </a:ext>
            </a:extLst>
          </p:cNvPr>
          <p:cNvSpPr txBox="1">
            <a:spLocks/>
          </p:cNvSpPr>
          <p:nvPr/>
        </p:nvSpPr>
        <p:spPr>
          <a:xfrm>
            <a:off x="640696" y="914400"/>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9:13-34</a:t>
            </a:r>
            <a:endParaRPr lang="en-US" dirty="0"/>
          </a:p>
        </p:txBody>
      </p:sp>
    </p:spTree>
    <p:extLst>
      <p:ext uri="{BB962C8B-B14F-4D97-AF65-F5344CB8AC3E}">
        <p14:creationId xmlns:p14="http://schemas.microsoft.com/office/powerpoint/2010/main" val="7096376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B5F45-8C92-6862-0BAB-02D7801DBBA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2315778-B97F-7290-4472-FD5EAB45BED9}"/>
              </a:ext>
            </a:extLst>
          </p:cNvPr>
          <p:cNvSpPr>
            <a:spLocks noGrp="1"/>
          </p:cNvSpPr>
          <p:nvPr>
            <p:ph type="body" sz="quarter" idx="23"/>
          </p:nvPr>
        </p:nvSpPr>
        <p:spPr>
          <a:xfrm>
            <a:off x="760412" y="1676400"/>
            <a:ext cx="10744200" cy="4565574"/>
          </a:xfrm>
        </p:spPr>
        <p:txBody>
          <a:bodyPr/>
          <a:lstStyle/>
          <a:p>
            <a:pPr>
              <a:lnSpc>
                <a:spcPct val="100000"/>
              </a:lnSpc>
              <a:spcAft>
                <a:spcPts val="0"/>
              </a:spcAft>
            </a:pPr>
            <a:r>
              <a:rPr lang="en-US" sz="3900" dirty="0"/>
              <a:t>“But we don’t know how he now sees, and we don’t know who opened his eyes. Ask him; he’s of age. He will speak for himself.” His parents said these things because they were afraid of the Jews, since the Jews had already agreed that if anyone confessed him as the Messiah, he would be banned from the synagogue</a:t>
            </a:r>
            <a:r>
              <a:rPr lang="en-US" sz="4000" dirty="0"/>
              <a:t>. </a:t>
            </a:r>
            <a:r>
              <a:rPr lang="en-US" sz="4000" dirty="0">
                <a:solidFill>
                  <a:srgbClr val="CFBEB2"/>
                </a:solidFill>
              </a:rPr>
              <a:t>→</a:t>
            </a:r>
            <a:endParaRPr lang="en-US" sz="4000" dirty="0"/>
          </a:p>
        </p:txBody>
      </p:sp>
      <p:sp>
        <p:nvSpPr>
          <p:cNvPr id="2" name="Text Placeholder 2">
            <a:extLst>
              <a:ext uri="{FF2B5EF4-FFF2-40B4-BE49-F238E27FC236}">
                <a16:creationId xmlns:a16="http://schemas.microsoft.com/office/drawing/2014/main" id="{3075E8C4-83FE-1083-11C1-DBA0145A0BB2}"/>
              </a:ext>
            </a:extLst>
          </p:cNvPr>
          <p:cNvSpPr txBox="1">
            <a:spLocks/>
          </p:cNvSpPr>
          <p:nvPr/>
        </p:nvSpPr>
        <p:spPr>
          <a:xfrm>
            <a:off x="640696" y="914400"/>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9:13-34</a:t>
            </a:r>
            <a:endParaRPr lang="en-US" dirty="0"/>
          </a:p>
        </p:txBody>
      </p:sp>
    </p:spTree>
    <p:extLst>
      <p:ext uri="{BB962C8B-B14F-4D97-AF65-F5344CB8AC3E}">
        <p14:creationId xmlns:p14="http://schemas.microsoft.com/office/powerpoint/2010/main" val="7002562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1E95AB-2AC3-AA3F-9FBF-E5ED841C80F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8D49F07-10A2-05A9-BCA2-E5A93AF14C61}"/>
              </a:ext>
            </a:extLst>
          </p:cNvPr>
          <p:cNvSpPr>
            <a:spLocks noGrp="1"/>
          </p:cNvSpPr>
          <p:nvPr>
            <p:ph type="body" sz="quarter" idx="23"/>
          </p:nvPr>
        </p:nvSpPr>
        <p:spPr>
          <a:xfrm>
            <a:off x="760412" y="1676400"/>
            <a:ext cx="10744200" cy="4565574"/>
          </a:xfrm>
        </p:spPr>
        <p:txBody>
          <a:bodyPr/>
          <a:lstStyle/>
          <a:p>
            <a:pPr>
              <a:lnSpc>
                <a:spcPct val="100000"/>
              </a:lnSpc>
              <a:spcAft>
                <a:spcPts val="0"/>
              </a:spcAft>
            </a:pPr>
            <a:r>
              <a:rPr lang="en-US" sz="4000" dirty="0"/>
              <a:t>This is why his parents said, “He’s of age; </a:t>
            </a:r>
          </a:p>
          <a:p>
            <a:pPr>
              <a:lnSpc>
                <a:spcPct val="100000"/>
              </a:lnSpc>
              <a:spcAft>
                <a:spcPts val="0"/>
              </a:spcAft>
            </a:pPr>
            <a:r>
              <a:rPr lang="en-US" sz="4000" dirty="0"/>
              <a:t>ask him.”</a:t>
            </a:r>
          </a:p>
          <a:p>
            <a:pPr>
              <a:lnSpc>
                <a:spcPct val="100000"/>
              </a:lnSpc>
              <a:spcAft>
                <a:spcPts val="0"/>
              </a:spcAft>
            </a:pPr>
            <a:endParaRPr lang="en-US" sz="4000" dirty="0"/>
          </a:p>
          <a:p>
            <a:pPr>
              <a:lnSpc>
                <a:spcPct val="100000"/>
              </a:lnSpc>
              <a:spcAft>
                <a:spcPts val="0"/>
              </a:spcAft>
            </a:pPr>
            <a:r>
              <a:rPr lang="en-US" sz="4000" dirty="0"/>
              <a:t>So a second time they summoned the man who had been blind and told him, “Give glory to God. We know that this man is a sinner.”</a:t>
            </a:r>
          </a:p>
          <a:p>
            <a:pPr>
              <a:lnSpc>
                <a:spcPct val="100000"/>
              </a:lnSpc>
              <a:spcAft>
                <a:spcPts val="0"/>
              </a:spcAft>
            </a:pPr>
            <a:r>
              <a:rPr lang="en-US" sz="4000" dirty="0">
                <a:solidFill>
                  <a:srgbClr val="CFBEB2"/>
                </a:solidFill>
              </a:rPr>
              <a:t>→</a:t>
            </a:r>
            <a:endParaRPr lang="en-US" sz="4000" dirty="0"/>
          </a:p>
        </p:txBody>
      </p:sp>
      <p:sp>
        <p:nvSpPr>
          <p:cNvPr id="2" name="Text Placeholder 2">
            <a:extLst>
              <a:ext uri="{FF2B5EF4-FFF2-40B4-BE49-F238E27FC236}">
                <a16:creationId xmlns:a16="http://schemas.microsoft.com/office/drawing/2014/main" id="{AD39C959-F7FC-9C61-F2EE-CAD586437DCF}"/>
              </a:ext>
            </a:extLst>
          </p:cNvPr>
          <p:cNvSpPr txBox="1">
            <a:spLocks/>
          </p:cNvSpPr>
          <p:nvPr/>
        </p:nvSpPr>
        <p:spPr>
          <a:xfrm>
            <a:off x="640696" y="914400"/>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9:13-34</a:t>
            </a:r>
            <a:endParaRPr lang="en-US" dirty="0"/>
          </a:p>
        </p:txBody>
      </p:sp>
    </p:spTree>
    <p:extLst>
      <p:ext uri="{BB962C8B-B14F-4D97-AF65-F5344CB8AC3E}">
        <p14:creationId xmlns:p14="http://schemas.microsoft.com/office/powerpoint/2010/main" val="20968097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DA7C9-67FC-AB5E-48AF-B98F3E64E1E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C9EEFAC-9B0E-2C70-D493-D30642223EE6}"/>
              </a:ext>
            </a:extLst>
          </p:cNvPr>
          <p:cNvSpPr>
            <a:spLocks noGrp="1"/>
          </p:cNvSpPr>
          <p:nvPr>
            <p:ph type="body" sz="quarter" idx="23"/>
          </p:nvPr>
        </p:nvSpPr>
        <p:spPr>
          <a:xfrm>
            <a:off x="760412" y="1676400"/>
            <a:ext cx="10744200" cy="4565574"/>
          </a:xfrm>
        </p:spPr>
        <p:txBody>
          <a:bodyPr/>
          <a:lstStyle/>
          <a:p>
            <a:pPr>
              <a:lnSpc>
                <a:spcPct val="100000"/>
              </a:lnSpc>
              <a:spcAft>
                <a:spcPts val="0"/>
              </a:spcAft>
            </a:pPr>
            <a:r>
              <a:rPr lang="en-US" sz="4000" dirty="0"/>
              <a:t>He answered, “Whether or not he’s a sinner, I don’t know. One thing I do know: I was blind, and now I can see!”</a:t>
            </a:r>
          </a:p>
          <a:p>
            <a:pPr>
              <a:lnSpc>
                <a:spcPct val="100000"/>
              </a:lnSpc>
              <a:spcAft>
                <a:spcPts val="0"/>
              </a:spcAft>
            </a:pPr>
            <a:endParaRPr lang="en-US" sz="4000" dirty="0"/>
          </a:p>
          <a:p>
            <a:pPr>
              <a:lnSpc>
                <a:spcPct val="100000"/>
              </a:lnSpc>
              <a:spcAft>
                <a:spcPts val="0"/>
              </a:spcAft>
            </a:pPr>
            <a:r>
              <a:rPr lang="en-US" sz="4000" dirty="0"/>
              <a:t>Then they asked him, “What did he do to you? How did he open your eyes?” </a:t>
            </a:r>
          </a:p>
          <a:p>
            <a:pPr>
              <a:lnSpc>
                <a:spcPct val="100000"/>
              </a:lnSpc>
              <a:spcAft>
                <a:spcPts val="0"/>
              </a:spcAft>
            </a:pPr>
            <a:r>
              <a:rPr lang="en-US" sz="4000" dirty="0">
                <a:solidFill>
                  <a:srgbClr val="CFBEB2"/>
                </a:solidFill>
              </a:rPr>
              <a:t>→</a:t>
            </a:r>
            <a:endParaRPr lang="en-US" sz="4000" dirty="0"/>
          </a:p>
        </p:txBody>
      </p:sp>
      <p:sp>
        <p:nvSpPr>
          <p:cNvPr id="2" name="Text Placeholder 2">
            <a:extLst>
              <a:ext uri="{FF2B5EF4-FFF2-40B4-BE49-F238E27FC236}">
                <a16:creationId xmlns:a16="http://schemas.microsoft.com/office/drawing/2014/main" id="{2D6DBD7A-B3DB-037E-0188-CE7602C1ABED}"/>
              </a:ext>
            </a:extLst>
          </p:cNvPr>
          <p:cNvSpPr txBox="1">
            <a:spLocks/>
          </p:cNvSpPr>
          <p:nvPr/>
        </p:nvSpPr>
        <p:spPr>
          <a:xfrm>
            <a:off x="640696" y="914400"/>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9:13-34</a:t>
            </a:r>
            <a:endParaRPr lang="en-US" dirty="0"/>
          </a:p>
        </p:txBody>
      </p:sp>
    </p:spTree>
    <p:extLst>
      <p:ext uri="{BB962C8B-B14F-4D97-AF65-F5344CB8AC3E}">
        <p14:creationId xmlns:p14="http://schemas.microsoft.com/office/powerpoint/2010/main" val="13239517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E6866-E3E2-B2A4-393F-945016A3321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598A825-1FB5-DABB-3BED-FADCE5933EA6}"/>
              </a:ext>
            </a:extLst>
          </p:cNvPr>
          <p:cNvSpPr>
            <a:spLocks noGrp="1"/>
          </p:cNvSpPr>
          <p:nvPr>
            <p:ph type="body" sz="quarter" idx="23"/>
          </p:nvPr>
        </p:nvSpPr>
        <p:spPr>
          <a:xfrm>
            <a:off x="760412" y="1676400"/>
            <a:ext cx="10744200" cy="4565574"/>
          </a:xfrm>
        </p:spPr>
        <p:txBody>
          <a:bodyPr/>
          <a:lstStyle/>
          <a:p>
            <a:pPr>
              <a:lnSpc>
                <a:spcPct val="100000"/>
              </a:lnSpc>
              <a:spcAft>
                <a:spcPts val="0"/>
              </a:spcAft>
            </a:pPr>
            <a:r>
              <a:rPr lang="en-US" sz="4000" dirty="0"/>
              <a:t>“I already told you,” he said, “and you didn’t listen. Why do you want to hear it again? You don’t want to become his disciples too, do you?”</a:t>
            </a:r>
          </a:p>
          <a:p>
            <a:pPr>
              <a:lnSpc>
                <a:spcPct val="100000"/>
              </a:lnSpc>
              <a:spcAft>
                <a:spcPts val="0"/>
              </a:spcAft>
            </a:pPr>
            <a:endParaRPr lang="en-US" sz="4000" dirty="0"/>
          </a:p>
          <a:p>
            <a:pPr>
              <a:lnSpc>
                <a:spcPct val="100000"/>
              </a:lnSpc>
              <a:spcAft>
                <a:spcPts val="0"/>
              </a:spcAft>
            </a:pPr>
            <a:r>
              <a:rPr lang="en-US" sz="4000" dirty="0"/>
              <a:t>They ridiculed him: “You’re that man’s disciple, but we’re Moses’s disciples. </a:t>
            </a:r>
            <a:r>
              <a:rPr lang="en-US" sz="4000" dirty="0">
                <a:solidFill>
                  <a:srgbClr val="CFBEB2"/>
                </a:solidFill>
              </a:rPr>
              <a:t>→</a:t>
            </a:r>
            <a:endParaRPr lang="en-US" sz="4000" dirty="0"/>
          </a:p>
        </p:txBody>
      </p:sp>
      <p:sp>
        <p:nvSpPr>
          <p:cNvPr id="2" name="Text Placeholder 2">
            <a:extLst>
              <a:ext uri="{FF2B5EF4-FFF2-40B4-BE49-F238E27FC236}">
                <a16:creationId xmlns:a16="http://schemas.microsoft.com/office/drawing/2014/main" id="{73E35A67-3D43-0298-95CF-F19EAFABDA56}"/>
              </a:ext>
            </a:extLst>
          </p:cNvPr>
          <p:cNvSpPr txBox="1">
            <a:spLocks/>
          </p:cNvSpPr>
          <p:nvPr/>
        </p:nvSpPr>
        <p:spPr>
          <a:xfrm>
            <a:off x="640696" y="914400"/>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9:13-34</a:t>
            </a:r>
            <a:endParaRPr lang="en-US" dirty="0"/>
          </a:p>
        </p:txBody>
      </p:sp>
    </p:spTree>
    <p:extLst>
      <p:ext uri="{BB962C8B-B14F-4D97-AF65-F5344CB8AC3E}">
        <p14:creationId xmlns:p14="http://schemas.microsoft.com/office/powerpoint/2010/main" val="38872659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85D18-C6B5-C33C-F1E3-7BC79973F91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2957DC6-238D-B7A4-8DB9-9E688C637515}"/>
              </a:ext>
            </a:extLst>
          </p:cNvPr>
          <p:cNvSpPr>
            <a:spLocks noGrp="1"/>
          </p:cNvSpPr>
          <p:nvPr>
            <p:ph type="body" sz="quarter" idx="23"/>
          </p:nvPr>
        </p:nvSpPr>
        <p:spPr>
          <a:xfrm>
            <a:off x="760412" y="1676400"/>
            <a:ext cx="10744200" cy="4565574"/>
          </a:xfrm>
        </p:spPr>
        <p:txBody>
          <a:bodyPr/>
          <a:lstStyle/>
          <a:p>
            <a:pPr>
              <a:lnSpc>
                <a:spcPct val="100000"/>
              </a:lnSpc>
              <a:spcAft>
                <a:spcPts val="0"/>
              </a:spcAft>
            </a:pPr>
            <a:r>
              <a:rPr lang="en-US" sz="4000" dirty="0"/>
              <a:t>We know that God has spoken to Moses. But this man—we don’t know where he’s from.”</a:t>
            </a:r>
          </a:p>
          <a:p>
            <a:pPr>
              <a:lnSpc>
                <a:spcPct val="100000"/>
              </a:lnSpc>
              <a:spcAft>
                <a:spcPts val="0"/>
              </a:spcAft>
            </a:pPr>
            <a:endParaRPr lang="en-US" sz="4000" dirty="0"/>
          </a:p>
          <a:p>
            <a:pPr>
              <a:lnSpc>
                <a:spcPct val="100000"/>
              </a:lnSpc>
              <a:spcAft>
                <a:spcPts val="0"/>
              </a:spcAft>
            </a:pPr>
            <a:r>
              <a:rPr lang="en-US" sz="4000" dirty="0"/>
              <a:t>“This is an amazing thing!” the man told them. “You don’t know where he is from, and yet he opened my eyes. </a:t>
            </a:r>
          </a:p>
          <a:p>
            <a:pPr>
              <a:lnSpc>
                <a:spcPct val="100000"/>
              </a:lnSpc>
              <a:spcAft>
                <a:spcPts val="0"/>
              </a:spcAft>
            </a:pPr>
            <a:r>
              <a:rPr lang="en-US" sz="4000" dirty="0">
                <a:solidFill>
                  <a:srgbClr val="CFBEB2"/>
                </a:solidFill>
              </a:rPr>
              <a:t>→</a:t>
            </a:r>
            <a:endParaRPr lang="en-US" sz="4000" dirty="0"/>
          </a:p>
        </p:txBody>
      </p:sp>
      <p:sp>
        <p:nvSpPr>
          <p:cNvPr id="2" name="Text Placeholder 2">
            <a:extLst>
              <a:ext uri="{FF2B5EF4-FFF2-40B4-BE49-F238E27FC236}">
                <a16:creationId xmlns:a16="http://schemas.microsoft.com/office/drawing/2014/main" id="{2AA0F1E6-A690-4F07-6EF0-4CEC5FBF87CA}"/>
              </a:ext>
            </a:extLst>
          </p:cNvPr>
          <p:cNvSpPr txBox="1">
            <a:spLocks/>
          </p:cNvSpPr>
          <p:nvPr/>
        </p:nvSpPr>
        <p:spPr>
          <a:xfrm>
            <a:off x="640696" y="914400"/>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9:13-34</a:t>
            </a:r>
            <a:endParaRPr lang="en-US" dirty="0"/>
          </a:p>
        </p:txBody>
      </p:sp>
    </p:spTree>
    <p:extLst>
      <p:ext uri="{BB962C8B-B14F-4D97-AF65-F5344CB8AC3E}">
        <p14:creationId xmlns:p14="http://schemas.microsoft.com/office/powerpoint/2010/main" val="6671997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16CC7-38F0-CC51-D81B-C26A6114486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CCBC111-3632-9867-913D-7F5A00B493F3}"/>
              </a:ext>
            </a:extLst>
          </p:cNvPr>
          <p:cNvSpPr>
            <a:spLocks noGrp="1"/>
          </p:cNvSpPr>
          <p:nvPr>
            <p:ph type="body" sz="quarter" idx="23"/>
          </p:nvPr>
        </p:nvSpPr>
        <p:spPr>
          <a:xfrm>
            <a:off x="760412" y="1676400"/>
            <a:ext cx="10744200" cy="4565574"/>
          </a:xfrm>
        </p:spPr>
        <p:txBody>
          <a:bodyPr/>
          <a:lstStyle/>
          <a:p>
            <a:pPr>
              <a:lnSpc>
                <a:spcPct val="100000"/>
              </a:lnSpc>
              <a:spcAft>
                <a:spcPts val="0"/>
              </a:spcAft>
            </a:pPr>
            <a:r>
              <a:rPr lang="en-US" sz="4000" dirty="0"/>
              <a:t>We know that God doesn’t listen to sinners, but if anyone is God-fearing and does his will, he listens to him. Throughout history no one has ever heard of someone opening the eyes of a person born blind. If this man were not from God, he wouldn’t be able to do anything.” </a:t>
            </a:r>
            <a:r>
              <a:rPr lang="en-US" sz="4000" dirty="0">
                <a:solidFill>
                  <a:srgbClr val="CFBEB2"/>
                </a:solidFill>
              </a:rPr>
              <a:t>→</a:t>
            </a:r>
            <a:endParaRPr lang="en-US" sz="4000" dirty="0"/>
          </a:p>
        </p:txBody>
      </p:sp>
      <p:sp>
        <p:nvSpPr>
          <p:cNvPr id="2" name="Text Placeholder 2">
            <a:extLst>
              <a:ext uri="{FF2B5EF4-FFF2-40B4-BE49-F238E27FC236}">
                <a16:creationId xmlns:a16="http://schemas.microsoft.com/office/drawing/2014/main" id="{BEFC4027-0E7A-1494-7708-35D2054B262A}"/>
              </a:ext>
            </a:extLst>
          </p:cNvPr>
          <p:cNvSpPr txBox="1">
            <a:spLocks/>
          </p:cNvSpPr>
          <p:nvPr/>
        </p:nvSpPr>
        <p:spPr>
          <a:xfrm>
            <a:off x="640696" y="914400"/>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9:13-34</a:t>
            </a:r>
            <a:endParaRPr lang="en-US" dirty="0"/>
          </a:p>
        </p:txBody>
      </p:sp>
    </p:spTree>
    <p:extLst>
      <p:ext uri="{BB962C8B-B14F-4D97-AF65-F5344CB8AC3E}">
        <p14:creationId xmlns:p14="http://schemas.microsoft.com/office/powerpoint/2010/main" val="34196997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BA5FB-B359-24EF-E1EF-003B8F11971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A056E0D-21E7-471D-1DAF-0FC564283EC6}"/>
              </a:ext>
            </a:extLst>
          </p:cNvPr>
          <p:cNvSpPr>
            <a:spLocks noGrp="1"/>
          </p:cNvSpPr>
          <p:nvPr>
            <p:ph type="body" sz="quarter" idx="23"/>
          </p:nvPr>
        </p:nvSpPr>
        <p:spPr>
          <a:xfrm>
            <a:off x="760412" y="1676400"/>
            <a:ext cx="10744200" cy="4565574"/>
          </a:xfrm>
        </p:spPr>
        <p:txBody>
          <a:bodyPr/>
          <a:lstStyle/>
          <a:p>
            <a:pPr>
              <a:lnSpc>
                <a:spcPct val="100000"/>
              </a:lnSpc>
              <a:spcAft>
                <a:spcPts val="0"/>
              </a:spcAft>
            </a:pPr>
            <a:endParaRPr lang="en-US" sz="4000" dirty="0"/>
          </a:p>
          <a:p>
            <a:pPr>
              <a:lnSpc>
                <a:spcPct val="100000"/>
              </a:lnSpc>
              <a:spcAft>
                <a:spcPts val="0"/>
              </a:spcAft>
            </a:pPr>
            <a:r>
              <a:rPr lang="en-US" sz="4000" dirty="0"/>
              <a:t>“You were born entirely in sin,” they replied, “and are you trying to teach us?” Then they threw him out. </a:t>
            </a:r>
          </a:p>
        </p:txBody>
      </p:sp>
      <p:sp>
        <p:nvSpPr>
          <p:cNvPr id="2" name="Text Placeholder 2">
            <a:extLst>
              <a:ext uri="{FF2B5EF4-FFF2-40B4-BE49-F238E27FC236}">
                <a16:creationId xmlns:a16="http://schemas.microsoft.com/office/drawing/2014/main" id="{C57D7E34-265F-2F48-5511-4A65266304A3}"/>
              </a:ext>
            </a:extLst>
          </p:cNvPr>
          <p:cNvSpPr txBox="1">
            <a:spLocks/>
          </p:cNvSpPr>
          <p:nvPr/>
        </p:nvSpPr>
        <p:spPr>
          <a:xfrm>
            <a:off x="640696" y="914400"/>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9:13-34</a:t>
            </a:r>
            <a:endParaRPr lang="en-US" dirty="0"/>
          </a:p>
        </p:txBody>
      </p:sp>
    </p:spTree>
    <p:extLst>
      <p:ext uri="{BB962C8B-B14F-4D97-AF65-F5344CB8AC3E}">
        <p14:creationId xmlns:p14="http://schemas.microsoft.com/office/powerpoint/2010/main" val="21994121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083C9-FE99-2579-8A37-C743BE964E2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5DB4606-CCE1-6150-EA0B-E990A29EF238}"/>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AD339BEC-27F5-7078-E088-FBE5C10BEE3D}"/>
              </a:ext>
            </a:extLst>
          </p:cNvPr>
          <p:cNvSpPr>
            <a:spLocks noGrp="1"/>
          </p:cNvSpPr>
          <p:nvPr>
            <p:ph type="body" sz="quarter" idx="19"/>
          </p:nvPr>
        </p:nvSpPr>
        <p:spPr>
          <a:xfrm>
            <a:off x="4037013" y="457200"/>
            <a:ext cx="7391399" cy="5943600"/>
          </a:xfrm>
        </p:spPr>
        <p:txBody>
          <a:bodyPr anchor="ctr"/>
          <a:lstStyle/>
          <a:p>
            <a:r>
              <a:rPr lang="en-US" sz="4200" b="1" dirty="0"/>
              <a:t>How did the man’s understanding and faith grow throughout this section?</a:t>
            </a:r>
            <a:endParaRPr lang="en-US" sz="4000" dirty="0"/>
          </a:p>
        </p:txBody>
      </p:sp>
    </p:spTree>
    <p:extLst>
      <p:ext uri="{BB962C8B-B14F-4D97-AF65-F5344CB8AC3E}">
        <p14:creationId xmlns:p14="http://schemas.microsoft.com/office/powerpoint/2010/main" val="1464740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44139CE-550D-41A8-A98A-F7A116762072}"/>
              </a:ext>
            </a:extLst>
          </p:cNvPr>
          <p:cNvSpPr>
            <a:spLocks noGrp="1"/>
          </p:cNvSpPr>
          <p:nvPr>
            <p:ph type="body" sz="quarter" idx="23"/>
          </p:nvPr>
        </p:nvSpPr>
        <p:spPr>
          <a:xfrm>
            <a:off x="1119655" y="2776291"/>
            <a:ext cx="9982200" cy="2862509"/>
          </a:xfrm>
        </p:spPr>
        <p:txBody>
          <a:bodyPr/>
          <a:lstStyle/>
          <a:p>
            <a:pPr>
              <a:lnSpc>
                <a:spcPct val="100000"/>
              </a:lnSpc>
            </a:pPr>
            <a:r>
              <a:rPr lang="en-US" sz="4000" dirty="0"/>
              <a:t>How can you recognize and confront </a:t>
            </a:r>
          </a:p>
          <a:p>
            <a:pPr>
              <a:lnSpc>
                <a:spcPct val="100000"/>
              </a:lnSpc>
            </a:pPr>
            <a:r>
              <a:rPr lang="en-US" sz="4000" dirty="0"/>
              <a:t>an area of spiritual blindness in your own life by responding to Jesus in faith </a:t>
            </a:r>
          </a:p>
          <a:p>
            <a:pPr>
              <a:lnSpc>
                <a:spcPct val="100000"/>
              </a:lnSpc>
            </a:pPr>
            <a:r>
              <a:rPr lang="en-US" sz="4000" dirty="0"/>
              <a:t>and worship? </a:t>
            </a:r>
          </a:p>
        </p:txBody>
      </p:sp>
      <p:sp>
        <p:nvSpPr>
          <p:cNvPr id="3" name="Text Placeholder 2">
            <a:extLst>
              <a:ext uri="{FF2B5EF4-FFF2-40B4-BE49-F238E27FC236}">
                <a16:creationId xmlns:a16="http://schemas.microsoft.com/office/drawing/2014/main" id="{DD94803D-9139-4565-8B23-41D5B43B9051}"/>
              </a:ext>
            </a:extLst>
          </p:cNvPr>
          <p:cNvSpPr>
            <a:spLocks noGrp="1"/>
          </p:cNvSpPr>
          <p:nvPr>
            <p:ph type="body" sz="quarter" idx="22"/>
          </p:nvPr>
        </p:nvSpPr>
        <p:spPr/>
        <p:txBody>
          <a:bodyPr/>
          <a:lstStyle/>
          <a:p>
            <a:r>
              <a:rPr lang="en-US" sz="4800" dirty="0">
                <a:solidFill>
                  <a:srgbClr val="867A72"/>
                </a:solidFill>
              </a:rPr>
              <a:t>THINK ABOUT THIS…</a:t>
            </a:r>
          </a:p>
          <a:p>
            <a:endParaRPr lang="en-US" dirty="0"/>
          </a:p>
        </p:txBody>
      </p:sp>
    </p:spTree>
    <p:extLst>
      <p:ext uri="{BB962C8B-B14F-4D97-AF65-F5344CB8AC3E}">
        <p14:creationId xmlns:p14="http://schemas.microsoft.com/office/powerpoint/2010/main" val="14302750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61FA3-1A8B-360A-CF34-2881A9654C2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37B2AF1-53CF-B827-B590-E099C5CF8BE3}"/>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63F15454-048F-F657-A0D3-F7134518971D}"/>
              </a:ext>
            </a:extLst>
          </p:cNvPr>
          <p:cNvSpPr>
            <a:spLocks noGrp="1"/>
          </p:cNvSpPr>
          <p:nvPr>
            <p:ph type="body" sz="quarter" idx="19"/>
          </p:nvPr>
        </p:nvSpPr>
        <p:spPr>
          <a:xfrm>
            <a:off x="4037013" y="381000"/>
            <a:ext cx="7391399" cy="5943600"/>
          </a:xfrm>
        </p:spPr>
        <p:txBody>
          <a:bodyPr anchor="ctr"/>
          <a:lstStyle/>
          <a:p>
            <a:r>
              <a:rPr lang="en-US" sz="4200" b="1" dirty="0"/>
              <a:t>How might religious knowledge mask spiritual blindness?</a:t>
            </a:r>
          </a:p>
        </p:txBody>
      </p:sp>
    </p:spTree>
    <p:extLst>
      <p:ext uri="{BB962C8B-B14F-4D97-AF65-F5344CB8AC3E}">
        <p14:creationId xmlns:p14="http://schemas.microsoft.com/office/powerpoint/2010/main" val="26989322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A88D8-EB58-B7A0-20B9-1836C8D0906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8F891A0-D516-3CAE-805D-15AAE065AC1E}"/>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230DFFD5-2236-B45A-3208-23BD5171A1A7}"/>
              </a:ext>
            </a:extLst>
          </p:cNvPr>
          <p:cNvSpPr>
            <a:spLocks noGrp="1"/>
          </p:cNvSpPr>
          <p:nvPr>
            <p:ph type="body" sz="quarter" idx="19"/>
          </p:nvPr>
        </p:nvSpPr>
        <p:spPr>
          <a:xfrm>
            <a:off x="4037013" y="381000"/>
            <a:ext cx="7391399" cy="5943600"/>
          </a:xfrm>
        </p:spPr>
        <p:txBody>
          <a:bodyPr anchor="ctr"/>
          <a:lstStyle/>
          <a:p>
            <a:r>
              <a:rPr lang="en-US" sz="4200" b="1" dirty="0"/>
              <a:t>When have you had to stand firm in your testimony despite opposition from others? What makes this challenging?</a:t>
            </a:r>
          </a:p>
        </p:txBody>
      </p:sp>
    </p:spTree>
    <p:extLst>
      <p:ext uri="{BB962C8B-B14F-4D97-AF65-F5344CB8AC3E}">
        <p14:creationId xmlns:p14="http://schemas.microsoft.com/office/powerpoint/2010/main" val="16110522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036B0-5D1E-5793-7F5D-7BB0EEDCF5C9}"/>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6D20ACF4-DBC6-0A5D-FFBB-114BE814346A}"/>
              </a:ext>
            </a:extLst>
          </p:cNvPr>
          <p:cNvSpPr>
            <a:spLocks noGrp="1"/>
          </p:cNvSpPr>
          <p:nvPr>
            <p:ph type="title"/>
          </p:nvPr>
        </p:nvSpPr>
        <p:spPr>
          <a:xfrm>
            <a:off x="-1" y="685800"/>
            <a:ext cx="12188825" cy="4419600"/>
          </a:xfrm>
        </p:spPr>
        <p:txBody>
          <a:bodyPr anchor="b">
            <a:noAutofit/>
          </a:bodyPr>
          <a:lstStyle/>
          <a:p>
            <a:pPr marR="0">
              <a:lnSpc>
                <a:spcPct val="150000"/>
              </a:lnSpc>
              <a:spcBef>
                <a:spcPts val="0"/>
              </a:spcBef>
              <a:spcAft>
                <a:spcPts val="0"/>
              </a:spcAft>
            </a:pPr>
            <a:r>
              <a:rPr lang="en-US" sz="5000" dirty="0"/>
              <a:t>3. Spiritual sight leads to </a:t>
            </a:r>
            <a:r>
              <a:rPr lang="en-US" sz="5000" u="sng" dirty="0"/>
              <a:t>belief</a:t>
            </a:r>
            <a:r>
              <a:rPr lang="en-US" sz="5000" dirty="0"/>
              <a:t> </a:t>
            </a:r>
            <a:br>
              <a:rPr lang="en-US" sz="5000" dirty="0"/>
            </a:br>
            <a:r>
              <a:rPr lang="en-US" sz="5000" dirty="0"/>
              <a:t>and </a:t>
            </a:r>
            <a:r>
              <a:rPr lang="en-US" sz="5000" u="sng" dirty="0"/>
              <a:t>worship</a:t>
            </a:r>
            <a:r>
              <a:rPr lang="en-US" sz="5000" dirty="0"/>
              <a:t>. </a:t>
            </a:r>
          </a:p>
        </p:txBody>
      </p:sp>
    </p:spTree>
    <p:extLst>
      <p:ext uri="{BB962C8B-B14F-4D97-AF65-F5344CB8AC3E}">
        <p14:creationId xmlns:p14="http://schemas.microsoft.com/office/powerpoint/2010/main" val="36317988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766D56-8E3D-23CE-0184-77A92D45210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87ABB4F-9834-546E-D29E-ED6C1FEB1F50}"/>
              </a:ext>
            </a:extLst>
          </p:cNvPr>
          <p:cNvSpPr>
            <a:spLocks noGrp="1"/>
          </p:cNvSpPr>
          <p:nvPr>
            <p:ph type="body" sz="quarter" idx="23"/>
          </p:nvPr>
        </p:nvSpPr>
        <p:spPr>
          <a:xfrm>
            <a:off x="942741" y="1869278"/>
            <a:ext cx="10270659" cy="4531522"/>
          </a:xfrm>
        </p:spPr>
        <p:txBody>
          <a:bodyPr/>
          <a:lstStyle/>
          <a:p>
            <a:pPr>
              <a:lnSpc>
                <a:spcPct val="112000"/>
              </a:lnSpc>
              <a:spcAft>
                <a:spcPts val="0"/>
              </a:spcAft>
            </a:pPr>
            <a:r>
              <a:rPr lang="en-US" sz="3900" dirty="0"/>
              <a:t>Jesus heard that they had thrown the man out, and when he found him, he asked, “Do you believe in the Son of Man?” </a:t>
            </a:r>
          </a:p>
          <a:p>
            <a:pPr>
              <a:lnSpc>
                <a:spcPct val="112000"/>
              </a:lnSpc>
              <a:spcAft>
                <a:spcPts val="0"/>
              </a:spcAft>
            </a:pPr>
            <a:endParaRPr lang="en-US" sz="3900" dirty="0"/>
          </a:p>
          <a:p>
            <a:pPr>
              <a:lnSpc>
                <a:spcPct val="112000"/>
              </a:lnSpc>
              <a:spcAft>
                <a:spcPts val="0"/>
              </a:spcAft>
            </a:pPr>
            <a:r>
              <a:rPr lang="en-US" sz="3900" dirty="0"/>
              <a:t>“Who is he, Sir, that I may believe in him?” he asked.  </a:t>
            </a:r>
            <a:r>
              <a:rPr lang="en-US" sz="3600" dirty="0">
                <a:solidFill>
                  <a:srgbClr val="CFBEB2"/>
                </a:solidFill>
              </a:rPr>
              <a:t>→</a:t>
            </a:r>
            <a:endParaRPr lang="en-US" sz="3600" dirty="0"/>
          </a:p>
        </p:txBody>
      </p:sp>
      <p:sp>
        <p:nvSpPr>
          <p:cNvPr id="2" name="Text Placeholder 2">
            <a:extLst>
              <a:ext uri="{FF2B5EF4-FFF2-40B4-BE49-F238E27FC236}">
                <a16:creationId xmlns:a16="http://schemas.microsoft.com/office/drawing/2014/main" id="{1F220826-0BBA-36E1-8BC2-02CC463750A4}"/>
              </a:ext>
            </a:extLst>
          </p:cNvPr>
          <p:cNvSpPr txBox="1">
            <a:spLocks/>
          </p:cNvSpPr>
          <p:nvPr/>
        </p:nvSpPr>
        <p:spPr>
          <a:xfrm>
            <a:off x="640696" y="843149"/>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9:35-41</a:t>
            </a:r>
            <a:endParaRPr lang="en-US" dirty="0"/>
          </a:p>
        </p:txBody>
      </p:sp>
    </p:spTree>
    <p:extLst>
      <p:ext uri="{BB962C8B-B14F-4D97-AF65-F5344CB8AC3E}">
        <p14:creationId xmlns:p14="http://schemas.microsoft.com/office/powerpoint/2010/main" val="26108706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AC89C-9708-9762-CE28-E35AEB49F07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7895D87-112A-FFD9-A98F-FCD22BD1FBED}"/>
              </a:ext>
            </a:extLst>
          </p:cNvPr>
          <p:cNvSpPr>
            <a:spLocks noGrp="1"/>
          </p:cNvSpPr>
          <p:nvPr>
            <p:ph type="body" sz="quarter" idx="23"/>
          </p:nvPr>
        </p:nvSpPr>
        <p:spPr>
          <a:xfrm>
            <a:off x="942741" y="1869278"/>
            <a:ext cx="10270659" cy="4531522"/>
          </a:xfrm>
        </p:spPr>
        <p:txBody>
          <a:bodyPr/>
          <a:lstStyle/>
          <a:p>
            <a:pPr>
              <a:lnSpc>
                <a:spcPct val="112000"/>
              </a:lnSpc>
              <a:spcAft>
                <a:spcPts val="0"/>
              </a:spcAft>
            </a:pPr>
            <a:r>
              <a:rPr lang="en-US" sz="3900" dirty="0"/>
              <a:t>Jesus answered, “You have seen him; </a:t>
            </a:r>
          </a:p>
          <a:p>
            <a:pPr>
              <a:lnSpc>
                <a:spcPct val="112000"/>
              </a:lnSpc>
              <a:spcAft>
                <a:spcPts val="0"/>
              </a:spcAft>
            </a:pPr>
            <a:r>
              <a:rPr lang="en-US" sz="3900" dirty="0"/>
              <a:t>in fact, he is the one speaking with you.”</a:t>
            </a:r>
          </a:p>
          <a:p>
            <a:pPr>
              <a:lnSpc>
                <a:spcPct val="112000"/>
              </a:lnSpc>
              <a:spcAft>
                <a:spcPts val="0"/>
              </a:spcAft>
            </a:pPr>
            <a:endParaRPr lang="en-US" sz="3900" dirty="0"/>
          </a:p>
          <a:p>
            <a:pPr>
              <a:lnSpc>
                <a:spcPct val="112000"/>
              </a:lnSpc>
              <a:spcAft>
                <a:spcPts val="0"/>
              </a:spcAft>
            </a:pPr>
            <a:r>
              <a:rPr lang="en-US" sz="3900" dirty="0"/>
              <a:t> “I believe, Lord!” he said, and he </a:t>
            </a:r>
          </a:p>
          <a:p>
            <a:pPr>
              <a:lnSpc>
                <a:spcPct val="112000"/>
              </a:lnSpc>
              <a:spcAft>
                <a:spcPts val="0"/>
              </a:spcAft>
            </a:pPr>
            <a:r>
              <a:rPr lang="en-US" sz="3900" dirty="0"/>
              <a:t>worshiped him.</a:t>
            </a:r>
          </a:p>
          <a:p>
            <a:pPr>
              <a:lnSpc>
                <a:spcPct val="112000"/>
              </a:lnSpc>
              <a:spcAft>
                <a:spcPts val="0"/>
              </a:spcAft>
            </a:pPr>
            <a:r>
              <a:rPr lang="en-US" sz="3600" dirty="0">
                <a:solidFill>
                  <a:srgbClr val="CFBEB2"/>
                </a:solidFill>
              </a:rPr>
              <a:t>→</a:t>
            </a:r>
            <a:endParaRPr lang="en-US" sz="3600" dirty="0"/>
          </a:p>
        </p:txBody>
      </p:sp>
      <p:sp>
        <p:nvSpPr>
          <p:cNvPr id="2" name="Text Placeholder 2">
            <a:extLst>
              <a:ext uri="{FF2B5EF4-FFF2-40B4-BE49-F238E27FC236}">
                <a16:creationId xmlns:a16="http://schemas.microsoft.com/office/drawing/2014/main" id="{C6E0F16F-231B-14C1-3663-A3280AA3C3ED}"/>
              </a:ext>
            </a:extLst>
          </p:cNvPr>
          <p:cNvSpPr txBox="1">
            <a:spLocks/>
          </p:cNvSpPr>
          <p:nvPr/>
        </p:nvSpPr>
        <p:spPr>
          <a:xfrm>
            <a:off x="640696" y="843149"/>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9:35-41</a:t>
            </a:r>
            <a:endParaRPr lang="en-US" dirty="0"/>
          </a:p>
        </p:txBody>
      </p:sp>
    </p:spTree>
    <p:extLst>
      <p:ext uri="{BB962C8B-B14F-4D97-AF65-F5344CB8AC3E}">
        <p14:creationId xmlns:p14="http://schemas.microsoft.com/office/powerpoint/2010/main" val="19591446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4E86D-D0C2-2AB4-81D5-D2C5FA3745A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272D409-289B-76BC-D5AB-978824340C53}"/>
              </a:ext>
            </a:extLst>
          </p:cNvPr>
          <p:cNvSpPr>
            <a:spLocks noGrp="1"/>
          </p:cNvSpPr>
          <p:nvPr>
            <p:ph type="body" sz="quarter" idx="23"/>
          </p:nvPr>
        </p:nvSpPr>
        <p:spPr>
          <a:xfrm>
            <a:off x="942741" y="1869278"/>
            <a:ext cx="10270659" cy="4531522"/>
          </a:xfrm>
        </p:spPr>
        <p:txBody>
          <a:bodyPr/>
          <a:lstStyle/>
          <a:p>
            <a:pPr>
              <a:lnSpc>
                <a:spcPct val="112000"/>
              </a:lnSpc>
              <a:spcAft>
                <a:spcPts val="0"/>
              </a:spcAft>
            </a:pPr>
            <a:r>
              <a:rPr lang="en-US" sz="3900" dirty="0"/>
              <a:t>Jesus said, “I came into this world for judgment, in order that those who do not see will see and those who do see will become blind.”</a:t>
            </a:r>
          </a:p>
          <a:p>
            <a:pPr>
              <a:lnSpc>
                <a:spcPct val="112000"/>
              </a:lnSpc>
              <a:spcAft>
                <a:spcPts val="0"/>
              </a:spcAft>
            </a:pPr>
            <a:r>
              <a:rPr lang="en-US" sz="3600" dirty="0">
                <a:solidFill>
                  <a:srgbClr val="CFBEB2"/>
                </a:solidFill>
              </a:rPr>
              <a:t>→</a:t>
            </a:r>
            <a:endParaRPr lang="en-US" sz="3600" dirty="0"/>
          </a:p>
        </p:txBody>
      </p:sp>
      <p:sp>
        <p:nvSpPr>
          <p:cNvPr id="2" name="Text Placeholder 2">
            <a:extLst>
              <a:ext uri="{FF2B5EF4-FFF2-40B4-BE49-F238E27FC236}">
                <a16:creationId xmlns:a16="http://schemas.microsoft.com/office/drawing/2014/main" id="{89FE6EF0-6979-812E-91F9-A93612645DB7}"/>
              </a:ext>
            </a:extLst>
          </p:cNvPr>
          <p:cNvSpPr txBox="1">
            <a:spLocks/>
          </p:cNvSpPr>
          <p:nvPr/>
        </p:nvSpPr>
        <p:spPr>
          <a:xfrm>
            <a:off x="640696" y="843149"/>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9:35-41</a:t>
            </a:r>
            <a:endParaRPr lang="en-US" dirty="0"/>
          </a:p>
        </p:txBody>
      </p:sp>
    </p:spTree>
    <p:extLst>
      <p:ext uri="{BB962C8B-B14F-4D97-AF65-F5344CB8AC3E}">
        <p14:creationId xmlns:p14="http://schemas.microsoft.com/office/powerpoint/2010/main" val="5499117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906D5-DB34-3F1D-812E-AB4CB7B9563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CAC1BA4-A00F-EC58-2354-C45CC68CC1B6}"/>
              </a:ext>
            </a:extLst>
          </p:cNvPr>
          <p:cNvSpPr>
            <a:spLocks noGrp="1"/>
          </p:cNvSpPr>
          <p:nvPr>
            <p:ph type="body" sz="quarter" idx="23"/>
          </p:nvPr>
        </p:nvSpPr>
        <p:spPr>
          <a:xfrm>
            <a:off x="942741" y="1716878"/>
            <a:ext cx="10270659" cy="4531522"/>
          </a:xfrm>
        </p:spPr>
        <p:txBody>
          <a:bodyPr/>
          <a:lstStyle/>
          <a:p>
            <a:pPr>
              <a:lnSpc>
                <a:spcPct val="100000"/>
              </a:lnSpc>
              <a:spcAft>
                <a:spcPts val="0"/>
              </a:spcAft>
            </a:pPr>
            <a:r>
              <a:rPr lang="en-US" sz="3900" dirty="0"/>
              <a:t>Some of the Pharisees who were with him heard these things and asked him, “We aren’t blind too, are we?”</a:t>
            </a:r>
          </a:p>
          <a:p>
            <a:pPr>
              <a:lnSpc>
                <a:spcPct val="100000"/>
              </a:lnSpc>
              <a:spcAft>
                <a:spcPts val="0"/>
              </a:spcAft>
            </a:pPr>
            <a:endParaRPr lang="en-US" sz="3900" dirty="0"/>
          </a:p>
          <a:p>
            <a:pPr>
              <a:lnSpc>
                <a:spcPct val="100000"/>
              </a:lnSpc>
              <a:spcAft>
                <a:spcPts val="0"/>
              </a:spcAft>
            </a:pPr>
            <a:r>
              <a:rPr lang="en-US" sz="3900" dirty="0"/>
              <a:t> “If you were blind,” Jesus told them, “you wouldn’t have sin. But now that you say, ‘We see,’ your sin remains</a:t>
            </a:r>
          </a:p>
        </p:txBody>
      </p:sp>
      <p:sp>
        <p:nvSpPr>
          <p:cNvPr id="2" name="Text Placeholder 2">
            <a:extLst>
              <a:ext uri="{FF2B5EF4-FFF2-40B4-BE49-F238E27FC236}">
                <a16:creationId xmlns:a16="http://schemas.microsoft.com/office/drawing/2014/main" id="{68359EE2-AB3C-CBE7-E154-D1816DBC3A2F}"/>
              </a:ext>
            </a:extLst>
          </p:cNvPr>
          <p:cNvSpPr txBox="1">
            <a:spLocks/>
          </p:cNvSpPr>
          <p:nvPr/>
        </p:nvSpPr>
        <p:spPr>
          <a:xfrm>
            <a:off x="640696" y="843149"/>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9:35-41</a:t>
            </a:r>
            <a:endParaRPr lang="en-US" dirty="0"/>
          </a:p>
        </p:txBody>
      </p:sp>
    </p:spTree>
    <p:extLst>
      <p:ext uri="{BB962C8B-B14F-4D97-AF65-F5344CB8AC3E}">
        <p14:creationId xmlns:p14="http://schemas.microsoft.com/office/powerpoint/2010/main" val="36402405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E3462-2A9D-6E91-36B7-B68A99EEB7E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42B420F-35F8-2D8C-26D8-A5FB897970DD}"/>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9A9EF651-F9EA-40D7-2C35-39AD90FE3DFF}"/>
              </a:ext>
            </a:extLst>
          </p:cNvPr>
          <p:cNvSpPr>
            <a:spLocks noGrp="1"/>
          </p:cNvSpPr>
          <p:nvPr>
            <p:ph type="body" sz="quarter" idx="19"/>
          </p:nvPr>
        </p:nvSpPr>
        <p:spPr>
          <a:xfrm>
            <a:off x="4037013" y="381000"/>
            <a:ext cx="7391399" cy="5943600"/>
          </a:xfrm>
        </p:spPr>
        <p:txBody>
          <a:bodyPr anchor="ctr"/>
          <a:lstStyle/>
          <a:p>
            <a:r>
              <a:rPr lang="en-US" sz="4200" b="1" dirty="0"/>
              <a:t>Why is it significant that Jesus returned when He heard the man had been put out of the temple?</a:t>
            </a:r>
          </a:p>
        </p:txBody>
      </p:sp>
    </p:spTree>
    <p:extLst>
      <p:ext uri="{BB962C8B-B14F-4D97-AF65-F5344CB8AC3E}">
        <p14:creationId xmlns:p14="http://schemas.microsoft.com/office/powerpoint/2010/main" val="25557832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20CA0-4935-9356-896E-D7074BBE452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99E921F-C7B2-58EE-B6C9-408419335687}"/>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124006D8-4C1B-B366-88A1-2AD8C7AAFB8E}"/>
              </a:ext>
            </a:extLst>
          </p:cNvPr>
          <p:cNvSpPr>
            <a:spLocks noGrp="1"/>
          </p:cNvSpPr>
          <p:nvPr>
            <p:ph type="body" sz="quarter" idx="19"/>
          </p:nvPr>
        </p:nvSpPr>
        <p:spPr>
          <a:xfrm>
            <a:off x="4037013" y="381000"/>
            <a:ext cx="7391399" cy="5943600"/>
          </a:xfrm>
        </p:spPr>
        <p:txBody>
          <a:bodyPr anchor="ctr"/>
          <a:lstStyle/>
          <a:p>
            <a:r>
              <a:rPr lang="en-US" sz="4000" b="1" dirty="0"/>
              <a:t>What is the difference between sight and vision? How might we face becoming satisfied with less than God wants us to do and experience in His kingdom? </a:t>
            </a:r>
          </a:p>
        </p:txBody>
      </p:sp>
    </p:spTree>
    <p:extLst>
      <p:ext uri="{BB962C8B-B14F-4D97-AF65-F5344CB8AC3E}">
        <p14:creationId xmlns:p14="http://schemas.microsoft.com/office/powerpoint/2010/main" val="18402415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3C714-31A6-095B-7817-2C8D5B520CB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1DC1156-6E19-B000-565E-ABD9517F9F9E}"/>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DE0ACF0D-234B-B576-9E4F-8615DB594970}"/>
              </a:ext>
            </a:extLst>
          </p:cNvPr>
          <p:cNvSpPr>
            <a:spLocks noGrp="1"/>
          </p:cNvSpPr>
          <p:nvPr>
            <p:ph type="body" sz="quarter" idx="19"/>
          </p:nvPr>
        </p:nvSpPr>
        <p:spPr>
          <a:xfrm>
            <a:off x="4037013" y="457200"/>
            <a:ext cx="7391399" cy="5943600"/>
          </a:xfrm>
        </p:spPr>
        <p:txBody>
          <a:bodyPr anchor="ctr"/>
          <a:lstStyle/>
          <a:p>
            <a:r>
              <a:rPr lang="en-US" sz="4000" b="1" dirty="0"/>
              <a:t>How can you keep your </a:t>
            </a:r>
          </a:p>
          <a:p>
            <a:r>
              <a:rPr lang="en-US" sz="4000" b="1" dirty="0"/>
              <a:t>heart soft and open to God’s activity around you this week?</a:t>
            </a:r>
            <a:endParaRPr lang="en-US" sz="4000" dirty="0"/>
          </a:p>
        </p:txBody>
      </p:sp>
    </p:spTree>
    <p:extLst>
      <p:ext uri="{BB962C8B-B14F-4D97-AF65-F5344CB8AC3E}">
        <p14:creationId xmlns:p14="http://schemas.microsoft.com/office/powerpoint/2010/main" val="2496776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ACCF485-C9B7-3384-7119-A75ED16D19C8}"/>
              </a:ext>
            </a:extLst>
          </p:cNvPr>
          <p:cNvSpPr>
            <a:spLocks noGrp="1"/>
          </p:cNvSpPr>
          <p:nvPr>
            <p:ph type="title"/>
          </p:nvPr>
        </p:nvSpPr>
        <p:spPr/>
        <p:txBody>
          <a:bodyPr>
            <a:normAutofit fontScale="90000"/>
          </a:bodyPr>
          <a:lstStyle/>
          <a:p>
            <a:pPr>
              <a:lnSpc>
                <a:spcPct val="150000"/>
              </a:lnSpc>
            </a:pPr>
            <a:r>
              <a:rPr lang="en-US" dirty="0"/>
              <a:t>Discuss</a:t>
            </a:r>
          </a:p>
        </p:txBody>
      </p:sp>
      <p:sp>
        <p:nvSpPr>
          <p:cNvPr id="2" name="Text Placeholder 5">
            <a:extLst>
              <a:ext uri="{FF2B5EF4-FFF2-40B4-BE49-F238E27FC236}">
                <a16:creationId xmlns:a16="http://schemas.microsoft.com/office/drawing/2014/main" id="{93EF8413-A1C0-13D2-1B54-D97D0FCF1E14}"/>
              </a:ext>
            </a:extLst>
          </p:cNvPr>
          <p:cNvSpPr txBox="1">
            <a:spLocks/>
          </p:cNvSpPr>
          <p:nvPr/>
        </p:nvSpPr>
        <p:spPr>
          <a:xfrm>
            <a:off x="3960812" y="381000"/>
            <a:ext cx="7467600" cy="5943600"/>
          </a:xfrm>
          <a:prstGeom prst="rect">
            <a:avLst/>
          </a:prstGeom>
        </p:spPr>
        <p:txBody>
          <a:bodyPr anchor="ctr">
            <a:noAutofit/>
          </a:bodyPr>
          <a:lstStyle>
            <a:lvl1pPr marL="0" indent="0" algn="ctr" defTabSz="1218987" rtl="0" eaLnBrk="1" latinLnBrk="0" hangingPunct="1">
              <a:lnSpc>
                <a:spcPct val="110000"/>
              </a:lnSpc>
              <a:spcBef>
                <a:spcPts val="0"/>
              </a:spcBef>
              <a:spcAft>
                <a:spcPts val="0"/>
              </a:spcAft>
              <a:buFont typeface="Arial" pitchFamily="34" charset="0"/>
              <a:buNone/>
              <a:defRPr sz="2800" b="0" kern="1200" spc="0" baseline="0">
                <a:solidFill>
                  <a:schemeClr val="tx2"/>
                </a:solidFill>
                <a:latin typeface="HelveticaNeueLT Std Lt" panose="020B0403020202020204" pitchFamily="34" charset="0"/>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3400" b="1" dirty="0"/>
              <a:t>How has God used a </a:t>
            </a:r>
          </a:p>
          <a:p>
            <a:r>
              <a:rPr lang="en-US" sz="3400" b="1" dirty="0"/>
              <a:t>time of suffering to increase your faith in Christ?</a:t>
            </a:r>
          </a:p>
        </p:txBody>
      </p:sp>
    </p:spTree>
    <p:extLst>
      <p:ext uri="{BB962C8B-B14F-4D97-AF65-F5344CB8AC3E}">
        <p14:creationId xmlns:p14="http://schemas.microsoft.com/office/powerpoint/2010/main" val="26770752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300B9-1AFF-9B66-99D2-06EF5DBC6E47}"/>
            </a:ext>
          </a:extLst>
        </p:cNvPr>
        <p:cNvGrpSpPr/>
        <p:nvPr/>
      </p:nvGrpSpPr>
      <p:grpSpPr>
        <a:xfrm>
          <a:off x="0" y="0"/>
          <a:ext cx="0" cy="0"/>
          <a:chOff x="0" y="0"/>
          <a:chExt cx="0" cy="0"/>
        </a:xfrm>
      </p:grpSpPr>
      <p:sp>
        <p:nvSpPr>
          <p:cNvPr id="4" name="Text Placeholder 2">
            <a:extLst>
              <a:ext uri="{FF2B5EF4-FFF2-40B4-BE49-F238E27FC236}">
                <a16:creationId xmlns:a16="http://schemas.microsoft.com/office/drawing/2014/main" id="{736FE31F-E751-E1DC-7305-8E92DA120B1A}"/>
              </a:ext>
            </a:extLst>
          </p:cNvPr>
          <p:cNvSpPr txBox="1">
            <a:spLocks/>
          </p:cNvSpPr>
          <p:nvPr/>
        </p:nvSpPr>
        <p:spPr>
          <a:xfrm>
            <a:off x="624352" y="3124200"/>
            <a:ext cx="10940118" cy="762000"/>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6000">
                <a:solidFill>
                  <a:srgbClr val="867A72"/>
                </a:solidFill>
              </a:rPr>
              <a:t>Deeper focus</a:t>
            </a:r>
            <a:endParaRPr lang="en-US" sz="6000" dirty="0">
              <a:solidFill>
                <a:srgbClr val="867A72"/>
              </a:solidFill>
            </a:endParaRPr>
          </a:p>
        </p:txBody>
      </p:sp>
      <p:cxnSp>
        <p:nvCxnSpPr>
          <p:cNvPr id="5" name="Straight Connector 4">
            <a:extLst>
              <a:ext uri="{FF2B5EF4-FFF2-40B4-BE49-F238E27FC236}">
                <a16:creationId xmlns:a16="http://schemas.microsoft.com/office/drawing/2014/main" id="{6FB63F09-8A8C-FF28-C84E-9C326E091267}"/>
              </a:ext>
            </a:extLst>
          </p:cNvPr>
          <p:cNvCxnSpPr>
            <a:cxnSpLocks/>
          </p:cNvCxnSpPr>
          <p:nvPr/>
        </p:nvCxnSpPr>
        <p:spPr>
          <a:xfrm>
            <a:off x="2246313" y="4114800"/>
            <a:ext cx="7581899" cy="0"/>
          </a:xfrm>
          <a:prstGeom prst="line">
            <a:avLst/>
          </a:prstGeom>
        </p:spPr>
        <p:style>
          <a:lnRef idx="2">
            <a:schemeClr val="accent3"/>
          </a:lnRef>
          <a:fillRef idx="0">
            <a:schemeClr val="accent3"/>
          </a:fillRef>
          <a:effectRef idx="1">
            <a:schemeClr val="accent3"/>
          </a:effectRef>
          <a:fontRef idx="minor">
            <a:schemeClr val="tx1"/>
          </a:fontRef>
        </p:style>
      </p:cxnSp>
      <p:cxnSp>
        <p:nvCxnSpPr>
          <p:cNvPr id="6" name="Straight Connector 5">
            <a:extLst>
              <a:ext uri="{FF2B5EF4-FFF2-40B4-BE49-F238E27FC236}">
                <a16:creationId xmlns:a16="http://schemas.microsoft.com/office/drawing/2014/main" id="{BCC27795-808A-B70D-6B50-04FA8A19190B}"/>
              </a:ext>
            </a:extLst>
          </p:cNvPr>
          <p:cNvCxnSpPr>
            <a:cxnSpLocks/>
          </p:cNvCxnSpPr>
          <p:nvPr/>
        </p:nvCxnSpPr>
        <p:spPr>
          <a:xfrm>
            <a:off x="2246313" y="2871216"/>
            <a:ext cx="7581899" cy="0"/>
          </a:xfrm>
          <a:prstGeom prst="line">
            <a:avLst/>
          </a:prstGeom>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2209022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2E0E1-1AF4-F423-5BE0-948ECFDF7F65}"/>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97A716AD-0E31-E281-B026-FF427ADA3C4B}"/>
              </a:ext>
            </a:extLst>
          </p:cNvPr>
          <p:cNvSpPr>
            <a:spLocks noGrp="1"/>
          </p:cNvSpPr>
          <p:nvPr>
            <p:ph type="body" sz="quarter" idx="19"/>
          </p:nvPr>
        </p:nvSpPr>
        <p:spPr>
          <a:xfrm>
            <a:off x="531812" y="1752600"/>
            <a:ext cx="7888504" cy="3464721"/>
          </a:xfrm>
        </p:spPr>
        <p:txBody>
          <a:bodyPr anchor="ctr"/>
          <a:lstStyle/>
          <a:p>
            <a:pPr>
              <a:lnSpc>
                <a:spcPct val="100000"/>
              </a:lnSpc>
            </a:pPr>
            <a:r>
              <a:rPr lang="en-US" sz="3900" b="1" dirty="0"/>
              <a:t>Where might you be </a:t>
            </a:r>
          </a:p>
          <a:p>
            <a:pPr>
              <a:lnSpc>
                <a:spcPct val="100000"/>
              </a:lnSpc>
            </a:pPr>
            <a:r>
              <a:rPr lang="en-US" sz="3900" b="1" dirty="0"/>
              <a:t>assuming spiritual clarity instead of humbly asking </a:t>
            </a:r>
          </a:p>
          <a:p>
            <a:pPr>
              <a:lnSpc>
                <a:spcPct val="100000"/>
              </a:lnSpc>
            </a:pPr>
            <a:r>
              <a:rPr lang="en-US" sz="3900" b="1" dirty="0"/>
              <a:t>for sight?</a:t>
            </a:r>
          </a:p>
        </p:txBody>
      </p:sp>
      <p:sp>
        <p:nvSpPr>
          <p:cNvPr id="5" name="Title 4">
            <a:extLst>
              <a:ext uri="{FF2B5EF4-FFF2-40B4-BE49-F238E27FC236}">
                <a16:creationId xmlns:a16="http://schemas.microsoft.com/office/drawing/2014/main" id="{231751E0-83AE-C75B-5E98-F3543CA740D9}"/>
              </a:ext>
            </a:extLst>
          </p:cNvPr>
          <p:cNvSpPr>
            <a:spLocks noGrp="1"/>
          </p:cNvSpPr>
          <p:nvPr>
            <p:ph type="title"/>
          </p:nvPr>
        </p:nvSpPr>
        <p:spPr/>
        <p:txBody>
          <a:bodyPr>
            <a:normAutofit fontScale="90000"/>
          </a:bodyPr>
          <a:lstStyle/>
          <a:p>
            <a:pPr>
              <a:lnSpc>
                <a:spcPct val="150000"/>
              </a:lnSpc>
            </a:pPr>
            <a:r>
              <a:rPr lang="en-US" dirty="0"/>
              <a:t>Reflect</a:t>
            </a:r>
          </a:p>
        </p:txBody>
      </p:sp>
    </p:spTree>
    <p:extLst>
      <p:ext uri="{BB962C8B-B14F-4D97-AF65-F5344CB8AC3E}">
        <p14:creationId xmlns:p14="http://schemas.microsoft.com/office/powerpoint/2010/main" val="26226545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1F73C-6E15-6A7F-C270-9CF8D6059CEE}"/>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DEF63DB-2FFC-67BC-265C-99EFED023CFA}"/>
              </a:ext>
            </a:extLst>
          </p:cNvPr>
          <p:cNvSpPr>
            <a:spLocks noGrp="1"/>
          </p:cNvSpPr>
          <p:nvPr>
            <p:ph type="body" sz="quarter" idx="19"/>
          </p:nvPr>
        </p:nvSpPr>
        <p:spPr>
          <a:xfrm>
            <a:off x="531812" y="1752600"/>
            <a:ext cx="7888504" cy="3464721"/>
          </a:xfrm>
        </p:spPr>
        <p:txBody>
          <a:bodyPr anchor="ctr"/>
          <a:lstStyle/>
          <a:p>
            <a:pPr>
              <a:lnSpc>
                <a:spcPct val="100000"/>
              </a:lnSpc>
            </a:pPr>
            <a:r>
              <a:rPr lang="en-US" sz="4000" b="1" dirty="0"/>
              <a:t>How is your knowledge of Jesus moving you toward worship?</a:t>
            </a:r>
            <a:endParaRPr lang="en-US" sz="3900" b="1" dirty="0"/>
          </a:p>
        </p:txBody>
      </p:sp>
      <p:sp>
        <p:nvSpPr>
          <p:cNvPr id="5" name="Title 4">
            <a:extLst>
              <a:ext uri="{FF2B5EF4-FFF2-40B4-BE49-F238E27FC236}">
                <a16:creationId xmlns:a16="http://schemas.microsoft.com/office/drawing/2014/main" id="{404DC6EB-890C-0EEA-E2A8-FDBC20E70FD0}"/>
              </a:ext>
            </a:extLst>
          </p:cNvPr>
          <p:cNvSpPr>
            <a:spLocks noGrp="1"/>
          </p:cNvSpPr>
          <p:nvPr>
            <p:ph type="title"/>
          </p:nvPr>
        </p:nvSpPr>
        <p:spPr/>
        <p:txBody>
          <a:bodyPr>
            <a:normAutofit fontScale="90000"/>
          </a:bodyPr>
          <a:lstStyle/>
          <a:p>
            <a:pPr>
              <a:lnSpc>
                <a:spcPct val="150000"/>
              </a:lnSpc>
            </a:pPr>
            <a:r>
              <a:rPr lang="en-US" dirty="0"/>
              <a:t>Reflect</a:t>
            </a:r>
          </a:p>
        </p:txBody>
      </p:sp>
    </p:spTree>
    <p:extLst>
      <p:ext uri="{BB962C8B-B14F-4D97-AF65-F5344CB8AC3E}">
        <p14:creationId xmlns:p14="http://schemas.microsoft.com/office/powerpoint/2010/main" val="16414123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2F04B-958A-3C04-99A3-8D106BE3710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13422AF-83CF-3D19-014B-2E1793A418DB}"/>
              </a:ext>
            </a:extLst>
          </p:cNvPr>
          <p:cNvSpPr>
            <a:spLocks noGrp="1"/>
          </p:cNvSpPr>
          <p:nvPr>
            <p:ph type="body" sz="quarter" idx="19"/>
          </p:nvPr>
        </p:nvSpPr>
        <p:spPr>
          <a:xfrm>
            <a:off x="608012" y="609600"/>
            <a:ext cx="7659904" cy="5791199"/>
          </a:xfrm>
        </p:spPr>
        <p:txBody>
          <a:bodyPr anchor="ctr"/>
          <a:lstStyle/>
          <a:p>
            <a:pPr>
              <a:lnSpc>
                <a:spcPct val="100000"/>
              </a:lnSpc>
            </a:pPr>
            <a:r>
              <a:rPr lang="en-US" sz="4200" b="1" dirty="0"/>
              <a:t>How has suffering </a:t>
            </a:r>
          </a:p>
          <a:p>
            <a:pPr>
              <a:lnSpc>
                <a:spcPct val="100000"/>
              </a:lnSpc>
            </a:pPr>
            <a:r>
              <a:rPr lang="en-US" sz="4200" b="1" dirty="0"/>
              <a:t>shaped your understanding of Jesus? </a:t>
            </a:r>
          </a:p>
        </p:txBody>
      </p:sp>
      <p:sp>
        <p:nvSpPr>
          <p:cNvPr id="5" name="Title 4">
            <a:extLst>
              <a:ext uri="{FF2B5EF4-FFF2-40B4-BE49-F238E27FC236}">
                <a16:creationId xmlns:a16="http://schemas.microsoft.com/office/drawing/2014/main" id="{B4C9205F-901D-AE7D-5204-E315A59614C5}"/>
              </a:ext>
            </a:extLst>
          </p:cNvPr>
          <p:cNvSpPr>
            <a:spLocks noGrp="1"/>
          </p:cNvSpPr>
          <p:nvPr>
            <p:ph type="title"/>
          </p:nvPr>
        </p:nvSpPr>
        <p:spPr>
          <a:xfrm>
            <a:off x="9066212" y="5029200"/>
            <a:ext cx="2956082" cy="914400"/>
          </a:xfrm>
        </p:spPr>
        <p:txBody>
          <a:bodyPr>
            <a:noAutofit/>
          </a:bodyPr>
          <a:lstStyle/>
          <a:p>
            <a:pPr>
              <a:lnSpc>
                <a:spcPct val="150000"/>
              </a:lnSpc>
            </a:pPr>
            <a:r>
              <a:rPr lang="en-US" sz="4500" dirty="0"/>
              <a:t>Respond</a:t>
            </a:r>
          </a:p>
        </p:txBody>
      </p:sp>
    </p:spTree>
    <p:extLst>
      <p:ext uri="{BB962C8B-B14F-4D97-AF65-F5344CB8AC3E}">
        <p14:creationId xmlns:p14="http://schemas.microsoft.com/office/powerpoint/2010/main" val="32836231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92B54-A365-4060-8254-80B5ECC5D20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6B40DB2-0487-6981-56E8-1D72C2D28D35}"/>
              </a:ext>
            </a:extLst>
          </p:cNvPr>
          <p:cNvSpPr>
            <a:spLocks noGrp="1"/>
          </p:cNvSpPr>
          <p:nvPr>
            <p:ph type="body" sz="quarter" idx="19"/>
          </p:nvPr>
        </p:nvSpPr>
        <p:spPr>
          <a:xfrm>
            <a:off x="608012" y="609600"/>
            <a:ext cx="7659904" cy="5791199"/>
          </a:xfrm>
        </p:spPr>
        <p:txBody>
          <a:bodyPr anchor="ctr"/>
          <a:lstStyle/>
          <a:p>
            <a:pPr>
              <a:lnSpc>
                <a:spcPct val="100000"/>
              </a:lnSpc>
            </a:pPr>
            <a:r>
              <a:rPr lang="en-US" sz="4200" b="1" dirty="0"/>
              <a:t>What testimony </a:t>
            </a:r>
          </a:p>
          <a:p>
            <a:pPr>
              <a:lnSpc>
                <a:spcPct val="100000"/>
              </a:lnSpc>
            </a:pPr>
            <a:r>
              <a:rPr lang="en-US" sz="4200" b="1" dirty="0"/>
              <a:t>of transformation can </a:t>
            </a:r>
          </a:p>
          <a:p>
            <a:pPr>
              <a:lnSpc>
                <a:spcPct val="100000"/>
              </a:lnSpc>
            </a:pPr>
            <a:r>
              <a:rPr lang="en-US" sz="4200" b="1" dirty="0"/>
              <a:t>you share with someone </a:t>
            </a:r>
          </a:p>
          <a:p>
            <a:pPr>
              <a:lnSpc>
                <a:spcPct val="100000"/>
              </a:lnSpc>
            </a:pPr>
            <a:r>
              <a:rPr lang="en-US" sz="4200" b="1" dirty="0"/>
              <a:t>this week?</a:t>
            </a:r>
          </a:p>
        </p:txBody>
      </p:sp>
      <p:sp>
        <p:nvSpPr>
          <p:cNvPr id="5" name="Title 4">
            <a:extLst>
              <a:ext uri="{FF2B5EF4-FFF2-40B4-BE49-F238E27FC236}">
                <a16:creationId xmlns:a16="http://schemas.microsoft.com/office/drawing/2014/main" id="{66421ED1-6EF6-3353-1CA3-84771E445F79}"/>
              </a:ext>
            </a:extLst>
          </p:cNvPr>
          <p:cNvSpPr>
            <a:spLocks noGrp="1"/>
          </p:cNvSpPr>
          <p:nvPr>
            <p:ph type="title"/>
          </p:nvPr>
        </p:nvSpPr>
        <p:spPr>
          <a:xfrm>
            <a:off x="9066212" y="5029200"/>
            <a:ext cx="2956082" cy="914400"/>
          </a:xfrm>
        </p:spPr>
        <p:txBody>
          <a:bodyPr>
            <a:noAutofit/>
          </a:bodyPr>
          <a:lstStyle/>
          <a:p>
            <a:pPr>
              <a:lnSpc>
                <a:spcPct val="150000"/>
              </a:lnSpc>
            </a:pPr>
            <a:r>
              <a:rPr lang="en-US" sz="4500" dirty="0"/>
              <a:t>Respond</a:t>
            </a:r>
          </a:p>
        </p:txBody>
      </p:sp>
    </p:spTree>
    <p:extLst>
      <p:ext uri="{BB962C8B-B14F-4D97-AF65-F5344CB8AC3E}">
        <p14:creationId xmlns:p14="http://schemas.microsoft.com/office/powerpoint/2010/main" val="5150930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C2ED8-F969-A35F-9E88-B0E89AB8FA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53224E4-2A74-7FA6-E603-02170D4E94AF}"/>
              </a:ext>
            </a:extLst>
          </p:cNvPr>
          <p:cNvSpPr>
            <a:spLocks noGrp="1"/>
          </p:cNvSpPr>
          <p:nvPr>
            <p:ph type="title"/>
          </p:nvPr>
        </p:nvSpPr>
        <p:spPr/>
        <p:txBody>
          <a:bodyPr>
            <a:normAutofit fontScale="90000"/>
          </a:bodyPr>
          <a:lstStyle/>
          <a:p>
            <a:pPr>
              <a:lnSpc>
                <a:spcPct val="150000"/>
              </a:lnSpc>
            </a:pPr>
            <a:r>
              <a:rPr lang="en-US" dirty="0"/>
              <a:t>Apply</a:t>
            </a:r>
          </a:p>
        </p:txBody>
      </p:sp>
      <p:sp>
        <p:nvSpPr>
          <p:cNvPr id="6" name="Text Placeholder 5">
            <a:extLst>
              <a:ext uri="{FF2B5EF4-FFF2-40B4-BE49-F238E27FC236}">
                <a16:creationId xmlns:a16="http://schemas.microsoft.com/office/drawing/2014/main" id="{830659B6-17E7-C8C8-2F0F-6A6A6AE9B04C}"/>
              </a:ext>
            </a:extLst>
          </p:cNvPr>
          <p:cNvSpPr>
            <a:spLocks noGrp="1"/>
          </p:cNvSpPr>
          <p:nvPr>
            <p:ph type="body" sz="quarter" idx="19"/>
          </p:nvPr>
        </p:nvSpPr>
        <p:spPr>
          <a:xfrm>
            <a:off x="4037013" y="457200"/>
            <a:ext cx="7391399" cy="5943600"/>
          </a:xfrm>
        </p:spPr>
        <p:txBody>
          <a:bodyPr anchor="ctr"/>
          <a:lstStyle/>
          <a:p>
            <a:r>
              <a:rPr lang="en-US" sz="3900" b="1"/>
              <a:t>What would it look like to </a:t>
            </a:r>
          </a:p>
          <a:p>
            <a:r>
              <a:rPr lang="en-US" sz="3900" b="1"/>
              <a:t>pray daily, “Lord, show me where I am blind?”</a:t>
            </a:r>
            <a:endParaRPr lang="en-US" sz="3900" b="1" dirty="0"/>
          </a:p>
        </p:txBody>
      </p:sp>
    </p:spTree>
    <p:extLst>
      <p:ext uri="{BB962C8B-B14F-4D97-AF65-F5344CB8AC3E}">
        <p14:creationId xmlns:p14="http://schemas.microsoft.com/office/powerpoint/2010/main" val="2447665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7EA4C66-6679-4315-B40C-8776805B8815}"/>
              </a:ext>
            </a:extLst>
          </p:cNvPr>
          <p:cNvSpPr>
            <a:spLocks noGrp="1"/>
          </p:cNvSpPr>
          <p:nvPr>
            <p:ph type="title"/>
          </p:nvPr>
        </p:nvSpPr>
        <p:spPr>
          <a:xfrm>
            <a:off x="-1" y="533400"/>
            <a:ext cx="12188825" cy="4419600"/>
          </a:xfrm>
        </p:spPr>
        <p:txBody>
          <a:bodyPr anchor="b">
            <a:noAutofit/>
          </a:bodyPr>
          <a:lstStyle/>
          <a:p>
            <a:pPr marR="0">
              <a:lnSpc>
                <a:spcPct val="150000"/>
              </a:lnSpc>
              <a:spcBef>
                <a:spcPts val="0"/>
              </a:spcBef>
              <a:spcAft>
                <a:spcPts val="0"/>
              </a:spcAft>
            </a:pPr>
            <a:r>
              <a:rPr lang="en-US" sz="5500" dirty="0"/>
              <a:t>1. Recognizing </a:t>
            </a:r>
            <a:r>
              <a:rPr lang="en-US" sz="5500" u="sng" dirty="0"/>
              <a:t>spiritual</a:t>
            </a:r>
            <a:r>
              <a:rPr lang="en-US" sz="5500" dirty="0"/>
              <a:t> </a:t>
            </a:r>
            <a:r>
              <a:rPr lang="en-US" sz="5500" u="sng" dirty="0"/>
              <a:t>blindness</a:t>
            </a:r>
            <a:r>
              <a:rPr lang="en-US" sz="5500" dirty="0"/>
              <a:t> is the first step toward sight.</a:t>
            </a:r>
            <a:endParaRPr lang="en-US" sz="4500" dirty="0"/>
          </a:p>
        </p:txBody>
      </p:sp>
    </p:spTree>
    <p:extLst>
      <p:ext uri="{BB962C8B-B14F-4D97-AF65-F5344CB8AC3E}">
        <p14:creationId xmlns:p14="http://schemas.microsoft.com/office/powerpoint/2010/main" val="1132803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44139CE-550D-41A8-A98A-F7A116762072}"/>
              </a:ext>
            </a:extLst>
          </p:cNvPr>
          <p:cNvSpPr>
            <a:spLocks noGrp="1"/>
          </p:cNvSpPr>
          <p:nvPr>
            <p:ph type="body" sz="quarter" idx="23"/>
          </p:nvPr>
        </p:nvSpPr>
        <p:spPr>
          <a:xfrm>
            <a:off x="640696" y="1752600"/>
            <a:ext cx="10940118" cy="3773202"/>
          </a:xfrm>
        </p:spPr>
        <p:txBody>
          <a:bodyPr/>
          <a:lstStyle/>
          <a:p>
            <a:pPr marR="0">
              <a:lnSpc>
                <a:spcPct val="100000"/>
              </a:lnSpc>
              <a:spcBef>
                <a:spcPts val="0"/>
              </a:spcBef>
              <a:spcAft>
                <a:spcPts val="0"/>
              </a:spcAft>
            </a:pPr>
            <a:r>
              <a:rPr lang="en-US" sz="3900" dirty="0"/>
              <a:t>As he was passing by, he saw a man </a:t>
            </a:r>
          </a:p>
          <a:p>
            <a:pPr marR="0">
              <a:lnSpc>
                <a:spcPct val="100000"/>
              </a:lnSpc>
              <a:spcBef>
                <a:spcPts val="0"/>
              </a:spcBef>
              <a:spcAft>
                <a:spcPts val="0"/>
              </a:spcAft>
            </a:pPr>
            <a:r>
              <a:rPr lang="en-US" sz="3900" dirty="0"/>
              <a:t>blind from birth. His disciples asked him, </a:t>
            </a:r>
          </a:p>
          <a:p>
            <a:pPr marR="0">
              <a:lnSpc>
                <a:spcPct val="100000"/>
              </a:lnSpc>
              <a:spcBef>
                <a:spcPts val="0"/>
              </a:spcBef>
              <a:spcAft>
                <a:spcPts val="0"/>
              </a:spcAft>
            </a:pPr>
            <a:r>
              <a:rPr lang="en-US" sz="3900" dirty="0"/>
              <a:t>“Rabbi, who sinned, this man or his parents, </a:t>
            </a:r>
          </a:p>
          <a:p>
            <a:pPr marR="0">
              <a:lnSpc>
                <a:spcPct val="100000"/>
              </a:lnSpc>
              <a:spcBef>
                <a:spcPts val="0"/>
              </a:spcBef>
              <a:spcAft>
                <a:spcPts val="0"/>
              </a:spcAft>
            </a:pPr>
            <a:r>
              <a:rPr lang="en-US" sz="3900" dirty="0"/>
              <a:t>that he was born blind?”</a:t>
            </a:r>
          </a:p>
          <a:p>
            <a:pPr marR="0">
              <a:lnSpc>
                <a:spcPct val="100000"/>
              </a:lnSpc>
              <a:spcBef>
                <a:spcPts val="0"/>
              </a:spcBef>
              <a:spcAft>
                <a:spcPts val="0"/>
              </a:spcAft>
            </a:pPr>
            <a:endParaRPr lang="en-US" sz="3900" dirty="0"/>
          </a:p>
          <a:p>
            <a:pPr marR="0">
              <a:lnSpc>
                <a:spcPct val="100000"/>
              </a:lnSpc>
              <a:spcBef>
                <a:spcPts val="0"/>
              </a:spcBef>
              <a:spcAft>
                <a:spcPts val="0"/>
              </a:spcAft>
            </a:pPr>
            <a:r>
              <a:rPr lang="en-US" sz="3600" dirty="0">
                <a:solidFill>
                  <a:srgbClr val="CFBEB2"/>
                </a:solidFill>
              </a:rPr>
              <a:t>→</a:t>
            </a:r>
            <a:endParaRPr lang="en-US" sz="3900" dirty="0"/>
          </a:p>
        </p:txBody>
      </p:sp>
      <p:sp>
        <p:nvSpPr>
          <p:cNvPr id="2" name="Text Placeholder 2">
            <a:extLst>
              <a:ext uri="{FF2B5EF4-FFF2-40B4-BE49-F238E27FC236}">
                <a16:creationId xmlns:a16="http://schemas.microsoft.com/office/drawing/2014/main" id="{46D195C1-0062-1A83-745B-71F586C07973}"/>
              </a:ext>
            </a:extLst>
          </p:cNvPr>
          <p:cNvSpPr txBox="1">
            <a:spLocks/>
          </p:cNvSpPr>
          <p:nvPr/>
        </p:nvSpPr>
        <p:spPr>
          <a:xfrm>
            <a:off x="640696" y="843149"/>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9:1-12</a:t>
            </a:r>
            <a:endParaRPr lang="en-US" dirty="0"/>
          </a:p>
        </p:txBody>
      </p:sp>
    </p:spTree>
    <p:extLst>
      <p:ext uri="{BB962C8B-B14F-4D97-AF65-F5344CB8AC3E}">
        <p14:creationId xmlns:p14="http://schemas.microsoft.com/office/powerpoint/2010/main" val="4078571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D72AE-9321-E554-6E98-E3709416839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88BB5F6-BCFB-97ED-6AAB-072C5ADFEA6E}"/>
              </a:ext>
            </a:extLst>
          </p:cNvPr>
          <p:cNvSpPr>
            <a:spLocks noGrp="1"/>
          </p:cNvSpPr>
          <p:nvPr>
            <p:ph type="body" sz="quarter" idx="23"/>
          </p:nvPr>
        </p:nvSpPr>
        <p:spPr>
          <a:xfrm>
            <a:off x="640696" y="1752600"/>
            <a:ext cx="10940118" cy="4419600"/>
          </a:xfrm>
        </p:spPr>
        <p:txBody>
          <a:bodyPr/>
          <a:lstStyle/>
          <a:p>
            <a:pPr marR="0">
              <a:lnSpc>
                <a:spcPct val="100000"/>
              </a:lnSpc>
              <a:spcBef>
                <a:spcPts val="0"/>
              </a:spcBef>
              <a:spcAft>
                <a:spcPts val="0"/>
              </a:spcAft>
            </a:pPr>
            <a:r>
              <a:rPr lang="en-US" sz="3900" dirty="0"/>
              <a:t>“Neither this man nor his parents sinned,” Jesus answered. “This came about so that God’s works might be displayed in him. We must do the works of him who sent me while it is day. Night is coming when no one can work. As long as I am in the world, I am the light of the world.”</a:t>
            </a:r>
          </a:p>
          <a:p>
            <a:pPr marR="0">
              <a:lnSpc>
                <a:spcPct val="100000"/>
              </a:lnSpc>
              <a:spcBef>
                <a:spcPts val="0"/>
              </a:spcBef>
              <a:spcAft>
                <a:spcPts val="0"/>
              </a:spcAft>
            </a:pPr>
            <a:r>
              <a:rPr lang="en-US" sz="3600" dirty="0">
                <a:solidFill>
                  <a:srgbClr val="CFBEB2"/>
                </a:solidFill>
              </a:rPr>
              <a:t>→</a:t>
            </a:r>
            <a:endParaRPr lang="en-US" sz="3900" dirty="0"/>
          </a:p>
        </p:txBody>
      </p:sp>
      <p:sp>
        <p:nvSpPr>
          <p:cNvPr id="2" name="Text Placeholder 2">
            <a:extLst>
              <a:ext uri="{FF2B5EF4-FFF2-40B4-BE49-F238E27FC236}">
                <a16:creationId xmlns:a16="http://schemas.microsoft.com/office/drawing/2014/main" id="{B3E50B7D-7FF1-88D3-A689-A5306308F973}"/>
              </a:ext>
            </a:extLst>
          </p:cNvPr>
          <p:cNvSpPr txBox="1">
            <a:spLocks/>
          </p:cNvSpPr>
          <p:nvPr/>
        </p:nvSpPr>
        <p:spPr>
          <a:xfrm>
            <a:off x="640696" y="843149"/>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9:1-12</a:t>
            </a:r>
            <a:endParaRPr lang="en-US" dirty="0"/>
          </a:p>
        </p:txBody>
      </p:sp>
    </p:spTree>
    <p:extLst>
      <p:ext uri="{BB962C8B-B14F-4D97-AF65-F5344CB8AC3E}">
        <p14:creationId xmlns:p14="http://schemas.microsoft.com/office/powerpoint/2010/main" val="1698140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083E2-BD21-7735-87C7-AFC93AB2B1E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17D652E-A51A-EE4C-7449-BF4A0FEAB49C}"/>
              </a:ext>
            </a:extLst>
          </p:cNvPr>
          <p:cNvSpPr>
            <a:spLocks noGrp="1"/>
          </p:cNvSpPr>
          <p:nvPr>
            <p:ph type="body" sz="quarter" idx="23"/>
          </p:nvPr>
        </p:nvSpPr>
        <p:spPr>
          <a:xfrm>
            <a:off x="640696" y="1752600"/>
            <a:ext cx="10940118" cy="4419600"/>
          </a:xfrm>
        </p:spPr>
        <p:txBody>
          <a:bodyPr/>
          <a:lstStyle/>
          <a:p>
            <a:pPr marR="0">
              <a:lnSpc>
                <a:spcPct val="100000"/>
              </a:lnSpc>
              <a:spcBef>
                <a:spcPts val="0"/>
              </a:spcBef>
              <a:spcAft>
                <a:spcPts val="0"/>
              </a:spcAft>
            </a:pPr>
            <a:r>
              <a:rPr lang="en-US" sz="3900" dirty="0"/>
              <a:t>After he said these things he spit on the ground, made some mud from the saliva, and spread the mud on his eyes. “Go,” he told him, “wash in the pool of Siloam” (which means “Sent”). So he left, washed, and came back seeing.</a:t>
            </a:r>
          </a:p>
          <a:p>
            <a:pPr marR="0">
              <a:lnSpc>
                <a:spcPct val="100000"/>
              </a:lnSpc>
              <a:spcBef>
                <a:spcPts val="0"/>
              </a:spcBef>
              <a:spcAft>
                <a:spcPts val="0"/>
              </a:spcAft>
            </a:pPr>
            <a:endParaRPr lang="en-US" sz="3900" dirty="0"/>
          </a:p>
          <a:p>
            <a:pPr marR="0">
              <a:lnSpc>
                <a:spcPct val="100000"/>
              </a:lnSpc>
              <a:spcBef>
                <a:spcPts val="0"/>
              </a:spcBef>
              <a:spcAft>
                <a:spcPts val="0"/>
              </a:spcAft>
            </a:pPr>
            <a:r>
              <a:rPr lang="en-US" sz="3600" dirty="0">
                <a:solidFill>
                  <a:srgbClr val="CFBEB2"/>
                </a:solidFill>
              </a:rPr>
              <a:t>→</a:t>
            </a:r>
            <a:endParaRPr lang="en-US" sz="3900" dirty="0"/>
          </a:p>
        </p:txBody>
      </p:sp>
      <p:sp>
        <p:nvSpPr>
          <p:cNvPr id="2" name="Text Placeholder 2">
            <a:extLst>
              <a:ext uri="{FF2B5EF4-FFF2-40B4-BE49-F238E27FC236}">
                <a16:creationId xmlns:a16="http://schemas.microsoft.com/office/drawing/2014/main" id="{B651157D-25CD-A822-F5E2-2EB247D25023}"/>
              </a:ext>
            </a:extLst>
          </p:cNvPr>
          <p:cNvSpPr txBox="1">
            <a:spLocks/>
          </p:cNvSpPr>
          <p:nvPr/>
        </p:nvSpPr>
        <p:spPr>
          <a:xfrm>
            <a:off x="640696" y="843149"/>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9:1-12</a:t>
            </a:r>
            <a:endParaRPr lang="en-US" dirty="0"/>
          </a:p>
        </p:txBody>
      </p:sp>
    </p:spTree>
    <p:extLst>
      <p:ext uri="{BB962C8B-B14F-4D97-AF65-F5344CB8AC3E}">
        <p14:creationId xmlns:p14="http://schemas.microsoft.com/office/powerpoint/2010/main" val="3253079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86A33-F908-2C9B-C838-07CC7D7F59B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FD93EFF-2EBD-97E0-3A83-5A709DB880BD}"/>
              </a:ext>
            </a:extLst>
          </p:cNvPr>
          <p:cNvSpPr>
            <a:spLocks noGrp="1"/>
          </p:cNvSpPr>
          <p:nvPr>
            <p:ph type="body" sz="quarter" idx="23"/>
          </p:nvPr>
        </p:nvSpPr>
        <p:spPr>
          <a:xfrm>
            <a:off x="640696" y="1752600"/>
            <a:ext cx="10940118" cy="4419600"/>
          </a:xfrm>
        </p:spPr>
        <p:txBody>
          <a:bodyPr/>
          <a:lstStyle/>
          <a:p>
            <a:pPr marR="0">
              <a:lnSpc>
                <a:spcPct val="100000"/>
              </a:lnSpc>
              <a:spcBef>
                <a:spcPts val="0"/>
              </a:spcBef>
              <a:spcAft>
                <a:spcPts val="0"/>
              </a:spcAft>
            </a:pPr>
            <a:r>
              <a:rPr lang="en-US" sz="3900" dirty="0"/>
              <a:t>His neighbors and those who had seen him before as a beggar said, “Isn’t this the one who used to sit begging?” Some said, “He’s the one.” Others were saying, “No, but he looks like him.”</a:t>
            </a:r>
          </a:p>
          <a:p>
            <a:pPr marR="0">
              <a:lnSpc>
                <a:spcPct val="100000"/>
              </a:lnSpc>
              <a:spcBef>
                <a:spcPts val="0"/>
              </a:spcBef>
              <a:spcAft>
                <a:spcPts val="0"/>
              </a:spcAft>
            </a:pPr>
            <a:endParaRPr lang="en-US" sz="3900" dirty="0"/>
          </a:p>
          <a:p>
            <a:pPr marR="0">
              <a:lnSpc>
                <a:spcPct val="100000"/>
              </a:lnSpc>
              <a:spcBef>
                <a:spcPts val="0"/>
              </a:spcBef>
              <a:spcAft>
                <a:spcPts val="0"/>
              </a:spcAft>
            </a:pPr>
            <a:r>
              <a:rPr lang="en-US" sz="3900" dirty="0"/>
              <a:t>He kept saying, “I’m the one.”</a:t>
            </a:r>
          </a:p>
          <a:p>
            <a:pPr marR="0">
              <a:lnSpc>
                <a:spcPct val="100000"/>
              </a:lnSpc>
              <a:spcBef>
                <a:spcPts val="0"/>
              </a:spcBef>
              <a:spcAft>
                <a:spcPts val="0"/>
              </a:spcAft>
            </a:pPr>
            <a:r>
              <a:rPr lang="en-US" sz="3600" dirty="0">
                <a:solidFill>
                  <a:srgbClr val="CFBEB2"/>
                </a:solidFill>
              </a:rPr>
              <a:t>→</a:t>
            </a:r>
            <a:endParaRPr lang="en-US" sz="3900" dirty="0"/>
          </a:p>
        </p:txBody>
      </p:sp>
      <p:sp>
        <p:nvSpPr>
          <p:cNvPr id="2" name="Text Placeholder 2">
            <a:extLst>
              <a:ext uri="{FF2B5EF4-FFF2-40B4-BE49-F238E27FC236}">
                <a16:creationId xmlns:a16="http://schemas.microsoft.com/office/drawing/2014/main" id="{77893578-552D-F2BB-ACE4-1748A5440076}"/>
              </a:ext>
            </a:extLst>
          </p:cNvPr>
          <p:cNvSpPr txBox="1">
            <a:spLocks/>
          </p:cNvSpPr>
          <p:nvPr/>
        </p:nvSpPr>
        <p:spPr>
          <a:xfrm>
            <a:off x="640696" y="843149"/>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9:1-12</a:t>
            </a:r>
            <a:endParaRPr lang="en-US" dirty="0"/>
          </a:p>
        </p:txBody>
      </p:sp>
    </p:spTree>
    <p:extLst>
      <p:ext uri="{BB962C8B-B14F-4D97-AF65-F5344CB8AC3E}">
        <p14:creationId xmlns:p14="http://schemas.microsoft.com/office/powerpoint/2010/main" val="2450330105"/>
      </p:ext>
    </p:extLst>
  </p:cSld>
  <p:clrMapOvr>
    <a:masterClrMapping/>
  </p:clrMapOvr>
</p:sld>
</file>

<file path=ppt/theme/theme1.xml><?xml version="1.0" encoding="utf-8"?>
<a:theme xmlns:a="http://schemas.openxmlformats.org/drawingml/2006/main" name="Office Theme">
  <a:themeElements>
    <a:clrScheme name="Custom 13">
      <a:dk1>
        <a:srgbClr val="172E56"/>
      </a:dk1>
      <a:lt1>
        <a:sysClr val="window" lastClr="FFFFFF"/>
      </a:lt1>
      <a:dk2>
        <a:srgbClr val="172E56"/>
      </a:dk2>
      <a:lt2>
        <a:srgbClr val="E7E6E6"/>
      </a:lt2>
      <a:accent1>
        <a:srgbClr val="89D0DE"/>
      </a:accent1>
      <a:accent2>
        <a:srgbClr val="C66008"/>
      </a:accent2>
      <a:accent3>
        <a:srgbClr val="8FB935"/>
      </a:accent3>
      <a:accent4>
        <a:srgbClr val="FFFFFF"/>
      </a:accent4>
      <a:accent5>
        <a:srgbClr val="172E56"/>
      </a:accent5>
      <a:accent6>
        <a:srgbClr val="EFD215"/>
      </a:accent6>
      <a:hlink>
        <a:srgbClr val="0563C1"/>
      </a:hlink>
      <a:folHlink>
        <a:srgbClr val="7030A0"/>
      </a:folHlink>
    </a:clrScheme>
    <a:fontScheme name="Mobberly">
      <a:majorFont>
        <a:latin typeface="Montserrat bold"/>
        <a:ea typeface=""/>
        <a:cs typeface=""/>
      </a:majorFont>
      <a:minorFont>
        <a:latin typeface="Helvetica Neu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f16401875_win32_SL_v5_A" id="{0559C27A-1F03-40DE-864E-4F889F5D0431}" vid="{81C2972A-9F7F-4DBE-BD36-F28830C076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fcdf84ff-77a2-4967-b02d-5f1ff922afa3" xsi:nil="true"/>
    <_activity xmlns="fcdf84ff-77a2-4967-b02d-5f1ff922afa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3019C673F1BC0478D0E1D634A78DE4B" ma:contentTypeVersion="16" ma:contentTypeDescription="Create a new document." ma:contentTypeScope="" ma:versionID="ee5bfe728ce02222411040cac98bc3cf">
  <xsd:schema xmlns:xsd="http://www.w3.org/2001/XMLSchema" xmlns:xs="http://www.w3.org/2001/XMLSchema" xmlns:p="http://schemas.microsoft.com/office/2006/metadata/properties" xmlns:ns3="5669f83f-94c4-4738-ac01-53d397b463f8" xmlns:ns4="fcdf84ff-77a2-4967-b02d-5f1ff922afa3" targetNamespace="http://schemas.microsoft.com/office/2006/metadata/properties" ma:root="true" ma:fieldsID="16ad7545c2c92bd1adeb93bc3a61d33e" ns3:_="" ns4:_="">
    <xsd:import namespace="5669f83f-94c4-4738-ac01-53d397b463f8"/>
    <xsd:import namespace="fcdf84ff-77a2-4967-b02d-5f1ff922afa3"/>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SearchProperties" minOccurs="0"/>
                <xsd:element ref="ns4:_activity" minOccurs="0"/>
                <xsd:element ref="ns4:MediaService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69f83f-94c4-4738-ac01-53d397b463f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cdf84ff-77a2-4967-b02d-5f1ff922afa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_activity" ma:index="21" nillable="true" ma:displayName="_activity" ma:hidden="true" ma:internalName="_activity">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253339-64B8-4F01-9860-5B5097E99386}">
  <ds:schemaRefs>
    <ds:schemaRef ds:uri="5669f83f-94c4-4738-ac01-53d397b463f8"/>
    <ds:schemaRef ds:uri="http://www.w3.org/XML/1998/namespace"/>
    <ds:schemaRef ds:uri="http://purl.org/dc/elements/1.1/"/>
    <ds:schemaRef ds:uri="http://schemas.microsoft.com/office/2006/metadata/properties"/>
    <ds:schemaRef ds:uri="fcdf84ff-77a2-4967-b02d-5f1ff922afa3"/>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8C807F0C-5BF2-402B-9012-B52128A22ACF}">
  <ds:schemaRefs>
    <ds:schemaRef ds:uri="http://schemas.microsoft.com/sharepoint/v3/contenttype/forms"/>
  </ds:schemaRefs>
</ds:datastoreItem>
</file>

<file path=customXml/itemProps3.xml><?xml version="1.0" encoding="utf-8"?>
<ds:datastoreItem xmlns:ds="http://schemas.openxmlformats.org/officeDocument/2006/customXml" ds:itemID="{C8ED1C54-E2A2-471E-B01D-DCE5D51097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669f83f-94c4-4738-ac01-53d397b463f8"/>
    <ds:schemaRef ds:uri="fcdf84ff-77a2-4967-b02d-5f1ff922af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22541</TotalTime>
  <Words>1429</Words>
  <Application>Microsoft Macintosh PowerPoint</Application>
  <PresentationFormat>Custom</PresentationFormat>
  <Paragraphs>153</Paragraphs>
  <Slides>45</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45</vt:i4>
      </vt:variant>
    </vt:vector>
  </HeadingPairs>
  <TitlesOfParts>
    <vt:vector size="52" baseType="lpstr">
      <vt:lpstr>Arial</vt:lpstr>
      <vt:lpstr>Calibri</vt:lpstr>
      <vt:lpstr>HelveticaNeueLT Std Lt</vt:lpstr>
      <vt:lpstr>Montserrat ExtraBold</vt:lpstr>
      <vt:lpstr>Montserrat Light</vt:lpstr>
      <vt:lpstr>Montserrat Medium</vt:lpstr>
      <vt:lpstr>Office Theme</vt:lpstr>
      <vt:lpstr>PowerPoint Presentation</vt:lpstr>
      <vt:lpstr>PowerPoint Presentation</vt:lpstr>
      <vt:lpstr>PowerPoint Presentation</vt:lpstr>
      <vt:lpstr>Discuss</vt:lpstr>
      <vt:lpstr>1. Recognizing spiritual blindness is the first step toward sight.</vt:lpstr>
      <vt:lpstr>PowerPoint Presentation</vt:lpstr>
      <vt:lpstr>PowerPoint Presentation</vt:lpstr>
      <vt:lpstr>PowerPoint Presentation</vt:lpstr>
      <vt:lpstr>PowerPoint Presentation</vt:lpstr>
      <vt:lpstr>PowerPoint Presentation</vt:lpstr>
      <vt:lpstr>PowerPoint Presentation</vt:lpstr>
      <vt:lpstr>Discuss</vt:lpstr>
      <vt:lpstr>Discuss</vt:lpstr>
      <vt:lpstr>Discuss</vt:lpstr>
      <vt:lpstr>Discuss</vt:lpstr>
      <vt:lpstr>2. Spiritual sight exposes spiritual blindness.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Discuss</vt:lpstr>
      <vt:lpstr>Discuss</vt:lpstr>
      <vt:lpstr>Discuss</vt:lpstr>
      <vt:lpstr>3. Spiritual sight leads to belief  and worship. </vt:lpstr>
      <vt:lpstr>PowerPoint Presentation</vt:lpstr>
      <vt:lpstr>PowerPoint Presentation</vt:lpstr>
      <vt:lpstr>PowerPoint Presentation</vt:lpstr>
      <vt:lpstr>PowerPoint Presentation</vt:lpstr>
      <vt:lpstr>Discuss</vt:lpstr>
      <vt:lpstr>Discuss</vt:lpstr>
      <vt:lpstr>Discuss</vt:lpstr>
      <vt:lpstr>PowerPoint Presentation</vt:lpstr>
      <vt:lpstr>Reflect</vt:lpstr>
      <vt:lpstr>Reflect</vt:lpstr>
      <vt:lpstr>Respond</vt:lpstr>
      <vt:lpstr>Respond</vt:lpstr>
      <vt:lpstr>Apply</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people process tools experience</dc:title>
  <dc:subject/>
  <dc:creator>Alyssa Rummel</dc:creator>
  <cp:keywords/>
  <dc:description/>
  <cp:lastModifiedBy>sarah robinson</cp:lastModifiedBy>
  <cp:revision>115</cp:revision>
  <dcterms:created xsi:type="dcterms:W3CDTF">2023-07-06T02:28:58Z</dcterms:created>
  <dcterms:modified xsi:type="dcterms:W3CDTF">2026-04-08T22:24:45Z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0x010100F3019C673F1BC0478D0E1D634A78DE4B</vt:lpwstr>
  </property>
</Properties>
</file>