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7"/>
  </p:notesMasterIdLst>
  <p:handoutMasterIdLst>
    <p:handoutMasterId r:id="rId38"/>
  </p:handoutMasterIdLst>
  <p:sldIdLst>
    <p:sldId id="567" r:id="rId5"/>
    <p:sldId id="833" r:id="rId6"/>
    <p:sldId id="834" r:id="rId7"/>
    <p:sldId id="577" r:id="rId8"/>
    <p:sldId id="579" r:id="rId9"/>
    <p:sldId id="574" r:id="rId10"/>
    <p:sldId id="1164" r:id="rId11"/>
    <p:sldId id="1165" r:id="rId12"/>
    <p:sldId id="632" r:id="rId13"/>
    <p:sldId id="873" r:id="rId14"/>
    <p:sldId id="874" r:id="rId15"/>
    <p:sldId id="793" r:id="rId16"/>
    <p:sldId id="826" r:id="rId17"/>
    <p:sldId id="1166" r:id="rId18"/>
    <p:sldId id="1167" r:id="rId19"/>
    <p:sldId id="1168" r:id="rId20"/>
    <p:sldId id="1169" r:id="rId21"/>
    <p:sldId id="796" r:id="rId22"/>
    <p:sldId id="918" r:id="rId23"/>
    <p:sldId id="1125" r:id="rId24"/>
    <p:sldId id="797" r:id="rId25"/>
    <p:sldId id="825" r:id="rId26"/>
    <p:sldId id="814" r:id="rId27"/>
    <p:sldId id="847" r:id="rId28"/>
    <p:sldId id="848" r:id="rId29"/>
    <p:sldId id="771" r:id="rId30"/>
    <p:sldId id="1004" r:id="rId31"/>
    <p:sldId id="1047" r:id="rId32"/>
    <p:sldId id="1133" r:id="rId33"/>
    <p:sldId id="1170" r:id="rId34"/>
    <p:sldId id="1036" r:id="rId35"/>
    <p:sldId id="818" r:id="rId36"/>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76">
          <p15:clr>
            <a:srgbClr val="A4A3A4"/>
          </p15:clr>
        </p15:guide>
        <p15:guide id="2" pos="3839">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67A72"/>
    <a:srgbClr val="BE9080"/>
    <a:srgbClr val="FF7A0F"/>
    <a:srgbClr val="8FB935"/>
    <a:srgbClr val="EFD215"/>
    <a:srgbClr val="ADDCFF"/>
    <a:srgbClr val="002A92"/>
    <a:srgbClr val="75D8E9"/>
    <a:srgbClr val="001A66"/>
    <a:srgbClr val="58A6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5261" autoAdjust="0"/>
    <p:restoredTop sz="96056"/>
  </p:normalViewPr>
  <p:slideViewPr>
    <p:cSldViewPr>
      <p:cViewPr varScale="1">
        <p:scale>
          <a:sx n="60" d="100"/>
          <a:sy n="60" d="100"/>
        </p:scale>
        <p:origin x="184" y="1440"/>
      </p:cViewPr>
      <p:guideLst>
        <p:guide orient="horz" pos="2176"/>
        <p:guide pos="3839"/>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8" d="100"/>
          <a:sy n="58" d="100"/>
        </p:scale>
        <p:origin x="2965" y="4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8/10/relationships/authors" Targe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4D1258C-73C3-491F-9EB8-535317784D9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BDF2AD8F-279A-42DE-A6F5-624D7EFC52E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0D82F6A-B6D4-4BAF-A720-0B2BD02D258A}" type="datetimeFigureOut">
              <a:rPr lang="en-US" smtClean="0"/>
              <a:t>6/29/26</a:t>
            </a:fld>
            <a:endParaRPr lang="en-US" dirty="0"/>
          </a:p>
        </p:txBody>
      </p:sp>
      <p:sp>
        <p:nvSpPr>
          <p:cNvPr id="4" name="Footer Placeholder 3">
            <a:extLst>
              <a:ext uri="{FF2B5EF4-FFF2-40B4-BE49-F238E27FC236}">
                <a16:creationId xmlns:a16="http://schemas.microsoft.com/office/drawing/2014/main" id="{0BEB6143-B04E-4293-B930-7BAA58E920A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607380EB-8097-47C8-AB4A-6EEA9D88D62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970773E-52BF-4D5F-9E36-469C76FF0F40}" type="slidenum">
              <a:rPr lang="en-US" smtClean="0"/>
              <a:t>‹#›</a:t>
            </a:fld>
            <a:endParaRPr lang="en-US" dirty="0"/>
          </a:p>
        </p:txBody>
      </p:sp>
    </p:spTree>
    <p:extLst>
      <p:ext uri="{BB962C8B-B14F-4D97-AF65-F5344CB8AC3E}">
        <p14:creationId xmlns:p14="http://schemas.microsoft.com/office/powerpoint/2010/main" val="28399814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1FBD400-178C-4E46-8B1C-98070CB60EB4}" type="datetimeFigureOut">
              <a:rPr lang="en-US" smtClean="0"/>
              <a:pPr/>
              <a:t>6/29/26</a:t>
            </a:fld>
            <a:endParaRPr lang="en-US" dirty="0"/>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FCC8D5-6D68-A443-97C0-91AE5977134B}" type="slidenum">
              <a:rPr lang="en-US" smtClean="0"/>
              <a:pPr/>
              <a:t>‹#›</a:t>
            </a:fld>
            <a:endParaRPr lang="en-US" dirty="0"/>
          </a:p>
        </p:txBody>
      </p:sp>
    </p:spTree>
    <p:extLst>
      <p:ext uri="{BB962C8B-B14F-4D97-AF65-F5344CB8AC3E}">
        <p14:creationId xmlns:p14="http://schemas.microsoft.com/office/powerpoint/2010/main" val="16215584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4CBF01-7CEA-4733-8D54-5072A1BC1B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5AC5D9-E480-78A8-988C-4AA73356B5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949638-05DA-1D90-35FD-51BA2323CB4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53C8250-2168-FB42-B5D1-03F7AF68A920}"/>
              </a:ext>
            </a:extLst>
          </p:cNvPr>
          <p:cNvSpPr>
            <a:spLocks noGrp="1"/>
          </p:cNvSpPr>
          <p:nvPr>
            <p:ph type="sldNum" sz="quarter" idx="5"/>
          </p:nvPr>
        </p:nvSpPr>
        <p:spPr/>
        <p:txBody>
          <a:bodyPr/>
          <a:lstStyle/>
          <a:p>
            <a:fld id="{B0FCC8D5-6D68-A443-97C0-91AE5977134B}" type="slidenum">
              <a:rPr lang="en-US" smtClean="0"/>
              <a:pPr/>
              <a:t>27</a:t>
            </a:fld>
            <a:endParaRPr lang="en-US" dirty="0"/>
          </a:p>
        </p:txBody>
      </p:sp>
    </p:spTree>
    <p:extLst>
      <p:ext uri="{BB962C8B-B14F-4D97-AF65-F5344CB8AC3E}">
        <p14:creationId xmlns:p14="http://schemas.microsoft.com/office/powerpoint/2010/main" val="10725338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99D16E-9812-ED53-682E-81B7A0976C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2AF5D3-A23A-0F9F-02E9-95A8066392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77437F-7E1C-B5E5-7A60-A7BECB6A4E4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D8CBCAC-A7D2-ED2C-0C23-DCD7F16CC65E}"/>
              </a:ext>
            </a:extLst>
          </p:cNvPr>
          <p:cNvSpPr>
            <a:spLocks noGrp="1"/>
          </p:cNvSpPr>
          <p:nvPr>
            <p:ph type="sldNum" sz="quarter" idx="5"/>
          </p:nvPr>
        </p:nvSpPr>
        <p:spPr/>
        <p:txBody>
          <a:bodyPr/>
          <a:lstStyle/>
          <a:p>
            <a:fld id="{B0FCC8D5-6D68-A443-97C0-91AE5977134B}" type="slidenum">
              <a:rPr lang="en-US" smtClean="0"/>
              <a:pPr/>
              <a:t>28</a:t>
            </a:fld>
            <a:endParaRPr lang="en-US" dirty="0"/>
          </a:p>
        </p:txBody>
      </p:sp>
    </p:spTree>
    <p:extLst>
      <p:ext uri="{BB962C8B-B14F-4D97-AF65-F5344CB8AC3E}">
        <p14:creationId xmlns:p14="http://schemas.microsoft.com/office/powerpoint/2010/main" val="11033714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256782-70D9-A99F-7A84-9ADCD2734B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09746E-A254-8BE9-1489-9C0B263472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87AED7-7576-248E-F5E4-994E34433D0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6B072BE-9D81-D20B-22BD-DF76C8DF1B84}"/>
              </a:ext>
            </a:extLst>
          </p:cNvPr>
          <p:cNvSpPr>
            <a:spLocks noGrp="1"/>
          </p:cNvSpPr>
          <p:nvPr>
            <p:ph type="sldNum" sz="quarter" idx="5"/>
          </p:nvPr>
        </p:nvSpPr>
        <p:spPr/>
        <p:txBody>
          <a:bodyPr/>
          <a:lstStyle/>
          <a:p>
            <a:fld id="{B0FCC8D5-6D68-A443-97C0-91AE5977134B}" type="slidenum">
              <a:rPr lang="en-US" smtClean="0"/>
              <a:pPr/>
              <a:t>29</a:t>
            </a:fld>
            <a:endParaRPr lang="en-US" dirty="0"/>
          </a:p>
        </p:txBody>
      </p:sp>
    </p:spTree>
    <p:extLst>
      <p:ext uri="{BB962C8B-B14F-4D97-AF65-F5344CB8AC3E}">
        <p14:creationId xmlns:p14="http://schemas.microsoft.com/office/powerpoint/2010/main" val="24884032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99162-6DA4-3B52-2729-FE34489326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070DC2-E05F-2DA2-CAD9-EA905B0956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551DA1-0AB7-B790-60D4-309B257B790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1AD7AFB-9285-FDAF-8760-B69E99551DBC}"/>
              </a:ext>
            </a:extLst>
          </p:cNvPr>
          <p:cNvSpPr>
            <a:spLocks noGrp="1"/>
          </p:cNvSpPr>
          <p:nvPr>
            <p:ph type="sldNum" sz="quarter" idx="5"/>
          </p:nvPr>
        </p:nvSpPr>
        <p:spPr/>
        <p:txBody>
          <a:bodyPr/>
          <a:lstStyle/>
          <a:p>
            <a:fld id="{B0FCC8D5-6D68-A443-97C0-91AE5977134B}" type="slidenum">
              <a:rPr lang="en-US" smtClean="0"/>
              <a:pPr/>
              <a:t>30</a:t>
            </a:fld>
            <a:endParaRPr lang="en-US" dirty="0"/>
          </a:p>
        </p:txBody>
      </p:sp>
    </p:spTree>
    <p:extLst>
      <p:ext uri="{BB962C8B-B14F-4D97-AF65-F5344CB8AC3E}">
        <p14:creationId xmlns:p14="http://schemas.microsoft.com/office/powerpoint/2010/main" val="22507316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9CA57E-BA62-FE4C-30F4-5D109AC890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7A1B92-4002-D8FE-2647-380F7AAE63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6B9DDC-533D-466C-0B31-C3F9CA0837D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04B75C5-8FC4-9DE4-A816-15F90F944C38}"/>
              </a:ext>
            </a:extLst>
          </p:cNvPr>
          <p:cNvSpPr>
            <a:spLocks noGrp="1"/>
          </p:cNvSpPr>
          <p:nvPr>
            <p:ph type="sldNum" sz="quarter" idx="5"/>
          </p:nvPr>
        </p:nvSpPr>
        <p:spPr/>
        <p:txBody>
          <a:bodyPr/>
          <a:lstStyle/>
          <a:p>
            <a:fld id="{B0FCC8D5-6D68-A443-97C0-91AE5977134B}" type="slidenum">
              <a:rPr lang="en-US" smtClean="0"/>
              <a:pPr/>
              <a:t>31</a:t>
            </a:fld>
            <a:endParaRPr lang="en-US" dirty="0"/>
          </a:p>
        </p:txBody>
      </p:sp>
    </p:spTree>
    <p:extLst>
      <p:ext uri="{BB962C8B-B14F-4D97-AF65-F5344CB8AC3E}">
        <p14:creationId xmlns:p14="http://schemas.microsoft.com/office/powerpoint/2010/main" val="12590235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ntent ">
    <p:spTree>
      <p:nvGrpSpPr>
        <p:cNvPr id="1" name=""/>
        <p:cNvGrpSpPr/>
        <p:nvPr/>
      </p:nvGrpSpPr>
      <p:grpSpPr>
        <a:xfrm>
          <a:off x="0" y="0"/>
          <a:ext cx="0" cy="0"/>
          <a:chOff x="0" y="0"/>
          <a:chExt cx="0" cy="0"/>
        </a:xfrm>
      </p:grpSpPr>
      <p:pic>
        <p:nvPicPr>
          <p:cNvPr id="3" name="Picture 2" descr="A blurry picture of a person's hand&#10;&#10;Description automatically generated">
            <a:extLst>
              <a:ext uri="{FF2B5EF4-FFF2-40B4-BE49-F238E27FC236}">
                <a16:creationId xmlns:a16="http://schemas.microsoft.com/office/drawing/2014/main" id="{D180ED77-2B8D-5324-A72B-6D54B93D8F48}"/>
              </a:ext>
            </a:extLst>
          </p:cNvPr>
          <p:cNvPicPr>
            <a:picLocks noChangeAspect="1"/>
          </p:cNvPicPr>
          <p:nvPr userDrawn="1"/>
        </p:nvPicPr>
        <p:blipFill>
          <a:blip r:embed="rId2"/>
          <a:stretch>
            <a:fillRect/>
          </a:stretch>
        </p:blipFill>
        <p:spPr>
          <a:xfrm>
            <a:off x="0" y="0"/>
            <a:ext cx="4267200" cy="6858000"/>
          </a:xfrm>
          <a:prstGeom prst="rect">
            <a:avLst/>
          </a:prstGeom>
        </p:spPr>
      </p:pic>
      <p:sp>
        <p:nvSpPr>
          <p:cNvPr id="105" name="Oval 104">
            <a:extLst>
              <a:ext uri="{FF2B5EF4-FFF2-40B4-BE49-F238E27FC236}">
                <a16:creationId xmlns:a16="http://schemas.microsoft.com/office/drawing/2014/main" id="{90ACBF33-981E-C3A5-87F6-C0FB6D62494C}"/>
              </a:ext>
              <a:ext uri="{C183D7F6-B498-43B3-948B-1728B52AA6E4}">
                <adec:decorative xmlns:adec="http://schemas.microsoft.com/office/drawing/2017/decorative" val="1"/>
              </a:ext>
            </a:extLst>
          </p:cNvPr>
          <p:cNvSpPr/>
          <p:nvPr userDrawn="1"/>
        </p:nvSpPr>
        <p:spPr>
          <a:xfrm>
            <a:off x="4799012" y="1104436"/>
            <a:ext cx="277091" cy="277091"/>
          </a:xfrm>
          <a:prstGeom prst="ellipse">
            <a:avLst/>
          </a:prstGeom>
          <a:solidFill>
            <a:srgbClr val="867A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Oval 105">
            <a:extLst>
              <a:ext uri="{FF2B5EF4-FFF2-40B4-BE49-F238E27FC236}">
                <a16:creationId xmlns:a16="http://schemas.microsoft.com/office/drawing/2014/main" id="{42EFBC91-2D7B-DE0F-D420-9150A20A8DB8}"/>
              </a:ext>
              <a:ext uri="{C183D7F6-B498-43B3-948B-1728B52AA6E4}">
                <adec:decorative xmlns:adec="http://schemas.microsoft.com/office/drawing/2017/decorative" val="1"/>
              </a:ext>
            </a:extLst>
          </p:cNvPr>
          <p:cNvSpPr/>
          <p:nvPr userDrawn="1"/>
        </p:nvSpPr>
        <p:spPr>
          <a:xfrm>
            <a:off x="4799012" y="2000302"/>
            <a:ext cx="277091" cy="27709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 name="Oval 106">
            <a:extLst>
              <a:ext uri="{FF2B5EF4-FFF2-40B4-BE49-F238E27FC236}">
                <a16:creationId xmlns:a16="http://schemas.microsoft.com/office/drawing/2014/main" id="{5CCE038E-401D-221B-6C9A-75410AA93A6D}"/>
              </a:ext>
              <a:ext uri="{C183D7F6-B498-43B3-948B-1728B52AA6E4}">
                <adec:decorative xmlns:adec="http://schemas.microsoft.com/office/drawing/2017/decorative" val="1"/>
              </a:ext>
            </a:extLst>
          </p:cNvPr>
          <p:cNvSpPr/>
          <p:nvPr userDrawn="1"/>
        </p:nvSpPr>
        <p:spPr>
          <a:xfrm>
            <a:off x="4799012" y="2911264"/>
            <a:ext cx="277091" cy="27709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 name="Oval 107">
            <a:extLst>
              <a:ext uri="{FF2B5EF4-FFF2-40B4-BE49-F238E27FC236}">
                <a16:creationId xmlns:a16="http://schemas.microsoft.com/office/drawing/2014/main" id="{A0E00C62-D1B4-5AC2-7372-48D84611B3A5}"/>
              </a:ext>
              <a:ext uri="{C183D7F6-B498-43B3-948B-1728B52AA6E4}">
                <adec:decorative xmlns:adec="http://schemas.microsoft.com/office/drawing/2017/decorative" val="1"/>
              </a:ext>
            </a:extLst>
          </p:cNvPr>
          <p:cNvSpPr/>
          <p:nvPr userDrawn="1"/>
        </p:nvSpPr>
        <p:spPr>
          <a:xfrm>
            <a:off x="4799012" y="3809688"/>
            <a:ext cx="277091" cy="27709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 name="Oval 108">
            <a:extLst>
              <a:ext uri="{FF2B5EF4-FFF2-40B4-BE49-F238E27FC236}">
                <a16:creationId xmlns:a16="http://schemas.microsoft.com/office/drawing/2014/main" id="{F404BE60-AB5A-A976-F7F4-127E40154CA6}"/>
              </a:ext>
              <a:ext uri="{C183D7F6-B498-43B3-948B-1728B52AA6E4}">
                <adec:decorative xmlns:adec="http://schemas.microsoft.com/office/drawing/2017/decorative" val="1"/>
              </a:ext>
            </a:extLst>
          </p:cNvPr>
          <p:cNvSpPr/>
          <p:nvPr userDrawn="1"/>
        </p:nvSpPr>
        <p:spPr>
          <a:xfrm>
            <a:off x="4799012" y="4735482"/>
            <a:ext cx="277091" cy="277091"/>
          </a:xfrm>
          <a:prstGeom prst="ellipse">
            <a:avLst/>
          </a:prstGeom>
          <a:solidFill>
            <a:srgbClr val="BE9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Text Placeholder 125">
            <a:extLst>
              <a:ext uri="{FF2B5EF4-FFF2-40B4-BE49-F238E27FC236}">
                <a16:creationId xmlns:a16="http://schemas.microsoft.com/office/drawing/2014/main" id="{189F0B8D-B124-A4BA-0CEF-3E54E74CE67B}"/>
              </a:ext>
            </a:extLst>
          </p:cNvPr>
          <p:cNvSpPr>
            <a:spLocks noGrp="1"/>
          </p:cNvSpPr>
          <p:nvPr>
            <p:ph type="body" sz="quarter" idx="11" hasCustomPrompt="1"/>
          </p:nvPr>
        </p:nvSpPr>
        <p:spPr>
          <a:xfrm>
            <a:off x="5297277" y="1078233"/>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7" name="Text Placeholder 125">
            <a:extLst>
              <a:ext uri="{FF2B5EF4-FFF2-40B4-BE49-F238E27FC236}">
                <a16:creationId xmlns:a16="http://schemas.microsoft.com/office/drawing/2014/main" id="{DB9A7029-7E41-0522-C6B8-2DC903EC8E97}"/>
              </a:ext>
            </a:extLst>
          </p:cNvPr>
          <p:cNvSpPr>
            <a:spLocks noGrp="1"/>
          </p:cNvSpPr>
          <p:nvPr>
            <p:ph type="body" sz="quarter" idx="12" hasCustomPrompt="1"/>
          </p:nvPr>
        </p:nvSpPr>
        <p:spPr>
          <a:xfrm>
            <a:off x="5297277" y="19775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8" name="Text Placeholder 125">
            <a:extLst>
              <a:ext uri="{FF2B5EF4-FFF2-40B4-BE49-F238E27FC236}">
                <a16:creationId xmlns:a16="http://schemas.microsoft.com/office/drawing/2014/main" id="{5061B493-B5E5-FC7F-97E7-36883E2BEE32}"/>
              </a:ext>
            </a:extLst>
          </p:cNvPr>
          <p:cNvSpPr>
            <a:spLocks noGrp="1"/>
          </p:cNvSpPr>
          <p:nvPr>
            <p:ph type="body" sz="quarter" idx="13" hasCustomPrompt="1"/>
          </p:nvPr>
        </p:nvSpPr>
        <p:spPr>
          <a:xfrm>
            <a:off x="5297277" y="28919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9" name="Text Placeholder 125">
            <a:extLst>
              <a:ext uri="{FF2B5EF4-FFF2-40B4-BE49-F238E27FC236}">
                <a16:creationId xmlns:a16="http://schemas.microsoft.com/office/drawing/2014/main" id="{EA92961D-B387-13AC-6DDE-C5216E7F8580}"/>
              </a:ext>
            </a:extLst>
          </p:cNvPr>
          <p:cNvSpPr>
            <a:spLocks noGrp="1"/>
          </p:cNvSpPr>
          <p:nvPr>
            <p:ph type="body" sz="quarter" idx="14" hasCustomPrompt="1"/>
          </p:nvPr>
        </p:nvSpPr>
        <p:spPr>
          <a:xfrm>
            <a:off x="5297277" y="38063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30" name="Text Placeholder 125">
            <a:extLst>
              <a:ext uri="{FF2B5EF4-FFF2-40B4-BE49-F238E27FC236}">
                <a16:creationId xmlns:a16="http://schemas.microsoft.com/office/drawing/2014/main" id="{F7D8A456-CE9E-5AE5-E7BD-56C41E29BF72}"/>
              </a:ext>
            </a:extLst>
          </p:cNvPr>
          <p:cNvSpPr>
            <a:spLocks noGrp="1"/>
          </p:cNvSpPr>
          <p:nvPr>
            <p:ph type="body" sz="quarter" idx="15" hasCustomPrompt="1"/>
          </p:nvPr>
        </p:nvSpPr>
        <p:spPr>
          <a:xfrm>
            <a:off x="5297277" y="47207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27" name="Title 4">
            <a:extLst>
              <a:ext uri="{FF2B5EF4-FFF2-40B4-BE49-F238E27FC236}">
                <a16:creationId xmlns:a16="http://schemas.microsoft.com/office/drawing/2014/main" id="{17CE42A6-7A5D-4433-9B2C-9B8F55610060}"/>
              </a:ext>
            </a:extLst>
          </p:cNvPr>
          <p:cNvSpPr>
            <a:spLocks noGrp="1"/>
          </p:cNvSpPr>
          <p:nvPr>
            <p:ph type="title" hasCustomPrompt="1"/>
          </p:nvPr>
        </p:nvSpPr>
        <p:spPr>
          <a:xfrm>
            <a:off x="455612" y="4648200"/>
            <a:ext cx="2956082" cy="1524000"/>
          </a:xfrm>
          <a:prstGeom prst="rect">
            <a:avLst/>
          </a:prstGeom>
        </p:spPr>
        <p:txBody>
          <a:bodyPr>
            <a:normAutofit fontScale="90000"/>
          </a:bodyPr>
          <a:lstStyle>
            <a:lvl1pPr algn="l">
              <a:lnSpc>
                <a:spcPct val="400000"/>
              </a:lnSpc>
              <a:spcBef>
                <a:spcPts val="1200"/>
              </a:spcBef>
              <a:defRPr sz="5400" spc="0" baseline="0">
                <a:solidFill>
                  <a:schemeClr val="bg1"/>
                </a:solidFill>
              </a:defRPr>
            </a:lvl1pPr>
          </a:lstStyle>
          <a:p>
            <a:pPr>
              <a:lnSpc>
                <a:spcPct val="150000"/>
              </a:lnSpc>
            </a:pPr>
            <a:r>
              <a:rPr lang="en-US" dirty="0"/>
              <a:t>Text</a:t>
            </a:r>
          </a:p>
        </p:txBody>
      </p:sp>
      <p:cxnSp>
        <p:nvCxnSpPr>
          <p:cNvPr id="5" name="Straight Connector 4">
            <a:extLst>
              <a:ext uri="{FF2B5EF4-FFF2-40B4-BE49-F238E27FC236}">
                <a16:creationId xmlns:a16="http://schemas.microsoft.com/office/drawing/2014/main" id="{4777E872-1DCC-3C94-2C42-B61B73360391}"/>
              </a:ext>
              <a:ext uri="{C183D7F6-B498-43B3-948B-1728B52AA6E4}">
                <adec:decorative xmlns:adec="http://schemas.microsoft.com/office/drawing/2017/decorative" val="1"/>
              </a:ext>
            </a:extLst>
          </p:cNvPr>
          <p:cNvCxnSpPr>
            <a:cxnSpLocks/>
          </p:cNvCxnSpPr>
          <p:nvPr userDrawn="1"/>
        </p:nvCxnSpPr>
        <p:spPr>
          <a:xfrm>
            <a:off x="413903" y="6278880"/>
            <a:ext cx="3089709"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
        <p:nvSpPr>
          <p:cNvPr id="6" name="Text Placeholder 125">
            <a:extLst>
              <a:ext uri="{FF2B5EF4-FFF2-40B4-BE49-F238E27FC236}">
                <a16:creationId xmlns:a16="http://schemas.microsoft.com/office/drawing/2014/main" id="{517A7A7F-C3E7-5C25-0DC7-7FB7D5D44E02}"/>
              </a:ext>
            </a:extLst>
          </p:cNvPr>
          <p:cNvSpPr>
            <a:spLocks noGrp="1"/>
          </p:cNvSpPr>
          <p:nvPr>
            <p:ph type="body" sz="quarter" idx="16" hasCustomPrompt="1"/>
          </p:nvPr>
        </p:nvSpPr>
        <p:spPr>
          <a:xfrm>
            <a:off x="5297277" y="5620789"/>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7" name="Oval 6">
            <a:extLst>
              <a:ext uri="{FF2B5EF4-FFF2-40B4-BE49-F238E27FC236}">
                <a16:creationId xmlns:a16="http://schemas.microsoft.com/office/drawing/2014/main" id="{1BF0104A-62E8-A2FD-2568-E303DBA648F3}"/>
              </a:ext>
              <a:ext uri="{C183D7F6-B498-43B3-948B-1728B52AA6E4}">
                <adec:decorative xmlns:adec="http://schemas.microsoft.com/office/drawing/2017/decorative" val="1"/>
              </a:ext>
            </a:extLst>
          </p:cNvPr>
          <p:cNvSpPr/>
          <p:nvPr userDrawn="1"/>
        </p:nvSpPr>
        <p:spPr>
          <a:xfrm>
            <a:off x="4814263" y="5666509"/>
            <a:ext cx="277091" cy="27709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518777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ntent ">
    <p:spTree>
      <p:nvGrpSpPr>
        <p:cNvPr id="1" name=""/>
        <p:cNvGrpSpPr/>
        <p:nvPr/>
      </p:nvGrpSpPr>
      <p:grpSpPr>
        <a:xfrm>
          <a:off x="0" y="0"/>
          <a:ext cx="0" cy="0"/>
          <a:chOff x="0" y="0"/>
          <a:chExt cx="0" cy="0"/>
        </a:xfrm>
      </p:grpSpPr>
      <p:pic>
        <p:nvPicPr>
          <p:cNvPr id="3" name="Picture 2" descr="A blurry picture of a person's hand&#10;&#10;Description automatically generated">
            <a:extLst>
              <a:ext uri="{FF2B5EF4-FFF2-40B4-BE49-F238E27FC236}">
                <a16:creationId xmlns:a16="http://schemas.microsoft.com/office/drawing/2014/main" id="{D180ED77-2B8D-5324-A72B-6D54B93D8F48}"/>
              </a:ext>
            </a:extLst>
          </p:cNvPr>
          <p:cNvPicPr>
            <a:picLocks noChangeAspect="1"/>
          </p:cNvPicPr>
          <p:nvPr userDrawn="1"/>
        </p:nvPicPr>
        <p:blipFill>
          <a:blip r:embed="rId2"/>
          <a:stretch>
            <a:fillRect/>
          </a:stretch>
        </p:blipFill>
        <p:spPr>
          <a:xfrm>
            <a:off x="0" y="0"/>
            <a:ext cx="4267200" cy="6858000"/>
          </a:xfrm>
          <a:prstGeom prst="rect">
            <a:avLst/>
          </a:prstGeom>
        </p:spPr>
      </p:pic>
      <p:sp>
        <p:nvSpPr>
          <p:cNvPr id="105" name="Oval 104">
            <a:extLst>
              <a:ext uri="{FF2B5EF4-FFF2-40B4-BE49-F238E27FC236}">
                <a16:creationId xmlns:a16="http://schemas.microsoft.com/office/drawing/2014/main" id="{90ACBF33-981E-C3A5-87F6-C0FB6D62494C}"/>
              </a:ext>
              <a:ext uri="{C183D7F6-B498-43B3-948B-1728B52AA6E4}">
                <adec:decorative xmlns:adec="http://schemas.microsoft.com/office/drawing/2017/decorative" val="1"/>
              </a:ext>
            </a:extLst>
          </p:cNvPr>
          <p:cNvSpPr/>
          <p:nvPr userDrawn="1"/>
        </p:nvSpPr>
        <p:spPr>
          <a:xfrm>
            <a:off x="4783761" y="952036"/>
            <a:ext cx="277091" cy="277091"/>
          </a:xfrm>
          <a:prstGeom prst="ellipse">
            <a:avLst/>
          </a:prstGeom>
          <a:solidFill>
            <a:srgbClr val="867A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Oval 105">
            <a:extLst>
              <a:ext uri="{FF2B5EF4-FFF2-40B4-BE49-F238E27FC236}">
                <a16:creationId xmlns:a16="http://schemas.microsoft.com/office/drawing/2014/main" id="{42EFBC91-2D7B-DE0F-D420-9150A20A8DB8}"/>
              </a:ext>
              <a:ext uri="{C183D7F6-B498-43B3-948B-1728B52AA6E4}">
                <adec:decorative xmlns:adec="http://schemas.microsoft.com/office/drawing/2017/decorative" val="1"/>
              </a:ext>
            </a:extLst>
          </p:cNvPr>
          <p:cNvSpPr/>
          <p:nvPr userDrawn="1"/>
        </p:nvSpPr>
        <p:spPr>
          <a:xfrm>
            <a:off x="4783761" y="2125924"/>
            <a:ext cx="277091" cy="27709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 name="Oval 106">
            <a:extLst>
              <a:ext uri="{FF2B5EF4-FFF2-40B4-BE49-F238E27FC236}">
                <a16:creationId xmlns:a16="http://schemas.microsoft.com/office/drawing/2014/main" id="{5CCE038E-401D-221B-6C9A-75410AA93A6D}"/>
              </a:ext>
              <a:ext uri="{C183D7F6-B498-43B3-948B-1728B52AA6E4}">
                <adec:decorative xmlns:adec="http://schemas.microsoft.com/office/drawing/2017/decorative" val="1"/>
              </a:ext>
            </a:extLst>
          </p:cNvPr>
          <p:cNvSpPr/>
          <p:nvPr userDrawn="1"/>
        </p:nvSpPr>
        <p:spPr>
          <a:xfrm>
            <a:off x="4783761" y="3299812"/>
            <a:ext cx="277091" cy="27709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 name="Oval 107">
            <a:extLst>
              <a:ext uri="{FF2B5EF4-FFF2-40B4-BE49-F238E27FC236}">
                <a16:creationId xmlns:a16="http://schemas.microsoft.com/office/drawing/2014/main" id="{A0E00C62-D1B4-5AC2-7372-48D84611B3A5}"/>
              </a:ext>
              <a:ext uri="{C183D7F6-B498-43B3-948B-1728B52AA6E4}">
                <adec:decorative xmlns:adec="http://schemas.microsoft.com/office/drawing/2017/decorative" val="1"/>
              </a:ext>
            </a:extLst>
          </p:cNvPr>
          <p:cNvSpPr/>
          <p:nvPr userDrawn="1"/>
        </p:nvSpPr>
        <p:spPr>
          <a:xfrm>
            <a:off x="4783761" y="4461162"/>
            <a:ext cx="277091" cy="27709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 name="Oval 108">
            <a:extLst>
              <a:ext uri="{FF2B5EF4-FFF2-40B4-BE49-F238E27FC236}">
                <a16:creationId xmlns:a16="http://schemas.microsoft.com/office/drawing/2014/main" id="{F404BE60-AB5A-A976-F7F4-127E40154CA6}"/>
              </a:ext>
              <a:ext uri="{C183D7F6-B498-43B3-948B-1728B52AA6E4}">
                <adec:decorative xmlns:adec="http://schemas.microsoft.com/office/drawing/2017/decorative" val="1"/>
              </a:ext>
            </a:extLst>
          </p:cNvPr>
          <p:cNvSpPr/>
          <p:nvPr userDrawn="1"/>
        </p:nvSpPr>
        <p:spPr>
          <a:xfrm>
            <a:off x="4783761" y="5649882"/>
            <a:ext cx="277091" cy="277091"/>
          </a:xfrm>
          <a:prstGeom prst="ellipse">
            <a:avLst/>
          </a:prstGeom>
          <a:solidFill>
            <a:srgbClr val="BE9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Text Placeholder 125">
            <a:extLst>
              <a:ext uri="{FF2B5EF4-FFF2-40B4-BE49-F238E27FC236}">
                <a16:creationId xmlns:a16="http://schemas.microsoft.com/office/drawing/2014/main" id="{189F0B8D-B124-A4BA-0CEF-3E54E74CE67B}"/>
              </a:ext>
            </a:extLst>
          </p:cNvPr>
          <p:cNvSpPr>
            <a:spLocks noGrp="1"/>
          </p:cNvSpPr>
          <p:nvPr>
            <p:ph type="body" sz="quarter" idx="11" hasCustomPrompt="1"/>
          </p:nvPr>
        </p:nvSpPr>
        <p:spPr>
          <a:xfrm>
            <a:off x="5282026" y="925833"/>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7" name="Text Placeholder 125">
            <a:extLst>
              <a:ext uri="{FF2B5EF4-FFF2-40B4-BE49-F238E27FC236}">
                <a16:creationId xmlns:a16="http://schemas.microsoft.com/office/drawing/2014/main" id="{DB9A7029-7E41-0522-C6B8-2DC903EC8E97}"/>
              </a:ext>
            </a:extLst>
          </p:cNvPr>
          <p:cNvSpPr>
            <a:spLocks noGrp="1"/>
          </p:cNvSpPr>
          <p:nvPr>
            <p:ph type="body" sz="quarter" idx="12" hasCustomPrompt="1"/>
          </p:nvPr>
        </p:nvSpPr>
        <p:spPr>
          <a:xfrm>
            <a:off x="5282026" y="2103159"/>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8" name="Text Placeholder 125">
            <a:extLst>
              <a:ext uri="{FF2B5EF4-FFF2-40B4-BE49-F238E27FC236}">
                <a16:creationId xmlns:a16="http://schemas.microsoft.com/office/drawing/2014/main" id="{5061B493-B5E5-FC7F-97E7-36883E2BEE32}"/>
              </a:ext>
            </a:extLst>
          </p:cNvPr>
          <p:cNvSpPr>
            <a:spLocks noGrp="1"/>
          </p:cNvSpPr>
          <p:nvPr>
            <p:ph type="body" sz="quarter" idx="13" hasCustomPrompt="1"/>
          </p:nvPr>
        </p:nvSpPr>
        <p:spPr>
          <a:xfrm>
            <a:off x="5282026" y="3280485"/>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9" name="Text Placeholder 125">
            <a:extLst>
              <a:ext uri="{FF2B5EF4-FFF2-40B4-BE49-F238E27FC236}">
                <a16:creationId xmlns:a16="http://schemas.microsoft.com/office/drawing/2014/main" id="{EA92961D-B387-13AC-6DDE-C5216E7F8580}"/>
              </a:ext>
            </a:extLst>
          </p:cNvPr>
          <p:cNvSpPr>
            <a:spLocks noGrp="1"/>
          </p:cNvSpPr>
          <p:nvPr>
            <p:ph type="body" sz="quarter" idx="14" hasCustomPrompt="1"/>
          </p:nvPr>
        </p:nvSpPr>
        <p:spPr>
          <a:xfrm>
            <a:off x="5282026" y="4457811"/>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30" name="Text Placeholder 125">
            <a:extLst>
              <a:ext uri="{FF2B5EF4-FFF2-40B4-BE49-F238E27FC236}">
                <a16:creationId xmlns:a16="http://schemas.microsoft.com/office/drawing/2014/main" id="{F7D8A456-CE9E-5AE5-E7BD-56C41E29BF72}"/>
              </a:ext>
            </a:extLst>
          </p:cNvPr>
          <p:cNvSpPr>
            <a:spLocks noGrp="1"/>
          </p:cNvSpPr>
          <p:nvPr>
            <p:ph type="body" sz="quarter" idx="15" hasCustomPrompt="1"/>
          </p:nvPr>
        </p:nvSpPr>
        <p:spPr>
          <a:xfrm>
            <a:off x="5282026" y="56351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27" name="Title 4">
            <a:extLst>
              <a:ext uri="{FF2B5EF4-FFF2-40B4-BE49-F238E27FC236}">
                <a16:creationId xmlns:a16="http://schemas.microsoft.com/office/drawing/2014/main" id="{17CE42A6-7A5D-4433-9B2C-9B8F55610060}"/>
              </a:ext>
            </a:extLst>
          </p:cNvPr>
          <p:cNvSpPr>
            <a:spLocks noGrp="1"/>
          </p:cNvSpPr>
          <p:nvPr>
            <p:ph type="title" hasCustomPrompt="1"/>
          </p:nvPr>
        </p:nvSpPr>
        <p:spPr>
          <a:xfrm>
            <a:off x="455612" y="4648200"/>
            <a:ext cx="2956082" cy="1524000"/>
          </a:xfrm>
          <a:prstGeom prst="rect">
            <a:avLst/>
          </a:prstGeom>
        </p:spPr>
        <p:txBody>
          <a:bodyPr>
            <a:normAutofit fontScale="90000"/>
          </a:bodyPr>
          <a:lstStyle>
            <a:lvl1pPr algn="l">
              <a:lnSpc>
                <a:spcPct val="400000"/>
              </a:lnSpc>
              <a:spcBef>
                <a:spcPts val="1200"/>
              </a:spcBef>
              <a:defRPr sz="5400" spc="0" baseline="0">
                <a:solidFill>
                  <a:schemeClr val="bg1"/>
                </a:solidFill>
              </a:defRPr>
            </a:lvl1pPr>
          </a:lstStyle>
          <a:p>
            <a:pPr>
              <a:lnSpc>
                <a:spcPct val="150000"/>
              </a:lnSpc>
            </a:pPr>
            <a:r>
              <a:rPr lang="en-US" dirty="0"/>
              <a:t>Text</a:t>
            </a:r>
          </a:p>
        </p:txBody>
      </p:sp>
      <p:cxnSp>
        <p:nvCxnSpPr>
          <p:cNvPr id="5" name="Straight Connector 4">
            <a:extLst>
              <a:ext uri="{FF2B5EF4-FFF2-40B4-BE49-F238E27FC236}">
                <a16:creationId xmlns:a16="http://schemas.microsoft.com/office/drawing/2014/main" id="{4777E872-1DCC-3C94-2C42-B61B73360391}"/>
              </a:ext>
              <a:ext uri="{C183D7F6-B498-43B3-948B-1728B52AA6E4}">
                <adec:decorative xmlns:adec="http://schemas.microsoft.com/office/drawing/2017/decorative" val="1"/>
              </a:ext>
            </a:extLst>
          </p:cNvPr>
          <p:cNvCxnSpPr>
            <a:cxnSpLocks/>
          </p:cNvCxnSpPr>
          <p:nvPr userDrawn="1"/>
        </p:nvCxnSpPr>
        <p:spPr>
          <a:xfrm>
            <a:off x="413903" y="6278880"/>
            <a:ext cx="3089709"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70921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Content ">
    <p:spTree>
      <p:nvGrpSpPr>
        <p:cNvPr id="1" name=""/>
        <p:cNvGrpSpPr/>
        <p:nvPr/>
      </p:nvGrpSpPr>
      <p:grpSpPr>
        <a:xfrm>
          <a:off x="0" y="0"/>
          <a:ext cx="0" cy="0"/>
          <a:chOff x="0" y="0"/>
          <a:chExt cx="0" cy="0"/>
        </a:xfrm>
      </p:grpSpPr>
      <p:pic>
        <p:nvPicPr>
          <p:cNvPr id="2" name="Picture 1" descr="A blurry picture of a person's hand&#10;&#10;Description automatically generated">
            <a:extLst>
              <a:ext uri="{FF2B5EF4-FFF2-40B4-BE49-F238E27FC236}">
                <a16:creationId xmlns:a16="http://schemas.microsoft.com/office/drawing/2014/main" id="{F689DBF2-8E9E-3D6B-4A2B-B50FF8314945}"/>
              </a:ext>
            </a:extLst>
          </p:cNvPr>
          <p:cNvPicPr>
            <a:picLocks noChangeAspect="1"/>
          </p:cNvPicPr>
          <p:nvPr userDrawn="1"/>
        </p:nvPicPr>
        <p:blipFill>
          <a:blip r:embed="rId2"/>
          <a:stretch>
            <a:fillRect/>
          </a:stretch>
        </p:blipFill>
        <p:spPr>
          <a:xfrm>
            <a:off x="0" y="0"/>
            <a:ext cx="4267200" cy="6858000"/>
          </a:xfrm>
          <a:prstGeom prst="rect">
            <a:avLst/>
          </a:prstGeom>
        </p:spPr>
      </p:pic>
      <p:cxnSp>
        <p:nvCxnSpPr>
          <p:cNvPr id="3" name="Straight Connector 2">
            <a:extLst>
              <a:ext uri="{FF2B5EF4-FFF2-40B4-BE49-F238E27FC236}">
                <a16:creationId xmlns:a16="http://schemas.microsoft.com/office/drawing/2014/main" id="{B643F0AB-BCD1-E390-DF39-7E1293CCC3B2}"/>
              </a:ext>
              <a:ext uri="{C183D7F6-B498-43B3-948B-1728B52AA6E4}">
                <adec:decorative xmlns:adec="http://schemas.microsoft.com/office/drawing/2017/decorative" val="1"/>
              </a:ext>
            </a:extLst>
          </p:cNvPr>
          <p:cNvCxnSpPr>
            <a:cxnSpLocks/>
          </p:cNvCxnSpPr>
          <p:nvPr userDrawn="1"/>
        </p:nvCxnSpPr>
        <p:spPr>
          <a:xfrm>
            <a:off x="413903" y="6278880"/>
            <a:ext cx="3089709"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
        <p:nvSpPr>
          <p:cNvPr id="105" name="Oval 104">
            <a:extLst>
              <a:ext uri="{FF2B5EF4-FFF2-40B4-BE49-F238E27FC236}">
                <a16:creationId xmlns:a16="http://schemas.microsoft.com/office/drawing/2014/main" id="{90ACBF33-981E-C3A5-87F6-C0FB6D62494C}"/>
              </a:ext>
              <a:ext uri="{C183D7F6-B498-43B3-948B-1728B52AA6E4}">
                <adec:decorative xmlns:adec="http://schemas.microsoft.com/office/drawing/2017/decorative" val="1"/>
              </a:ext>
            </a:extLst>
          </p:cNvPr>
          <p:cNvSpPr/>
          <p:nvPr userDrawn="1"/>
        </p:nvSpPr>
        <p:spPr>
          <a:xfrm>
            <a:off x="4783761" y="864403"/>
            <a:ext cx="277091" cy="27709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Oval 105">
            <a:extLst>
              <a:ext uri="{FF2B5EF4-FFF2-40B4-BE49-F238E27FC236}">
                <a16:creationId xmlns:a16="http://schemas.microsoft.com/office/drawing/2014/main" id="{42EFBC91-2D7B-DE0F-D420-9150A20A8DB8}"/>
              </a:ext>
              <a:ext uri="{C183D7F6-B498-43B3-948B-1728B52AA6E4}">
                <adec:decorative xmlns:adec="http://schemas.microsoft.com/office/drawing/2017/decorative" val="1"/>
              </a:ext>
            </a:extLst>
          </p:cNvPr>
          <p:cNvSpPr/>
          <p:nvPr userDrawn="1"/>
        </p:nvSpPr>
        <p:spPr>
          <a:xfrm>
            <a:off x="4783761" y="2206114"/>
            <a:ext cx="277091" cy="27709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 name="Oval 106">
            <a:extLst>
              <a:ext uri="{FF2B5EF4-FFF2-40B4-BE49-F238E27FC236}">
                <a16:creationId xmlns:a16="http://schemas.microsoft.com/office/drawing/2014/main" id="{5CCE038E-401D-221B-6C9A-75410AA93A6D}"/>
              </a:ext>
              <a:ext uri="{C183D7F6-B498-43B3-948B-1728B52AA6E4}">
                <adec:decorative xmlns:adec="http://schemas.microsoft.com/office/drawing/2017/decorative" val="1"/>
              </a:ext>
            </a:extLst>
          </p:cNvPr>
          <p:cNvSpPr/>
          <p:nvPr userDrawn="1"/>
        </p:nvSpPr>
        <p:spPr>
          <a:xfrm>
            <a:off x="4783761" y="3562738"/>
            <a:ext cx="277091" cy="27709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 name="Oval 107">
            <a:extLst>
              <a:ext uri="{FF2B5EF4-FFF2-40B4-BE49-F238E27FC236}">
                <a16:creationId xmlns:a16="http://schemas.microsoft.com/office/drawing/2014/main" id="{A0E00C62-D1B4-5AC2-7372-48D84611B3A5}"/>
              </a:ext>
              <a:ext uri="{C183D7F6-B498-43B3-948B-1728B52AA6E4}">
                <adec:decorative xmlns:adec="http://schemas.microsoft.com/office/drawing/2017/decorative" val="1"/>
              </a:ext>
            </a:extLst>
          </p:cNvPr>
          <p:cNvSpPr/>
          <p:nvPr userDrawn="1"/>
        </p:nvSpPr>
        <p:spPr>
          <a:xfrm>
            <a:off x="4783761" y="4952688"/>
            <a:ext cx="277091" cy="27709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Text Placeholder 125">
            <a:extLst>
              <a:ext uri="{FF2B5EF4-FFF2-40B4-BE49-F238E27FC236}">
                <a16:creationId xmlns:a16="http://schemas.microsoft.com/office/drawing/2014/main" id="{189F0B8D-B124-A4BA-0CEF-3E54E74CE67B}"/>
              </a:ext>
            </a:extLst>
          </p:cNvPr>
          <p:cNvSpPr>
            <a:spLocks noGrp="1"/>
          </p:cNvSpPr>
          <p:nvPr>
            <p:ph type="body" sz="quarter" idx="11" hasCustomPrompt="1"/>
          </p:nvPr>
        </p:nvSpPr>
        <p:spPr>
          <a:xfrm>
            <a:off x="5282026" y="838200"/>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7" name="Text Placeholder 125">
            <a:extLst>
              <a:ext uri="{FF2B5EF4-FFF2-40B4-BE49-F238E27FC236}">
                <a16:creationId xmlns:a16="http://schemas.microsoft.com/office/drawing/2014/main" id="{DB9A7029-7E41-0522-C6B8-2DC903EC8E97}"/>
              </a:ext>
            </a:extLst>
          </p:cNvPr>
          <p:cNvSpPr>
            <a:spLocks noGrp="1"/>
          </p:cNvSpPr>
          <p:nvPr>
            <p:ph type="body" sz="quarter" idx="12" hasCustomPrompt="1"/>
          </p:nvPr>
        </p:nvSpPr>
        <p:spPr>
          <a:xfrm>
            <a:off x="5282026" y="2183349"/>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8" name="Text Placeholder 125">
            <a:extLst>
              <a:ext uri="{FF2B5EF4-FFF2-40B4-BE49-F238E27FC236}">
                <a16:creationId xmlns:a16="http://schemas.microsoft.com/office/drawing/2014/main" id="{5061B493-B5E5-FC7F-97E7-36883E2BEE32}"/>
              </a:ext>
            </a:extLst>
          </p:cNvPr>
          <p:cNvSpPr>
            <a:spLocks noGrp="1"/>
          </p:cNvSpPr>
          <p:nvPr>
            <p:ph type="body" sz="quarter" idx="13" hasCustomPrompt="1"/>
          </p:nvPr>
        </p:nvSpPr>
        <p:spPr>
          <a:xfrm>
            <a:off x="5282026" y="3543411"/>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9" name="Text Placeholder 125">
            <a:extLst>
              <a:ext uri="{FF2B5EF4-FFF2-40B4-BE49-F238E27FC236}">
                <a16:creationId xmlns:a16="http://schemas.microsoft.com/office/drawing/2014/main" id="{EA92961D-B387-13AC-6DDE-C5216E7F8580}"/>
              </a:ext>
            </a:extLst>
          </p:cNvPr>
          <p:cNvSpPr>
            <a:spLocks noGrp="1"/>
          </p:cNvSpPr>
          <p:nvPr>
            <p:ph type="body" sz="quarter" idx="14" hasCustomPrompt="1"/>
          </p:nvPr>
        </p:nvSpPr>
        <p:spPr>
          <a:xfrm>
            <a:off x="5282026" y="49493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27" name="Title 4">
            <a:extLst>
              <a:ext uri="{FF2B5EF4-FFF2-40B4-BE49-F238E27FC236}">
                <a16:creationId xmlns:a16="http://schemas.microsoft.com/office/drawing/2014/main" id="{17CE42A6-7A5D-4433-9B2C-9B8F55610060}"/>
              </a:ext>
            </a:extLst>
          </p:cNvPr>
          <p:cNvSpPr>
            <a:spLocks noGrp="1"/>
          </p:cNvSpPr>
          <p:nvPr>
            <p:ph type="title" hasCustomPrompt="1"/>
          </p:nvPr>
        </p:nvSpPr>
        <p:spPr>
          <a:xfrm>
            <a:off x="455612" y="4648200"/>
            <a:ext cx="2956082" cy="1524000"/>
          </a:xfrm>
          <a:prstGeom prst="rect">
            <a:avLst/>
          </a:prstGeom>
        </p:spPr>
        <p:txBody>
          <a:bodyPr>
            <a:normAutofit fontScale="90000"/>
          </a:bodyPr>
          <a:lstStyle>
            <a:lvl1pPr algn="l">
              <a:lnSpc>
                <a:spcPct val="400000"/>
              </a:lnSpc>
              <a:spcBef>
                <a:spcPts val="1200"/>
              </a:spcBef>
              <a:defRPr sz="5400" spc="0" baseline="0">
                <a:solidFill>
                  <a:schemeClr val="bg1"/>
                </a:solidFill>
              </a:defRPr>
            </a:lvl1pPr>
          </a:lstStyle>
          <a:p>
            <a:pPr>
              <a:lnSpc>
                <a:spcPct val="150000"/>
              </a:lnSpc>
            </a:pPr>
            <a:r>
              <a:rPr lang="en-US" dirty="0"/>
              <a:t>Text</a:t>
            </a:r>
          </a:p>
        </p:txBody>
      </p:sp>
    </p:spTree>
    <p:extLst>
      <p:ext uri="{BB962C8B-B14F-4D97-AF65-F5344CB8AC3E}">
        <p14:creationId xmlns:p14="http://schemas.microsoft.com/office/powerpoint/2010/main" val="15013072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Content ">
    <p:spTree>
      <p:nvGrpSpPr>
        <p:cNvPr id="1" name=""/>
        <p:cNvGrpSpPr/>
        <p:nvPr/>
      </p:nvGrpSpPr>
      <p:grpSpPr>
        <a:xfrm>
          <a:off x="0" y="0"/>
          <a:ext cx="0" cy="0"/>
          <a:chOff x="0" y="0"/>
          <a:chExt cx="0" cy="0"/>
        </a:xfrm>
      </p:grpSpPr>
      <p:pic>
        <p:nvPicPr>
          <p:cNvPr id="2" name="Picture 1" descr="A blurry picture of a person's hand&#10;&#10;Description automatically generated">
            <a:extLst>
              <a:ext uri="{FF2B5EF4-FFF2-40B4-BE49-F238E27FC236}">
                <a16:creationId xmlns:a16="http://schemas.microsoft.com/office/drawing/2014/main" id="{D7E6625B-BE17-4489-42FA-46E1A3D02A16}"/>
              </a:ext>
            </a:extLst>
          </p:cNvPr>
          <p:cNvPicPr>
            <a:picLocks noChangeAspect="1"/>
          </p:cNvPicPr>
          <p:nvPr userDrawn="1"/>
        </p:nvPicPr>
        <p:blipFill>
          <a:blip r:embed="rId2"/>
          <a:stretch>
            <a:fillRect/>
          </a:stretch>
        </p:blipFill>
        <p:spPr>
          <a:xfrm>
            <a:off x="0" y="0"/>
            <a:ext cx="4267200" cy="6858000"/>
          </a:xfrm>
          <a:prstGeom prst="rect">
            <a:avLst/>
          </a:prstGeom>
        </p:spPr>
      </p:pic>
      <p:cxnSp>
        <p:nvCxnSpPr>
          <p:cNvPr id="3" name="Straight Connector 2">
            <a:extLst>
              <a:ext uri="{FF2B5EF4-FFF2-40B4-BE49-F238E27FC236}">
                <a16:creationId xmlns:a16="http://schemas.microsoft.com/office/drawing/2014/main" id="{42F45334-0296-0B60-9CD6-BF6BB534BBAA}"/>
              </a:ext>
              <a:ext uri="{C183D7F6-B498-43B3-948B-1728B52AA6E4}">
                <adec:decorative xmlns:adec="http://schemas.microsoft.com/office/drawing/2017/decorative" val="1"/>
              </a:ext>
            </a:extLst>
          </p:cNvPr>
          <p:cNvCxnSpPr>
            <a:cxnSpLocks/>
          </p:cNvCxnSpPr>
          <p:nvPr userDrawn="1"/>
        </p:nvCxnSpPr>
        <p:spPr>
          <a:xfrm>
            <a:off x="413903" y="6278880"/>
            <a:ext cx="3089709"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
        <p:nvSpPr>
          <p:cNvPr id="105" name="Oval 104">
            <a:extLst>
              <a:ext uri="{FF2B5EF4-FFF2-40B4-BE49-F238E27FC236}">
                <a16:creationId xmlns:a16="http://schemas.microsoft.com/office/drawing/2014/main" id="{90ACBF33-981E-C3A5-87F6-C0FB6D62494C}"/>
              </a:ext>
              <a:ext uri="{C183D7F6-B498-43B3-948B-1728B52AA6E4}">
                <adec:decorative xmlns:adec="http://schemas.microsoft.com/office/drawing/2017/decorative" val="1"/>
              </a:ext>
            </a:extLst>
          </p:cNvPr>
          <p:cNvSpPr/>
          <p:nvPr userDrawn="1"/>
        </p:nvSpPr>
        <p:spPr>
          <a:xfrm>
            <a:off x="4783761" y="1630288"/>
            <a:ext cx="277091" cy="27709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 name="Oval 106">
            <a:extLst>
              <a:ext uri="{FF2B5EF4-FFF2-40B4-BE49-F238E27FC236}">
                <a16:creationId xmlns:a16="http://schemas.microsoft.com/office/drawing/2014/main" id="{5CCE038E-401D-221B-6C9A-75410AA93A6D}"/>
              </a:ext>
              <a:ext uri="{C183D7F6-B498-43B3-948B-1728B52AA6E4}">
                <adec:decorative xmlns:adec="http://schemas.microsoft.com/office/drawing/2017/decorative" val="1"/>
              </a:ext>
            </a:extLst>
          </p:cNvPr>
          <p:cNvSpPr/>
          <p:nvPr userDrawn="1"/>
        </p:nvSpPr>
        <p:spPr>
          <a:xfrm>
            <a:off x="4783761" y="3978064"/>
            <a:ext cx="277091" cy="27709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Text Placeholder 125">
            <a:extLst>
              <a:ext uri="{FF2B5EF4-FFF2-40B4-BE49-F238E27FC236}">
                <a16:creationId xmlns:a16="http://schemas.microsoft.com/office/drawing/2014/main" id="{189F0B8D-B124-A4BA-0CEF-3E54E74CE67B}"/>
              </a:ext>
            </a:extLst>
          </p:cNvPr>
          <p:cNvSpPr>
            <a:spLocks noGrp="1"/>
          </p:cNvSpPr>
          <p:nvPr>
            <p:ph type="body" sz="quarter" idx="11" hasCustomPrompt="1"/>
          </p:nvPr>
        </p:nvSpPr>
        <p:spPr>
          <a:xfrm>
            <a:off x="5282026" y="1604085"/>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8" name="Text Placeholder 125">
            <a:extLst>
              <a:ext uri="{FF2B5EF4-FFF2-40B4-BE49-F238E27FC236}">
                <a16:creationId xmlns:a16="http://schemas.microsoft.com/office/drawing/2014/main" id="{5061B493-B5E5-FC7F-97E7-36883E2BEE32}"/>
              </a:ext>
            </a:extLst>
          </p:cNvPr>
          <p:cNvSpPr>
            <a:spLocks noGrp="1"/>
          </p:cNvSpPr>
          <p:nvPr>
            <p:ph type="body" sz="quarter" idx="13" hasCustomPrompt="1"/>
          </p:nvPr>
        </p:nvSpPr>
        <p:spPr>
          <a:xfrm>
            <a:off x="5282026" y="39587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27" name="Title 4">
            <a:extLst>
              <a:ext uri="{FF2B5EF4-FFF2-40B4-BE49-F238E27FC236}">
                <a16:creationId xmlns:a16="http://schemas.microsoft.com/office/drawing/2014/main" id="{17CE42A6-7A5D-4433-9B2C-9B8F55610060}"/>
              </a:ext>
            </a:extLst>
          </p:cNvPr>
          <p:cNvSpPr>
            <a:spLocks noGrp="1"/>
          </p:cNvSpPr>
          <p:nvPr>
            <p:ph type="title" hasCustomPrompt="1"/>
          </p:nvPr>
        </p:nvSpPr>
        <p:spPr>
          <a:xfrm>
            <a:off x="455612" y="4648200"/>
            <a:ext cx="2956082" cy="1524000"/>
          </a:xfrm>
          <a:prstGeom prst="rect">
            <a:avLst/>
          </a:prstGeom>
        </p:spPr>
        <p:txBody>
          <a:bodyPr>
            <a:normAutofit fontScale="90000"/>
          </a:bodyPr>
          <a:lstStyle>
            <a:lvl1pPr algn="l">
              <a:lnSpc>
                <a:spcPct val="400000"/>
              </a:lnSpc>
              <a:spcBef>
                <a:spcPts val="1200"/>
              </a:spcBef>
              <a:defRPr sz="5400" spc="0" baseline="0">
                <a:solidFill>
                  <a:schemeClr val="bg1"/>
                </a:solidFill>
              </a:defRPr>
            </a:lvl1pPr>
          </a:lstStyle>
          <a:p>
            <a:pPr>
              <a:lnSpc>
                <a:spcPct val="150000"/>
              </a:lnSpc>
            </a:pPr>
            <a:r>
              <a:rPr lang="en-US" dirty="0"/>
              <a:t>Text</a:t>
            </a:r>
          </a:p>
        </p:txBody>
      </p:sp>
    </p:spTree>
    <p:extLst>
      <p:ext uri="{BB962C8B-B14F-4D97-AF65-F5344CB8AC3E}">
        <p14:creationId xmlns:p14="http://schemas.microsoft.com/office/powerpoint/2010/main" val="19975061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Content ">
    <p:spTree>
      <p:nvGrpSpPr>
        <p:cNvPr id="1" name=""/>
        <p:cNvGrpSpPr/>
        <p:nvPr/>
      </p:nvGrpSpPr>
      <p:grpSpPr>
        <a:xfrm>
          <a:off x="0" y="0"/>
          <a:ext cx="0" cy="0"/>
          <a:chOff x="0" y="0"/>
          <a:chExt cx="0" cy="0"/>
        </a:xfrm>
      </p:grpSpPr>
      <p:pic>
        <p:nvPicPr>
          <p:cNvPr id="2" name="Picture 1" descr="A blurry picture of a person's hand&#10;&#10;Description automatically generated">
            <a:extLst>
              <a:ext uri="{FF2B5EF4-FFF2-40B4-BE49-F238E27FC236}">
                <a16:creationId xmlns:a16="http://schemas.microsoft.com/office/drawing/2014/main" id="{AAA24102-61F5-0C7D-057B-C2FD38F7D0A3}"/>
              </a:ext>
            </a:extLst>
          </p:cNvPr>
          <p:cNvPicPr>
            <a:picLocks noChangeAspect="1"/>
          </p:cNvPicPr>
          <p:nvPr userDrawn="1"/>
        </p:nvPicPr>
        <p:blipFill>
          <a:blip r:embed="rId2"/>
          <a:stretch>
            <a:fillRect/>
          </a:stretch>
        </p:blipFill>
        <p:spPr>
          <a:xfrm>
            <a:off x="0" y="0"/>
            <a:ext cx="4267200" cy="6858000"/>
          </a:xfrm>
          <a:prstGeom prst="rect">
            <a:avLst/>
          </a:prstGeom>
        </p:spPr>
      </p:pic>
      <p:cxnSp>
        <p:nvCxnSpPr>
          <p:cNvPr id="3" name="Straight Connector 2">
            <a:extLst>
              <a:ext uri="{FF2B5EF4-FFF2-40B4-BE49-F238E27FC236}">
                <a16:creationId xmlns:a16="http://schemas.microsoft.com/office/drawing/2014/main" id="{4A106504-EBE4-0E6B-497D-3BF8861E950C}"/>
              </a:ext>
              <a:ext uri="{C183D7F6-B498-43B3-948B-1728B52AA6E4}">
                <adec:decorative xmlns:adec="http://schemas.microsoft.com/office/drawing/2017/decorative" val="1"/>
              </a:ext>
            </a:extLst>
          </p:cNvPr>
          <p:cNvCxnSpPr>
            <a:cxnSpLocks/>
          </p:cNvCxnSpPr>
          <p:nvPr userDrawn="1"/>
        </p:nvCxnSpPr>
        <p:spPr>
          <a:xfrm>
            <a:off x="413903" y="6278880"/>
            <a:ext cx="3089709"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
        <p:nvSpPr>
          <p:cNvPr id="107" name="Oval 106">
            <a:extLst>
              <a:ext uri="{FF2B5EF4-FFF2-40B4-BE49-F238E27FC236}">
                <a16:creationId xmlns:a16="http://schemas.microsoft.com/office/drawing/2014/main" id="{5CCE038E-401D-221B-6C9A-75410AA93A6D}"/>
              </a:ext>
              <a:ext uri="{C183D7F6-B498-43B3-948B-1728B52AA6E4}">
                <adec:decorative xmlns:adec="http://schemas.microsoft.com/office/drawing/2017/decorative" val="1"/>
              </a:ext>
            </a:extLst>
          </p:cNvPr>
          <p:cNvSpPr/>
          <p:nvPr userDrawn="1"/>
        </p:nvSpPr>
        <p:spPr>
          <a:xfrm>
            <a:off x="4783761" y="2149264"/>
            <a:ext cx="277091" cy="27709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8" name="Text Placeholder 125">
            <a:extLst>
              <a:ext uri="{FF2B5EF4-FFF2-40B4-BE49-F238E27FC236}">
                <a16:creationId xmlns:a16="http://schemas.microsoft.com/office/drawing/2014/main" id="{5061B493-B5E5-FC7F-97E7-36883E2BEE32}"/>
              </a:ext>
            </a:extLst>
          </p:cNvPr>
          <p:cNvSpPr>
            <a:spLocks noGrp="1"/>
          </p:cNvSpPr>
          <p:nvPr>
            <p:ph type="body" sz="quarter" idx="13" hasCustomPrompt="1"/>
          </p:nvPr>
        </p:nvSpPr>
        <p:spPr>
          <a:xfrm>
            <a:off x="5282026" y="21299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27" name="Title 4">
            <a:extLst>
              <a:ext uri="{FF2B5EF4-FFF2-40B4-BE49-F238E27FC236}">
                <a16:creationId xmlns:a16="http://schemas.microsoft.com/office/drawing/2014/main" id="{17CE42A6-7A5D-4433-9B2C-9B8F55610060}"/>
              </a:ext>
            </a:extLst>
          </p:cNvPr>
          <p:cNvSpPr>
            <a:spLocks noGrp="1"/>
          </p:cNvSpPr>
          <p:nvPr>
            <p:ph type="title" hasCustomPrompt="1"/>
          </p:nvPr>
        </p:nvSpPr>
        <p:spPr>
          <a:xfrm>
            <a:off x="455612" y="4648200"/>
            <a:ext cx="2956082" cy="1524000"/>
          </a:xfrm>
          <a:prstGeom prst="rect">
            <a:avLst/>
          </a:prstGeom>
        </p:spPr>
        <p:txBody>
          <a:bodyPr>
            <a:normAutofit fontScale="90000"/>
          </a:bodyPr>
          <a:lstStyle>
            <a:lvl1pPr algn="l">
              <a:lnSpc>
                <a:spcPct val="400000"/>
              </a:lnSpc>
              <a:spcBef>
                <a:spcPts val="1200"/>
              </a:spcBef>
              <a:defRPr sz="5400" spc="0" baseline="0">
                <a:solidFill>
                  <a:schemeClr val="bg1"/>
                </a:solidFill>
              </a:defRPr>
            </a:lvl1pPr>
          </a:lstStyle>
          <a:p>
            <a:pPr>
              <a:lnSpc>
                <a:spcPct val="150000"/>
              </a:lnSpc>
            </a:pPr>
            <a:r>
              <a:rPr lang="en-US" dirty="0"/>
              <a:t>Text</a:t>
            </a:r>
          </a:p>
        </p:txBody>
      </p:sp>
    </p:spTree>
    <p:extLst>
      <p:ext uri="{BB962C8B-B14F-4D97-AF65-F5344CB8AC3E}">
        <p14:creationId xmlns:p14="http://schemas.microsoft.com/office/powerpoint/2010/main" val="27384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omparison ">
    <p:spTree>
      <p:nvGrpSpPr>
        <p:cNvPr id="1" name=""/>
        <p:cNvGrpSpPr/>
        <p:nvPr/>
      </p:nvGrpSpPr>
      <p:grpSpPr>
        <a:xfrm>
          <a:off x="0" y="0"/>
          <a:ext cx="0" cy="0"/>
          <a:chOff x="0" y="0"/>
          <a:chExt cx="0" cy="0"/>
        </a:xfrm>
      </p:grpSpPr>
      <p:pic>
        <p:nvPicPr>
          <p:cNvPr id="3" name="Picture 2" descr="A white surface with a red stripe&#10;&#10;Description automatically generated with medium confidence">
            <a:extLst>
              <a:ext uri="{FF2B5EF4-FFF2-40B4-BE49-F238E27FC236}">
                <a16:creationId xmlns:a16="http://schemas.microsoft.com/office/drawing/2014/main" id="{730A8CBF-09AA-AD4E-4F7B-3603EBB89F06}"/>
              </a:ext>
            </a:extLst>
          </p:cNvPr>
          <p:cNvPicPr>
            <a:picLocks noChangeAspect="1"/>
          </p:cNvPicPr>
          <p:nvPr userDrawn="1"/>
        </p:nvPicPr>
        <p:blipFill>
          <a:blip r:embed="rId2"/>
          <a:stretch>
            <a:fillRect/>
          </a:stretch>
        </p:blipFill>
        <p:spPr>
          <a:xfrm>
            <a:off x="14741" y="5185518"/>
            <a:ext cx="12188825" cy="1703130"/>
          </a:xfrm>
          <a:prstGeom prst="rect">
            <a:avLst/>
          </a:prstGeom>
        </p:spPr>
      </p:pic>
      <p:sp>
        <p:nvSpPr>
          <p:cNvPr id="5" name="Rounded Rectangle 2">
            <a:extLst>
              <a:ext uri="{FF2B5EF4-FFF2-40B4-BE49-F238E27FC236}">
                <a16:creationId xmlns:a16="http://schemas.microsoft.com/office/drawing/2014/main" id="{5AD7D796-CCB2-CB02-1248-C6DCF9275D6A}"/>
              </a:ext>
              <a:ext uri="{C183D7F6-B498-43B3-948B-1728B52AA6E4}">
                <adec:decorative xmlns:adec="http://schemas.microsoft.com/office/drawing/2017/decorative" val="1"/>
              </a:ext>
            </a:extLst>
          </p:cNvPr>
          <p:cNvSpPr/>
          <p:nvPr userDrawn="1"/>
        </p:nvSpPr>
        <p:spPr>
          <a:xfrm>
            <a:off x="335821" y="427485"/>
            <a:ext cx="3689588" cy="4369743"/>
          </a:xfrm>
          <a:prstGeom prst="round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6">
            <a:extLst>
              <a:ext uri="{FF2B5EF4-FFF2-40B4-BE49-F238E27FC236}">
                <a16:creationId xmlns:a16="http://schemas.microsoft.com/office/drawing/2014/main" id="{79B2DC73-9683-E89E-69AF-A4E447F22C85}"/>
              </a:ext>
              <a:ext uri="{C183D7F6-B498-43B3-948B-1728B52AA6E4}">
                <adec:decorative xmlns:adec="http://schemas.microsoft.com/office/drawing/2017/decorative" val="1"/>
              </a:ext>
            </a:extLst>
          </p:cNvPr>
          <p:cNvSpPr/>
          <p:nvPr userDrawn="1"/>
        </p:nvSpPr>
        <p:spPr>
          <a:xfrm>
            <a:off x="4292782" y="427485"/>
            <a:ext cx="3670141" cy="4369743"/>
          </a:xfrm>
          <a:prstGeom prst="roundRect">
            <a:avLst/>
          </a:prstGeom>
          <a:noFill/>
          <a:ln w="38100">
            <a:solidFill>
              <a:srgbClr val="867A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ounded Rectangle 4">
            <a:extLst>
              <a:ext uri="{FF2B5EF4-FFF2-40B4-BE49-F238E27FC236}">
                <a16:creationId xmlns:a16="http://schemas.microsoft.com/office/drawing/2014/main" id="{9468030F-A2B0-1E28-90DB-0AD0F2650CB3}"/>
              </a:ext>
              <a:ext uri="{C183D7F6-B498-43B3-948B-1728B52AA6E4}">
                <adec:decorative xmlns:adec="http://schemas.microsoft.com/office/drawing/2017/decorative" val="1"/>
              </a:ext>
            </a:extLst>
          </p:cNvPr>
          <p:cNvSpPr/>
          <p:nvPr userDrawn="1"/>
        </p:nvSpPr>
        <p:spPr>
          <a:xfrm>
            <a:off x="8271756" y="427485"/>
            <a:ext cx="3676611" cy="4373115"/>
          </a:xfrm>
          <a:prstGeom prst="round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5" name="Straight Connector 24">
            <a:extLst>
              <a:ext uri="{FF2B5EF4-FFF2-40B4-BE49-F238E27FC236}">
                <a16:creationId xmlns:a16="http://schemas.microsoft.com/office/drawing/2014/main" id="{0A30929A-E274-88E0-B16D-7E5A38F9E3A6}"/>
              </a:ext>
              <a:ext uri="{C183D7F6-B498-43B3-948B-1728B52AA6E4}">
                <adec:decorative xmlns:adec="http://schemas.microsoft.com/office/drawing/2017/decorative" val="1"/>
              </a:ext>
            </a:extLst>
          </p:cNvPr>
          <p:cNvCxnSpPr>
            <a:cxnSpLocks/>
          </p:cNvCxnSpPr>
          <p:nvPr userDrawn="1"/>
        </p:nvCxnSpPr>
        <p:spPr>
          <a:xfrm>
            <a:off x="1598611" y="6553200"/>
            <a:ext cx="9144000" cy="0"/>
          </a:xfrm>
          <a:prstGeom prst="line">
            <a:avLst/>
          </a:prstGeom>
          <a:ln w="76200" cap="rnd">
            <a:solidFill>
              <a:schemeClr val="accent3"/>
            </a:solidFill>
          </a:ln>
        </p:spPr>
        <p:style>
          <a:lnRef idx="1">
            <a:schemeClr val="accent1"/>
          </a:lnRef>
          <a:fillRef idx="0">
            <a:schemeClr val="accent1"/>
          </a:fillRef>
          <a:effectRef idx="0">
            <a:schemeClr val="accent1"/>
          </a:effectRef>
          <a:fontRef idx="minor">
            <a:schemeClr val="tx1"/>
          </a:fontRef>
        </p:style>
      </p:cxnSp>
      <p:sp>
        <p:nvSpPr>
          <p:cNvPr id="28" name="Title 27">
            <a:extLst>
              <a:ext uri="{FF2B5EF4-FFF2-40B4-BE49-F238E27FC236}">
                <a16:creationId xmlns:a16="http://schemas.microsoft.com/office/drawing/2014/main" id="{BCCB7753-415D-18AA-E60A-366E4529948B}"/>
              </a:ext>
            </a:extLst>
          </p:cNvPr>
          <p:cNvSpPr>
            <a:spLocks noGrp="1"/>
          </p:cNvSpPr>
          <p:nvPr>
            <p:ph type="title" hasCustomPrompt="1"/>
          </p:nvPr>
        </p:nvSpPr>
        <p:spPr>
          <a:xfrm>
            <a:off x="609441" y="5532439"/>
            <a:ext cx="10969943" cy="944561"/>
          </a:xfrm>
          <a:prstGeom prst="rect">
            <a:avLst/>
          </a:prstGeom>
        </p:spPr>
        <p:txBody>
          <a:bodyPr/>
          <a:lstStyle>
            <a:lvl1pPr>
              <a:defRPr spc="0" baseline="0">
                <a:solidFill>
                  <a:schemeClr val="bg1"/>
                </a:solidFill>
              </a:defRPr>
            </a:lvl1pPr>
          </a:lstStyle>
          <a:p>
            <a:r>
              <a:rPr lang="en-US" dirty="0"/>
              <a:t>Text</a:t>
            </a:r>
          </a:p>
        </p:txBody>
      </p:sp>
      <p:sp>
        <p:nvSpPr>
          <p:cNvPr id="29" name="Text Placeholder 125">
            <a:extLst>
              <a:ext uri="{FF2B5EF4-FFF2-40B4-BE49-F238E27FC236}">
                <a16:creationId xmlns:a16="http://schemas.microsoft.com/office/drawing/2014/main" id="{B89E9055-5874-4596-2B59-DCB04EB86980}"/>
              </a:ext>
            </a:extLst>
          </p:cNvPr>
          <p:cNvSpPr>
            <a:spLocks noGrp="1"/>
          </p:cNvSpPr>
          <p:nvPr>
            <p:ph type="body" sz="quarter" idx="11" hasCustomPrompt="1"/>
          </p:nvPr>
        </p:nvSpPr>
        <p:spPr>
          <a:xfrm>
            <a:off x="512438" y="914400"/>
            <a:ext cx="3327584" cy="339309"/>
          </a:xfrm>
          <a:prstGeom prst="rect">
            <a:avLst/>
          </a:prstGeom>
        </p:spPr>
        <p:txBody>
          <a:bodyPr>
            <a:noAutofit/>
          </a:bodyPr>
          <a:lstStyle>
            <a:lvl1pPr marL="0" indent="0" algn="ctr">
              <a:buNone/>
              <a:defRPr sz="20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TITLE</a:t>
            </a:r>
          </a:p>
        </p:txBody>
      </p:sp>
      <p:sp>
        <p:nvSpPr>
          <p:cNvPr id="35" name="Text Placeholder 125">
            <a:extLst>
              <a:ext uri="{FF2B5EF4-FFF2-40B4-BE49-F238E27FC236}">
                <a16:creationId xmlns:a16="http://schemas.microsoft.com/office/drawing/2014/main" id="{BFB48785-B482-2B8F-D6C1-C980B6D69CDE}"/>
              </a:ext>
            </a:extLst>
          </p:cNvPr>
          <p:cNvSpPr>
            <a:spLocks noGrp="1"/>
          </p:cNvSpPr>
          <p:nvPr>
            <p:ph type="body" sz="quarter" idx="22" hasCustomPrompt="1"/>
          </p:nvPr>
        </p:nvSpPr>
        <p:spPr>
          <a:xfrm>
            <a:off x="4494212" y="914400"/>
            <a:ext cx="3310045" cy="339309"/>
          </a:xfrm>
          <a:prstGeom prst="rect">
            <a:avLst/>
          </a:prstGeom>
        </p:spPr>
        <p:txBody>
          <a:bodyPr>
            <a:noAutofit/>
          </a:bodyPr>
          <a:lstStyle>
            <a:lvl1pPr marL="0" indent="0" algn="ctr">
              <a:buNone/>
              <a:defRPr sz="20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TITLE</a:t>
            </a:r>
          </a:p>
        </p:txBody>
      </p:sp>
      <p:sp>
        <p:nvSpPr>
          <p:cNvPr id="37" name="Text Placeholder 125">
            <a:extLst>
              <a:ext uri="{FF2B5EF4-FFF2-40B4-BE49-F238E27FC236}">
                <a16:creationId xmlns:a16="http://schemas.microsoft.com/office/drawing/2014/main" id="{760159F0-F3D6-196C-7464-082D0A7C066D}"/>
              </a:ext>
            </a:extLst>
          </p:cNvPr>
          <p:cNvSpPr>
            <a:spLocks noGrp="1"/>
          </p:cNvSpPr>
          <p:nvPr>
            <p:ph type="body" sz="quarter" idx="24" hasCustomPrompt="1"/>
          </p:nvPr>
        </p:nvSpPr>
        <p:spPr>
          <a:xfrm>
            <a:off x="8437502" y="917510"/>
            <a:ext cx="3315881" cy="339571"/>
          </a:xfrm>
          <a:prstGeom prst="rect">
            <a:avLst/>
          </a:prstGeom>
        </p:spPr>
        <p:txBody>
          <a:bodyPr>
            <a:noAutofit/>
          </a:bodyPr>
          <a:lstStyle>
            <a:lvl1pPr marL="0" indent="0" algn="ctr">
              <a:buNone/>
              <a:defRPr sz="20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TITLE</a:t>
            </a:r>
          </a:p>
        </p:txBody>
      </p:sp>
    </p:spTree>
    <p:extLst>
      <p:ext uri="{BB962C8B-B14F-4D97-AF65-F5344CB8AC3E}">
        <p14:creationId xmlns:p14="http://schemas.microsoft.com/office/powerpoint/2010/main" val="37945910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Comparison ">
    <p:spTree>
      <p:nvGrpSpPr>
        <p:cNvPr id="1" name=""/>
        <p:cNvGrpSpPr/>
        <p:nvPr/>
      </p:nvGrpSpPr>
      <p:grpSpPr>
        <a:xfrm>
          <a:off x="0" y="0"/>
          <a:ext cx="0" cy="0"/>
          <a:chOff x="0" y="0"/>
          <a:chExt cx="0" cy="0"/>
        </a:xfrm>
      </p:grpSpPr>
      <p:pic>
        <p:nvPicPr>
          <p:cNvPr id="3" name="Picture 2" descr="A white surface with a red stripe&#10;&#10;Description automatically generated with medium confidence">
            <a:extLst>
              <a:ext uri="{FF2B5EF4-FFF2-40B4-BE49-F238E27FC236}">
                <a16:creationId xmlns:a16="http://schemas.microsoft.com/office/drawing/2014/main" id="{730A8CBF-09AA-AD4E-4F7B-3603EBB89F06}"/>
              </a:ext>
            </a:extLst>
          </p:cNvPr>
          <p:cNvPicPr>
            <a:picLocks noChangeAspect="1"/>
          </p:cNvPicPr>
          <p:nvPr userDrawn="1"/>
        </p:nvPicPr>
        <p:blipFill>
          <a:blip r:embed="rId2"/>
          <a:stretch>
            <a:fillRect/>
          </a:stretch>
        </p:blipFill>
        <p:spPr>
          <a:xfrm>
            <a:off x="14741" y="5185518"/>
            <a:ext cx="12188825" cy="1703130"/>
          </a:xfrm>
          <a:prstGeom prst="rect">
            <a:avLst/>
          </a:prstGeom>
        </p:spPr>
      </p:pic>
      <p:sp>
        <p:nvSpPr>
          <p:cNvPr id="5" name="Rounded Rectangle 2">
            <a:extLst>
              <a:ext uri="{FF2B5EF4-FFF2-40B4-BE49-F238E27FC236}">
                <a16:creationId xmlns:a16="http://schemas.microsoft.com/office/drawing/2014/main" id="{5AD7D796-CCB2-CB02-1248-C6DCF9275D6A}"/>
              </a:ext>
              <a:ext uri="{C183D7F6-B498-43B3-948B-1728B52AA6E4}">
                <adec:decorative xmlns:adec="http://schemas.microsoft.com/office/drawing/2017/decorative" val="1"/>
              </a:ext>
            </a:extLst>
          </p:cNvPr>
          <p:cNvSpPr/>
          <p:nvPr userDrawn="1"/>
        </p:nvSpPr>
        <p:spPr>
          <a:xfrm>
            <a:off x="2208212" y="539858"/>
            <a:ext cx="3689588" cy="4369743"/>
          </a:xfrm>
          <a:prstGeom prst="round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6">
            <a:extLst>
              <a:ext uri="{FF2B5EF4-FFF2-40B4-BE49-F238E27FC236}">
                <a16:creationId xmlns:a16="http://schemas.microsoft.com/office/drawing/2014/main" id="{79B2DC73-9683-E89E-69AF-A4E447F22C85}"/>
              </a:ext>
              <a:ext uri="{C183D7F6-B498-43B3-948B-1728B52AA6E4}">
                <adec:decorative xmlns:adec="http://schemas.microsoft.com/office/drawing/2017/decorative" val="1"/>
              </a:ext>
            </a:extLst>
          </p:cNvPr>
          <p:cNvSpPr/>
          <p:nvPr userDrawn="1"/>
        </p:nvSpPr>
        <p:spPr>
          <a:xfrm>
            <a:off x="6165173" y="539858"/>
            <a:ext cx="3670141" cy="4369743"/>
          </a:xfrm>
          <a:prstGeom prst="roundRect">
            <a:avLst/>
          </a:prstGeom>
          <a:noFill/>
          <a:ln w="38100">
            <a:solidFill>
              <a:srgbClr val="867A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5" name="Straight Connector 24">
            <a:extLst>
              <a:ext uri="{FF2B5EF4-FFF2-40B4-BE49-F238E27FC236}">
                <a16:creationId xmlns:a16="http://schemas.microsoft.com/office/drawing/2014/main" id="{0A30929A-E274-88E0-B16D-7E5A38F9E3A6}"/>
              </a:ext>
              <a:ext uri="{C183D7F6-B498-43B3-948B-1728B52AA6E4}">
                <adec:decorative xmlns:adec="http://schemas.microsoft.com/office/drawing/2017/decorative" val="1"/>
              </a:ext>
            </a:extLst>
          </p:cNvPr>
          <p:cNvCxnSpPr>
            <a:cxnSpLocks/>
          </p:cNvCxnSpPr>
          <p:nvPr userDrawn="1"/>
        </p:nvCxnSpPr>
        <p:spPr>
          <a:xfrm>
            <a:off x="1598611" y="6553200"/>
            <a:ext cx="9144000" cy="0"/>
          </a:xfrm>
          <a:prstGeom prst="line">
            <a:avLst/>
          </a:prstGeom>
          <a:ln w="76200" cap="rnd">
            <a:solidFill>
              <a:schemeClr val="accent3"/>
            </a:solidFill>
          </a:ln>
        </p:spPr>
        <p:style>
          <a:lnRef idx="1">
            <a:schemeClr val="accent1"/>
          </a:lnRef>
          <a:fillRef idx="0">
            <a:schemeClr val="accent1"/>
          </a:fillRef>
          <a:effectRef idx="0">
            <a:schemeClr val="accent1"/>
          </a:effectRef>
          <a:fontRef idx="minor">
            <a:schemeClr val="tx1"/>
          </a:fontRef>
        </p:style>
      </p:cxnSp>
      <p:sp>
        <p:nvSpPr>
          <p:cNvPr id="28" name="Title 27">
            <a:extLst>
              <a:ext uri="{FF2B5EF4-FFF2-40B4-BE49-F238E27FC236}">
                <a16:creationId xmlns:a16="http://schemas.microsoft.com/office/drawing/2014/main" id="{BCCB7753-415D-18AA-E60A-366E4529948B}"/>
              </a:ext>
            </a:extLst>
          </p:cNvPr>
          <p:cNvSpPr>
            <a:spLocks noGrp="1"/>
          </p:cNvSpPr>
          <p:nvPr>
            <p:ph type="title" hasCustomPrompt="1"/>
          </p:nvPr>
        </p:nvSpPr>
        <p:spPr>
          <a:xfrm>
            <a:off x="609441" y="5532439"/>
            <a:ext cx="10969943" cy="944561"/>
          </a:xfrm>
          <a:prstGeom prst="rect">
            <a:avLst/>
          </a:prstGeom>
        </p:spPr>
        <p:txBody>
          <a:bodyPr/>
          <a:lstStyle>
            <a:lvl1pPr>
              <a:defRPr spc="0" baseline="0">
                <a:solidFill>
                  <a:schemeClr val="bg1"/>
                </a:solidFill>
              </a:defRPr>
            </a:lvl1pPr>
          </a:lstStyle>
          <a:p>
            <a:r>
              <a:rPr lang="en-US" dirty="0"/>
              <a:t>Text</a:t>
            </a:r>
          </a:p>
        </p:txBody>
      </p:sp>
      <p:sp>
        <p:nvSpPr>
          <p:cNvPr id="29" name="Text Placeholder 125">
            <a:extLst>
              <a:ext uri="{FF2B5EF4-FFF2-40B4-BE49-F238E27FC236}">
                <a16:creationId xmlns:a16="http://schemas.microsoft.com/office/drawing/2014/main" id="{B89E9055-5874-4596-2B59-DCB04EB86980}"/>
              </a:ext>
            </a:extLst>
          </p:cNvPr>
          <p:cNvSpPr>
            <a:spLocks noGrp="1"/>
          </p:cNvSpPr>
          <p:nvPr>
            <p:ph type="body" sz="quarter" idx="11" hasCustomPrompt="1"/>
          </p:nvPr>
        </p:nvSpPr>
        <p:spPr>
          <a:xfrm>
            <a:off x="2384829" y="1026773"/>
            <a:ext cx="3327584" cy="339309"/>
          </a:xfrm>
          <a:prstGeom prst="rect">
            <a:avLst/>
          </a:prstGeom>
        </p:spPr>
        <p:txBody>
          <a:bodyPr>
            <a:noAutofit/>
          </a:bodyPr>
          <a:lstStyle>
            <a:lvl1pPr marL="0" indent="0" algn="ctr">
              <a:buNone/>
              <a:defRPr sz="20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TITLE</a:t>
            </a:r>
          </a:p>
        </p:txBody>
      </p:sp>
      <p:sp>
        <p:nvSpPr>
          <p:cNvPr id="35" name="Text Placeholder 125">
            <a:extLst>
              <a:ext uri="{FF2B5EF4-FFF2-40B4-BE49-F238E27FC236}">
                <a16:creationId xmlns:a16="http://schemas.microsoft.com/office/drawing/2014/main" id="{BFB48785-B482-2B8F-D6C1-C980B6D69CDE}"/>
              </a:ext>
            </a:extLst>
          </p:cNvPr>
          <p:cNvSpPr>
            <a:spLocks noGrp="1"/>
          </p:cNvSpPr>
          <p:nvPr>
            <p:ph type="body" sz="quarter" idx="22" hasCustomPrompt="1"/>
          </p:nvPr>
        </p:nvSpPr>
        <p:spPr>
          <a:xfrm>
            <a:off x="6366603" y="1026773"/>
            <a:ext cx="3310045" cy="339309"/>
          </a:xfrm>
          <a:prstGeom prst="rect">
            <a:avLst/>
          </a:prstGeom>
        </p:spPr>
        <p:txBody>
          <a:bodyPr>
            <a:noAutofit/>
          </a:bodyPr>
          <a:lstStyle>
            <a:lvl1pPr marL="0" indent="0" algn="ctr">
              <a:buNone/>
              <a:defRPr sz="20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TITLE</a:t>
            </a:r>
          </a:p>
        </p:txBody>
      </p:sp>
    </p:spTree>
    <p:extLst>
      <p:ext uri="{BB962C8B-B14F-4D97-AF65-F5344CB8AC3E}">
        <p14:creationId xmlns:p14="http://schemas.microsoft.com/office/powerpoint/2010/main" val="11282382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Comparison ">
    <p:spTree>
      <p:nvGrpSpPr>
        <p:cNvPr id="1" name=""/>
        <p:cNvGrpSpPr/>
        <p:nvPr/>
      </p:nvGrpSpPr>
      <p:grpSpPr>
        <a:xfrm>
          <a:off x="0" y="0"/>
          <a:ext cx="0" cy="0"/>
          <a:chOff x="0" y="0"/>
          <a:chExt cx="0" cy="0"/>
        </a:xfrm>
      </p:grpSpPr>
      <p:pic>
        <p:nvPicPr>
          <p:cNvPr id="2" name="Picture 1" descr="A white surface with a red stripe&#10;&#10;Description automatically generated with medium confidence">
            <a:extLst>
              <a:ext uri="{FF2B5EF4-FFF2-40B4-BE49-F238E27FC236}">
                <a16:creationId xmlns:a16="http://schemas.microsoft.com/office/drawing/2014/main" id="{58650A07-903A-2EDE-46F5-E5182C807D5C}"/>
              </a:ext>
            </a:extLst>
          </p:cNvPr>
          <p:cNvPicPr>
            <a:picLocks noChangeAspect="1"/>
          </p:cNvPicPr>
          <p:nvPr userDrawn="1"/>
        </p:nvPicPr>
        <p:blipFill>
          <a:blip r:embed="rId2"/>
          <a:stretch>
            <a:fillRect/>
          </a:stretch>
        </p:blipFill>
        <p:spPr>
          <a:xfrm>
            <a:off x="14741" y="5185518"/>
            <a:ext cx="12188825" cy="1703130"/>
          </a:xfrm>
          <a:prstGeom prst="rect">
            <a:avLst/>
          </a:prstGeom>
        </p:spPr>
      </p:pic>
      <p:cxnSp>
        <p:nvCxnSpPr>
          <p:cNvPr id="25" name="Straight Connector 24">
            <a:extLst>
              <a:ext uri="{FF2B5EF4-FFF2-40B4-BE49-F238E27FC236}">
                <a16:creationId xmlns:a16="http://schemas.microsoft.com/office/drawing/2014/main" id="{0A30929A-E274-88E0-B16D-7E5A38F9E3A6}"/>
              </a:ext>
              <a:ext uri="{C183D7F6-B498-43B3-948B-1728B52AA6E4}">
                <adec:decorative xmlns:adec="http://schemas.microsoft.com/office/drawing/2017/decorative" val="1"/>
              </a:ext>
            </a:extLst>
          </p:cNvPr>
          <p:cNvCxnSpPr>
            <a:cxnSpLocks/>
          </p:cNvCxnSpPr>
          <p:nvPr userDrawn="1"/>
        </p:nvCxnSpPr>
        <p:spPr>
          <a:xfrm>
            <a:off x="1598611" y="6553200"/>
            <a:ext cx="9144000" cy="0"/>
          </a:xfrm>
          <a:prstGeom prst="line">
            <a:avLst/>
          </a:prstGeom>
          <a:ln w="76200" cap="rnd">
            <a:solidFill>
              <a:schemeClr val="accent3"/>
            </a:solidFill>
          </a:ln>
        </p:spPr>
        <p:style>
          <a:lnRef idx="1">
            <a:schemeClr val="accent1"/>
          </a:lnRef>
          <a:fillRef idx="0">
            <a:schemeClr val="accent1"/>
          </a:fillRef>
          <a:effectRef idx="0">
            <a:schemeClr val="accent1"/>
          </a:effectRef>
          <a:fontRef idx="minor">
            <a:schemeClr val="tx1"/>
          </a:fontRef>
        </p:style>
      </p:cxnSp>
      <p:sp>
        <p:nvSpPr>
          <p:cNvPr id="28" name="Title 27">
            <a:extLst>
              <a:ext uri="{FF2B5EF4-FFF2-40B4-BE49-F238E27FC236}">
                <a16:creationId xmlns:a16="http://schemas.microsoft.com/office/drawing/2014/main" id="{BCCB7753-415D-18AA-E60A-366E4529948B}"/>
              </a:ext>
            </a:extLst>
          </p:cNvPr>
          <p:cNvSpPr>
            <a:spLocks noGrp="1"/>
          </p:cNvSpPr>
          <p:nvPr>
            <p:ph type="title" hasCustomPrompt="1"/>
          </p:nvPr>
        </p:nvSpPr>
        <p:spPr>
          <a:xfrm>
            <a:off x="609441" y="5532439"/>
            <a:ext cx="10969943" cy="944561"/>
          </a:xfrm>
          <a:prstGeom prst="rect">
            <a:avLst/>
          </a:prstGeom>
        </p:spPr>
        <p:txBody>
          <a:bodyPr/>
          <a:lstStyle>
            <a:lvl1pPr>
              <a:defRPr sz="5400" spc="0" baseline="0">
                <a:solidFill>
                  <a:schemeClr val="bg1"/>
                </a:solidFill>
              </a:defRPr>
            </a:lvl1pPr>
          </a:lstStyle>
          <a:p>
            <a:r>
              <a:rPr lang="en-US" dirty="0"/>
              <a:t>Text</a:t>
            </a:r>
          </a:p>
        </p:txBody>
      </p:sp>
    </p:spTree>
    <p:extLst>
      <p:ext uri="{BB962C8B-B14F-4D97-AF65-F5344CB8AC3E}">
        <p14:creationId xmlns:p14="http://schemas.microsoft.com/office/powerpoint/2010/main" val="399162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Comparison ">
    <p:spTree>
      <p:nvGrpSpPr>
        <p:cNvPr id="1" name=""/>
        <p:cNvGrpSpPr/>
        <p:nvPr/>
      </p:nvGrpSpPr>
      <p:grpSpPr>
        <a:xfrm>
          <a:off x="0" y="0"/>
          <a:ext cx="0" cy="0"/>
          <a:chOff x="0" y="0"/>
          <a:chExt cx="0" cy="0"/>
        </a:xfrm>
      </p:grpSpPr>
      <p:pic>
        <p:nvPicPr>
          <p:cNvPr id="2" name="Picture 1" descr="A white surface with a red stripe&#10;&#10;Description automatically generated with medium confidence">
            <a:extLst>
              <a:ext uri="{FF2B5EF4-FFF2-40B4-BE49-F238E27FC236}">
                <a16:creationId xmlns:a16="http://schemas.microsoft.com/office/drawing/2014/main" id="{86DBBE1E-8D72-B587-D7FC-7D56AEB978DF}"/>
              </a:ext>
            </a:extLst>
          </p:cNvPr>
          <p:cNvPicPr>
            <a:picLocks noChangeAspect="1"/>
          </p:cNvPicPr>
          <p:nvPr userDrawn="1"/>
        </p:nvPicPr>
        <p:blipFill>
          <a:blip r:embed="rId2"/>
          <a:stretch>
            <a:fillRect/>
          </a:stretch>
        </p:blipFill>
        <p:spPr>
          <a:xfrm>
            <a:off x="14741" y="5185518"/>
            <a:ext cx="12188825" cy="1703130"/>
          </a:xfrm>
          <a:prstGeom prst="rect">
            <a:avLst/>
          </a:prstGeom>
        </p:spPr>
      </p:pic>
      <p:sp>
        <p:nvSpPr>
          <p:cNvPr id="17" name="Rounded Rectangle 6">
            <a:extLst>
              <a:ext uri="{FF2B5EF4-FFF2-40B4-BE49-F238E27FC236}">
                <a16:creationId xmlns:a16="http://schemas.microsoft.com/office/drawing/2014/main" id="{79B2DC73-9683-E89E-69AF-A4E447F22C85}"/>
              </a:ext>
              <a:ext uri="{C183D7F6-B498-43B3-948B-1728B52AA6E4}">
                <adec:decorative xmlns:adec="http://schemas.microsoft.com/office/drawing/2017/decorative" val="1"/>
              </a:ext>
            </a:extLst>
          </p:cNvPr>
          <p:cNvSpPr/>
          <p:nvPr userDrawn="1"/>
        </p:nvSpPr>
        <p:spPr>
          <a:xfrm>
            <a:off x="531812" y="430857"/>
            <a:ext cx="11201400" cy="4369743"/>
          </a:xfrm>
          <a:prstGeom prst="round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5" name="Straight Connector 24">
            <a:extLst>
              <a:ext uri="{FF2B5EF4-FFF2-40B4-BE49-F238E27FC236}">
                <a16:creationId xmlns:a16="http://schemas.microsoft.com/office/drawing/2014/main" id="{0A30929A-E274-88E0-B16D-7E5A38F9E3A6}"/>
              </a:ext>
              <a:ext uri="{C183D7F6-B498-43B3-948B-1728B52AA6E4}">
                <adec:decorative xmlns:adec="http://schemas.microsoft.com/office/drawing/2017/decorative" val="1"/>
              </a:ext>
            </a:extLst>
          </p:cNvPr>
          <p:cNvCxnSpPr>
            <a:cxnSpLocks/>
          </p:cNvCxnSpPr>
          <p:nvPr userDrawn="1"/>
        </p:nvCxnSpPr>
        <p:spPr>
          <a:xfrm>
            <a:off x="1598611" y="6553200"/>
            <a:ext cx="9144000" cy="0"/>
          </a:xfrm>
          <a:prstGeom prst="line">
            <a:avLst/>
          </a:prstGeom>
          <a:ln w="76200" cap="rnd">
            <a:solidFill>
              <a:schemeClr val="accent3"/>
            </a:solidFill>
          </a:ln>
        </p:spPr>
        <p:style>
          <a:lnRef idx="1">
            <a:schemeClr val="accent1"/>
          </a:lnRef>
          <a:fillRef idx="0">
            <a:schemeClr val="accent1"/>
          </a:fillRef>
          <a:effectRef idx="0">
            <a:schemeClr val="accent1"/>
          </a:effectRef>
          <a:fontRef idx="minor">
            <a:schemeClr val="tx1"/>
          </a:fontRef>
        </p:style>
      </p:cxnSp>
      <p:sp>
        <p:nvSpPr>
          <p:cNvPr id="28" name="Title 27">
            <a:extLst>
              <a:ext uri="{FF2B5EF4-FFF2-40B4-BE49-F238E27FC236}">
                <a16:creationId xmlns:a16="http://schemas.microsoft.com/office/drawing/2014/main" id="{BCCB7753-415D-18AA-E60A-366E4529948B}"/>
              </a:ext>
            </a:extLst>
          </p:cNvPr>
          <p:cNvSpPr>
            <a:spLocks noGrp="1"/>
          </p:cNvSpPr>
          <p:nvPr>
            <p:ph type="title" hasCustomPrompt="1"/>
          </p:nvPr>
        </p:nvSpPr>
        <p:spPr>
          <a:xfrm>
            <a:off x="609441" y="5532439"/>
            <a:ext cx="10969943" cy="944561"/>
          </a:xfrm>
          <a:prstGeom prst="rect">
            <a:avLst/>
          </a:prstGeom>
        </p:spPr>
        <p:txBody>
          <a:bodyPr/>
          <a:lstStyle>
            <a:lvl1pPr>
              <a:defRPr spc="0" baseline="0">
                <a:solidFill>
                  <a:schemeClr val="bg1"/>
                </a:solidFill>
              </a:defRPr>
            </a:lvl1pPr>
          </a:lstStyle>
          <a:p>
            <a:r>
              <a:rPr lang="en-US" dirty="0"/>
              <a:t>Text</a:t>
            </a:r>
          </a:p>
        </p:txBody>
      </p:sp>
      <p:sp>
        <p:nvSpPr>
          <p:cNvPr id="11" name="Text Placeholder 125">
            <a:extLst>
              <a:ext uri="{FF2B5EF4-FFF2-40B4-BE49-F238E27FC236}">
                <a16:creationId xmlns:a16="http://schemas.microsoft.com/office/drawing/2014/main" id="{BBC3ACC1-2A36-4A87-8037-08F1271666FC}"/>
              </a:ext>
            </a:extLst>
          </p:cNvPr>
          <p:cNvSpPr>
            <a:spLocks noGrp="1"/>
          </p:cNvSpPr>
          <p:nvPr>
            <p:ph type="body" sz="quarter" idx="19" hasCustomPrompt="1"/>
          </p:nvPr>
        </p:nvSpPr>
        <p:spPr>
          <a:xfrm>
            <a:off x="1040967" y="1676401"/>
            <a:ext cx="10183091" cy="2743200"/>
          </a:xfrm>
          <a:prstGeom prst="rect">
            <a:avLst/>
          </a:prstGeom>
        </p:spPr>
        <p:txBody>
          <a:bodyPr>
            <a:noAutofit/>
          </a:bodyPr>
          <a:lstStyle>
            <a:lvl1pPr marL="0" indent="0" algn="ctr">
              <a:lnSpc>
                <a:spcPct val="110000"/>
              </a:lnSpc>
              <a:spcAft>
                <a:spcPts val="0"/>
              </a:spcAft>
              <a:buNone/>
              <a:defRPr sz="2800" b="0" spc="0" baseline="0">
                <a:solidFill>
                  <a:schemeClr val="tx2"/>
                </a:solidFill>
                <a:latin typeface="HelveticaNeueLT Std Lt" panose="020B0403020202020204" pitchFamily="34" charset="0"/>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text here</a:t>
            </a:r>
          </a:p>
        </p:txBody>
      </p:sp>
      <p:sp>
        <p:nvSpPr>
          <p:cNvPr id="12" name="Text Placeholder 125">
            <a:extLst>
              <a:ext uri="{FF2B5EF4-FFF2-40B4-BE49-F238E27FC236}">
                <a16:creationId xmlns:a16="http://schemas.microsoft.com/office/drawing/2014/main" id="{EFC5A75B-08C3-4FE3-B782-B124A065684C}"/>
              </a:ext>
            </a:extLst>
          </p:cNvPr>
          <p:cNvSpPr>
            <a:spLocks noGrp="1"/>
          </p:cNvSpPr>
          <p:nvPr>
            <p:ph type="body" sz="quarter" idx="22" hasCustomPrompt="1"/>
          </p:nvPr>
        </p:nvSpPr>
        <p:spPr>
          <a:xfrm>
            <a:off x="1040966" y="838200"/>
            <a:ext cx="10183092" cy="838200"/>
          </a:xfrm>
          <a:prstGeom prst="rect">
            <a:avLst/>
          </a:prstGeom>
        </p:spPr>
        <p:txBody>
          <a:bodyPr>
            <a:noAutofit/>
          </a:bodyPr>
          <a:lstStyle>
            <a:lvl1pPr marL="0" indent="0" algn="ctr">
              <a:buNone/>
              <a:defRPr sz="28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Text</a:t>
            </a:r>
          </a:p>
        </p:txBody>
      </p:sp>
    </p:spTree>
    <p:extLst>
      <p:ext uri="{BB962C8B-B14F-4D97-AF65-F5344CB8AC3E}">
        <p14:creationId xmlns:p14="http://schemas.microsoft.com/office/powerpoint/2010/main" val="1600049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Categorie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7B6D76A-1554-BB59-77BF-D68B45F8C601}"/>
              </a:ext>
            </a:extLst>
          </p:cNvPr>
          <p:cNvPicPr>
            <a:picLocks noChangeAspect="1"/>
          </p:cNvPicPr>
          <p:nvPr userDrawn="1"/>
        </p:nvPicPr>
        <p:blipFill>
          <a:blip r:embed="rId2"/>
          <a:srcRect/>
          <a:stretch/>
        </p:blipFill>
        <p:spPr>
          <a:xfrm>
            <a:off x="-1068388" y="-54093"/>
            <a:ext cx="4343400" cy="6968744"/>
          </a:xfrm>
          <a:prstGeom prst="rect">
            <a:avLst/>
          </a:prstGeom>
        </p:spPr>
      </p:pic>
      <p:sp>
        <p:nvSpPr>
          <p:cNvPr id="6" name="Rounded Rectangle 37">
            <a:extLst>
              <a:ext uri="{FF2B5EF4-FFF2-40B4-BE49-F238E27FC236}">
                <a16:creationId xmlns:a16="http://schemas.microsoft.com/office/drawing/2014/main" id="{112D2DA4-0E08-4513-D8A7-6A9341641906}"/>
              </a:ext>
              <a:ext uri="{C183D7F6-B498-43B3-948B-1728B52AA6E4}">
                <adec:decorative xmlns:adec="http://schemas.microsoft.com/office/drawing/2017/decorative" val="1"/>
              </a:ext>
            </a:extLst>
          </p:cNvPr>
          <p:cNvSpPr/>
          <p:nvPr userDrawn="1"/>
        </p:nvSpPr>
        <p:spPr>
          <a:xfrm>
            <a:off x="3656012" y="426720"/>
            <a:ext cx="8118910" cy="5974080"/>
          </a:xfrm>
          <a:prstGeom prst="roundRect">
            <a:avLst/>
          </a:prstGeom>
          <a:noFill/>
          <a:ln w="38100">
            <a:solidFill>
              <a:srgbClr val="867A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Text Placeholder 125">
            <a:extLst>
              <a:ext uri="{FF2B5EF4-FFF2-40B4-BE49-F238E27FC236}">
                <a16:creationId xmlns:a16="http://schemas.microsoft.com/office/drawing/2014/main" id="{4165A26A-83C2-1D75-81B6-B3DA5090EC6F}"/>
              </a:ext>
            </a:extLst>
          </p:cNvPr>
          <p:cNvSpPr>
            <a:spLocks noGrp="1"/>
          </p:cNvSpPr>
          <p:nvPr>
            <p:ph type="body" sz="quarter" idx="19" hasCustomPrompt="1"/>
          </p:nvPr>
        </p:nvSpPr>
        <p:spPr>
          <a:xfrm>
            <a:off x="3884612" y="1918791"/>
            <a:ext cx="7659904" cy="3464721"/>
          </a:xfrm>
          <a:prstGeom prst="rect">
            <a:avLst/>
          </a:prstGeom>
        </p:spPr>
        <p:txBody>
          <a:bodyPr>
            <a:noAutofit/>
          </a:bodyPr>
          <a:lstStyle>
            <a:lvl1pPr marL="0" indent="0" algn="ctr">
              <a:lnSpc>
                <a:spcPct val="110000"/>
              </a:lnSpc>
              <a:spcAft>
                <a:spcPts val="0"/>
              </a:spcAft>
              <a:buNone/>
              <a:defRPr sz="2800" b="0" spc="0" baseline="0">
                <a:solidFill>
                  <a:schemeClr val="tx2"/>
                </a:solidFill>
                <a:latin typeface="HelveticaNeueLT Std Lt" panose="020B0403020202020204" pitchFamily="34" charset="0"/>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text here</a:t>
            </a:r>
          </a:p>
        </p:txBody>
      </p:sp>
      <p:sp>
        <p:nvSpPr>
          <p:cNvPr id="24" name="Text Placeholder 125">
            <a:extLst>
              <a:ext uri="{FF2B5EF4-FFF2-40B4-BE49-F238E27FC236}">
                <a16:creationId xmlns:a16="http://schemas.microsoft.com/office/drawing/2014/main" id="{98BD529B-0AE7-44E1-B15F-087C3789FEC2}"/>
              </a:ext>
            </a:extLst>
          </p:cNvPr>
          <p:cNvSpPr>
            <a:spLocks noGrp="1"/>
          </p:cNvSpPr>
          <p:nvPr>
            <p:ph type="body" sz="quarter" idx="22" hasCustomPrompt="1"/>
          </p:nvPr>
        </p:nvSpPr>
        <p:spPr>
          <a:xfrm>
            <a:off x="3884612" y="1080591"/>
            <a:ext cx="7659905" cy="838200"/>
          </a:xfrm>
          <a:prstGeom prst="rect">
            <a:avLst/>
          </a:prstGeom>
        </p:spPr>
        <p:txBody>
          <a:bodyPr>
            <a:noAutofit/>
          </a:bodyPr>
          <a:lstStyle>
            <a:lvl1pPr marL="0" indent="0" algn="ctr">
              <a:buNone/>
              <a:defRPr sz="28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Text</a:t>
            </a:r>
          </a:p>
        </p:txBody>
      </p:sp>
      <p:sp>
        <p:nvSpPr>
          <p:cNvPr id="25" name="Title 4">
            <a:extLst>
              <a:ext uri="{FF2B5EF4-FFF2-40B4-BE49-F238E27FC236}">
                <a16:creationId xmlns:a16="http://schemas.microsoft.com/office/drawing/2014/main" id="{908E810F-3CAC-4E1B-A234-742F11D15383}"/>
              </a:ext>
            </a:extLst>
          </p:cNvPr>
          <p:cNvSpPr>
            <a:spLocks noGrp="1"/>
          </p:cNvSpPr>
          <p:nvPr>
            <p:ph type="title" hasCustomPrompt="1"/>
          </p:nvPr>
        </p:nvSpPr>
        <p:spPr>
          <a:xfrm>
            <a:off x="303212" y="5029200"/>
            <a:ext cx="2956082" cy="914400"/>
          </a:xfrm>
          <a:prstGeom prst="rect">
            <a:avLst/>
          </a:prstGeom>
        </p:spPr>
        <p:txBody>
          <a:bodyPr>
            <a:normAutofit fontScale="90000"/>
          </a:bodyPr>
          <a:lstStyle>
            <a:lvl1pPr algn="l">
              <a:defRPr spc="0" baseline="0">
                <a:solidFill>
                  <a:schemeClr val="bg1"/>
                </a:solidFill>
              </a:defRPr>
            </a:lvl1pPr>
          </a:lstStyle>
          <a:p>
            <a:pPr>
              <a:lnSpc>
                <a:spcPct val="150000"/>
              </a:lnSpc>
            </a:pPr>
            <a:r>
              <a:rPr lang="en-US" dirty="0"/>
              <a:t>Text</a:t>
            </a:r>
          </a:p>
        </p:txBody>
      </p:sp>
      <p:cxnSp>
        <p:nvCxnSpPr>
          <p:cNvPr id="4" name="Straight Connector 3">
            <a:extLst>
              <a:ext uri="{FF2B5EF4-FFF2-40B4-BE49-F238E27FC236}">
                <a16:creationId xmlns:a16="http://schemas.microsoft.com/office/drawing/2014/main" id="{5CFD6089-12D6-91FE-9941-F32E067E14D2}"/>
              </a:ext>
              <a:ext uri="{C183D7F6-B498-43B3-948B-1728B52AA6E4}">
                <adec:decorative xmlns:adec="http://schemas.microsoft.com/office/drawing/2017/decorative" val="1"/>
              </a:ext>
            </a:extLst>
          </p:cNvPr>
          <p:cNvCxnSpPr>
            <a:cxnSpLocks/>
          </p:cNvCxnSpPr>
          <p:nvPr userDrawn="1"/>
        </p:nvCxnSpPr>
        <p:spPr>
          <a:xfrm>
            <a:off x="398185" y="6278880"/>
            <a:ext cx="1352827"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54184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Location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9FB5F19-141B-56E5-C07C-E06A696772CD}"/>
              </a:ext>
            </a:extLst>
          </p:cNvPr>
          <p:cNvPicPr>
            <a:picLocks noChangeAspect="1"/>
          </p:cNvPicPr>
          <p:nvPr userDrawn="1"/>
        </p:nvPicPr>
        <p:blipFill>
          <a:blip r:embed="rId2"/>
          <a:srcRect/>
          <a:stretch/>
        </p:blipFill>
        <p:spPr>
          <a:xfrm>
            <a:off x="8837612" y="7034"/>
            <a:ext cx="4267200" cy="6846486"/>
          </a:xfrm>
          <a:prstGeom prst="rect">
            <a:avLst/>
          </a:prstGeom>
        </p:spPr>
      </p:pic>
      <p:sp>
        <p:nvSpPr>
          <p:cNvPr id="4" name="Rounded Rectangle 37">
            <a:extLst>
              <a:ext uri="{FF2B5EF4-FFF2-40B4-BE49-F238E27FC236}">
                <a16:creationId xmlns:a16="http://schemas.microsoft.com/office/drawing/2014/main" id="{60E7CCD4-0B53-118E-C908-DBD2918F42A9}"/>
              </a:ext>
              <a:ext uri="{C183D7F6-B498-43B3-948B-1728B52AA6E4}">
                <adec:decorative xmlns:adec="http://schemas.microsoft.com/office/drawing/2017/decorative" val="1"/>
              </a:ext>
            </a:extLst>
          </p:cNvPr>
          <p:cNvSpPr/>
          <p:nvPr userDrawn="1"/>
        </p:nvSpPr>
        <p:spPr>
          <a:xfrm>
            <a:off x="379412" y="426720"/>
            <a:ext cx="8118910" cy="5974080"/>
          </a:xfrm>
          <a:prstGeom prst="roundRect">
            <a:avLst/>
          </a:prstGeom>
          <a:noFill/>
          <a:ln w="38100">
            <a:solidFill>
              <a:srgbClr val="867A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 Placeholder 125">
            <a:extLst>
              <a:ext uri="{FF2B5EF4-FFF2-40B4-BE49-F238E27FC236}">
                <a16:creationId xmlns:a16="http://schemas.microsoft.com/office/drawing/2014/main" id="{D426254D-BC75-9F62-9161-0514F7BDAA00}"/>
              </a:ext>
            </a:extLst>
          </p:cNvPr>
          <p:cNvSpPr>
            <a:spLocks noGrp="1"/>
          </p:cNvSpPr>
          <p:nvPr>
            <p:ph type="body" sz="quarter" idx="19" hasCustomPrompt="1"/>
          </p:nvPr>
        </p:nvSpPr>
        <p:spPr>
          <a:xfrm>
            <a:off x="608012" y="1918791"/>
            <a:ext cx="7659904" cy="3464721"/>
          </a:xfrm>
          <a:prstGeom prst="rect">
            <a:avLst/>
          </a:prstGeom>
        </p:spPr>
        <p:txBody>
          <a:bodyPr>
            <a:noAutofit/>
          </a:bodyPr>
          <a:lstStyle>
            <a:lvl1pPr marL="0" indent="0" algn="ctr">
              <a:lnSpc>
                <a:spcPct val="110000"/>
              </a:lnSpc>
              <a:spcAft>
                <a:spcPts val="0"/>
              </a:spcAft>
              <a:buNone/>
              <a:defRPr sz="2800" b="0" spc="0" baseline="0">
                <a:solidFill>
                  <a:schemeClr val="tx2"/>
                </a:solidFill>
                <a:latin typeface="HelveticaNeueLT Std Lt" panose="020B0403020202020204" pitchFamily="34" charset="0"/>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text here</a:t>
            </a:r>
          </a:p>
        </p:txBody>
      </p:sp>
      <p:sp>
        <p:nvSpPr>
          <p:cNvPr id="6" name="Text Placeholder 125">
            <a:extLst>
              <a:ext uri="{FF2B5EF4-FFF2-40B4-BE49-F238E27FC236}">
                <a16:creationId xmlns:a16="http://schemas.microsoft.com/office/drawing/2014/main" id="{3F618941-834F-FC67-8ADD-142348299E9A}"/>
              </a:ext>
            </a:extLst>
          </p:cNvPr>
          <p:cNvSpPr>
            <a:spLocks noGrp="1"/>
          </p:cNvSpPr>
          <p:nvPr>
            <p:ph type="body" sz="quarter" idx="22" hasCustomPrompt="1"/>
          </p:nvPr>
        </p:nvSpPr>
        <p:spPr>
          <a:xfrm>
            <a:off x="608012" y="1080591"/>
            <a:ext cx="7659905" cy="838200"/>
          </a:xfrm>
          <a:prstGeom prst="rect">
            <a:avLst/>
          </a:prstGeom>
        </p:spPr>
        <p:txBody>
          <a:bodyPr>
            <a:noAutofit/>
          </a:bodyPr>
          <a:lstStyle>
            <a:lvl1pPr marL="0" indent="0" algn="ctr">
              <a:buNone/>
              <a:defRPr sz="28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Text</a:t>
            </a:r>
          </a:p>
        </p:txBody>
      </p:sp>
      <p:sp>
        <p:nvSpPr>
          <p:cNvPr id="7" name="Title 4">
            <a:extLst>
              <a:ext uri="{FF2B5EF4-FFF2-40B4-BE49-F238E27FC236}">
                <a16:creationId xmlns:a16="http://schemas.microsoft.com/office/drawing/2014/main" id="{18B02CE1-14B9-A6B8-AEB6-B5CE86A34CAD}"/>
              </a:ext>
            </a:extLst>
          </p:cNvPr>
          <p:cNvSpPr>
            <a:spLocks noGrp="1"/>
          </p:cNvSpPr>
          <p:nvPr>
            <p:ph type="title" hasCustomPrompt="1"/>
          </p:nvPr>
        </p:nvSpPr>
        <p:spPr>
          <a:xfrm>
            <a:off x="9066212" y="5029200"/>
            <a:ext cx="2956082" cy="914400"/>
          </a:xfrm>
          <a:prstGeom prst="rect">
            <a:avLst/>
          </a:prstGeom>
        </p:spPr>
        <p:txBody>
          <a:bodyPr>
            <a:normAutofit fontScale="90000"/>
          </a:bodyPr>
          <a:lstStyle>
            <a:lvl1pPr algn="r">
              <a:defRPr spc="0" baseline="0">
                <a:solidFill>
                  <a:schemeClr val="bg1"/>
                </a:solidFill>
              </a:defRPr>
            </a:lvl1pPr>
          </a:lstStyle>
          <a:p>
            <a:pPr>
              <a:lnSpc>
                <a:spcPct val="150000"/>
              </a:lnSpc>
            </a:pPr>
            <a:r>
              <a:rPr lang="en-US" dirty="0"/>
              <a:t>Text</a:t>
            </a:r>
          </a:p>
        </p:txBody>
      </p:sp>
      <p:cxnSp>
        <p:nvCxnSpPr>
          <p:cNvPr id="8" name="Straight Connector 7">
            <a:extLst>
              <a:ext uri="{FF2B5EF4-FFF2-40B4-BE49-F238E27FC236}">
                <a16:creationId xmlns:a16="http://schemas.microsoft.com/office/drawing/2014/main" id="{3BEEFB95-C49B-8414-E570-618A55EA603F}"/>
              </a:ext>
              <a:ext uri="{C183D7F6-B498-43B3-948B-1728B52AA6E4}">
                <adec:decorative xmlns:adec="http://schemas.microsoft.com/office/drawing/2017/decorative" val="1"/>
              </a:ext>
            </a:extLst>
          </p:cNvPr>
          <p:cNvCxnSpPr>
            <a:cxnSpLocks/>
          </p:cNvCxnSpPr>
          <p:nvPr userDrawn="1"/>
        </p:nvCxnSpPr>
        <p:spPr>
          <a:xfrm>
            <a:off x="10514012" y="6278880"/>
            <a:ext cx="1355882"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05168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Locations">
    <p:spTree>
      <p:nvGrpSpPr>
        <p:cNvPr id="1" name=""/>
        <p:cNvGrpSpPr/>
        <p:nvPr/>
      </p:nvGrpSpPr>
      <p:grpSpPr>
        <a:xfrm>
          <a:off x="0" y="0"/>
          <a:ext cx="0" cy="0"/>
          <a:chOff x="0" y="0"/>
          <a:chExt cx="0" cy="0"/>
        </a:xfrm>
      </p:grpSpPr>
      <p:sp>
        <p:nvSpPr>
          <p:cNvPr id="973" name="Rounded Rectangle 37">
            <a:extLst>
              <a:ext uri="{FF2B5EF4-FFF2-40B4-BE49-F238E27FC236}">
                <a16:creationId xmlns:a16="http://schemas.microsoft.com/office/drawing/2014/main" id="{299C283B-7129-48F0-95A3-94DC6DBD0BE1}"/>
              </a:ext>
              <a:ext uri="{C183D7F6-B498-43B3-948B-1728B52AA6E4}">
                <adec:decorative xmlns:adec="http://schemas.microsoft.com/office/drawing/2017/decorative" val="1"/>
              </a:ext>
            </a:extLst>
          </p:cNvPr>
          <p:cNvSpPr/>
          <p:nvPr userDrawn="1"/>
        </p:nvSpPr>
        <p:spPr>
          <a:xfrm>
            <a:off x="410292" y="426720"/>
            <a:ext cx="11399120" cy="5974080"/>
          </a:xfrm>
          <a:prstGeom prst="roundRect">
            <a:avLst/>
          </a:prstGeom>
          <a:noFill/>
          <a:ln w="38100">
            <a:solidFill>
              <a:srgbClr val="867A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75" name="Text Placeholder 125">
            <a:extLst>
              <a:ext uri="{FF2B5EF4-FFF2-40B4-BE49-F238E27FC236}">
                <a16:creationId xmlns:a16="http://schemas.microsoft.com/office/drawing/2014/main" id="{9768840C-4C17-430E-8A75-5C03715FF3E6}"/>
              </a:ext>
            </a:extLst>
          </p:cNvPr>
          <p:cNvSpPr>
            <a:spLocks noGrp="1"/>
          </p:cNvSpPr>
          <p:nvPr>
            <p:ph type="body" sz="quarter" idx="22" hasCustomPrompt="1"/>
          </p:nvPr>
        </p:nvSpPr>
        <p:spPr>
          <a:xfrm>
            <a:off x="640696" y="1335878"/>
            <a:ext cx="10940118" cy="4302921"/>
          </a:xfrm>
          <a:prstGeom prst="rect">
            <a:avLst/>
          </a:prstGeom>
        </p:spPr>
        <p:txBody>
          <a:bodyPr>
            <a:noAutofit/>
          </a:bodyPr>
          <a:lstStyle>
            <a:lvl1pPr marL="0" indent="0" algn="ctr">
              <a:buNone/>
              <a:defRPr sz="60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Text</a:t>
            </a:r>
          </a:p>
        </p:txBody>
      </p:sp>
    </p:spTree>
    <p:extLst>
      <p:ext uri="{BB962C8B-B14F-4D97-AF65-F5344CB8AC3E}">
        <p14:creationId xmlns:p14="http://schemas.microsoft.com/office/powerpoint/2010/main" val="22415645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Locations">
    <p:spTree>
      <p:nvGrpSpPr>
        <p:cNvPr id="1" name=""/>
        <p:cNvGrpSpPr/>
        <p:nvPr/>
      </p:nvGrpSpPr>
      <p:grpSpPr>
        <a:xfrm>
          <a:off x="0" y="0"/>
          <a:ext cx="0" cy="0"/>
          <a:chOff x="0" y="0"/>
          <a:chExt cx="0" cy="0"/>
        </a:xfrm>
      </p:grpSpPr>
      <p:sp>
        <p:nvSpPr>
          <p:cNvPr id="973" name="Rounded Rectangle 37">
            <a:extLst>
              <a:ext uri="{FF2B5EF4-FFF2-40B4-BE49-F238E27FC236}">
                <a16:creationId xmlns:a16="http://schemas.microsoft.com/office/drawing/2014/main" id="{299C283B-7129-48F0-95A3-94DC6DBD0BE1}"/>
              </a:ext>
              <a:ext uri="{C183D7F6-B498-43B3-948B-1728B52AA6E4}">
                <adec:decorative xmlns:adec="http://schemas.microsoft.com/office/drawing/2017/decorative" val="1"/>
              </a:ext>
            </a:extLst>
          </p:cNvPr>
          <p:cNvSpPr/>
          <p:nvPr userDrawn="1"/>
        </p:nvSpPr>
        <p:spPr>
          <a:xfrm>
            <a:off x="410292" y="426720"/>
            <a:ext cx="11399120" cy="5974080"/>
          </a:xfrm>
          <a:prstGeom prst="round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75" name="Text Placeholder 125">
            <a:extLst>
              <a:ext uri="{FF2B5EF4-FFF2-40B4-BE49-F238E27FC236}">
                <a16:creationId xmlns:a16="http://schemas.microsoft.com/office/drawing/2014/main" id="{9768840C-4C17-430E-8A75-5C03715FF3E6}"/>
              </a:ext>
            </a:extLst>
          </p:cNvPr>
          <p:cNvSpPr>
            <a:spLocks noGrp="1"/>
          </p:cNvSpPr>
          <p:nvPr>
            <p:ph type="body" sz="quarter" idx="22" hasCustomPrompt="1"/>
          </p:nvPr>
        </p:nvSpPr>
        <p:spPr>
          <a:xfrm>
            <a:off x="640696" y="1335879"/>
            <a:ext cx="10940118" cy="569122"/>
          </a:xfrm>
          <a:prstGeom prst="rect">
            <a:avLst/>
          </a:prstGeom>
        </p:spPr>
        <p:txBody>
          <a:bodyPr>
            <a:noAutofit/>
          </a:bodyPr>
          <a:lstStyle>
            <a:lvl1pPr marL="0" indent="0" algn="ctr">
              <a:buNone/>
              <a:defRPr sz="32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Text</a:t>
            </a:r>
          </a:p>
        </p:txBody>
      </p:sp>
      <p:sp>
        <p:nvSpPr>
          <p:cNvPr id="4" name="Text Placeholder 125">
            <a:extLst>
              <a:ext uri="{FF2B5EF4-FFF2-40B4-BE49-F238E27FC236}">
                <a16:creationId xmlns:a16="http://schemas.microsoft.com/office/drawing/2014/main" id="{D063A84D-1ABA-44B8-A1EB-EEBA125ED992}"/>
              </a:ext>
            </a:extLst>
          </p:cNvPr>
          <p:cNvSpPr>
            <a:spLocks noGrp="1"/>
          </p:cNvSpPr>
          <p:nvPr>
            <p:ph type="body" sz="quarter" idx="23" hasCustomPrompt="1"/>
          </p:nvPr>
        </p:nvSpPr>
        <p:spPr>
          <a:xfrm>
            <a:off x="640694" y="1945478"/>
            <a:ext cx="10940118" cy="569122"/>
          </a:xfrm>
          <a:prstGeom prst="rect">
            <a:avLst/>
          </a:prstGeom>
        </p:spPr>
        <p:txBody>
          <a:bodyPr>
            <a:noAutofit/>
          </a:bodyPr>
          <a:lstStyle>
            <a:lvl1pPr marL="0" indent="0" algn="ctr">
              <a:lnSpc>
                <a:spcPct val="150000"/>
              </a:lnSpc>
              <a:buNone/>
              <a:defRPr sz="2800" b="0" i="0" cap="none" spc="0" baseline="0">
                <a:solidFill>
                  <a:schemeClr val="tx2"/>
                </a:solidFill>
                <a:latin typeface="HelveticaNeueLT Std Lt" panose="020B0403020202020204" pitchFamily="34" charset="0"/>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spc="0" baseline="0" dirty="0"/>
              <a:t>yes</a:t>
            </a:r>
            <a:endParaRPr lang="en-US" dirty="0"/>
          </a:p>
        </p:txBody>
      </p:sp>
    </p:spTree>
    <p:extLst>
      <p:ext uri="{BB962C8B-B14F-4D97-AF65-F5344CB8AC3E}">
        <p14:creationId xmlns:p14="http://schemas.microsoft.com/office/powerpoint/2010/main" val="7999008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7_Levels infographic">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53F7A39C-B68D-BE22-3E83-82E2D48D427E}"/>
              </a:ext>
              <a:ext uri="{C183D7F6-B498-43B3-948B-1728B52AA6E4}">
                <adec:decorative xmlns:adec="http://schemas.microsoft.com/office/drawing/2017/decorative" val="1"/>
              </a:ext>
            </a:extLst>
          </p:cNvPr>
          <p:cNvSpPr/>
          <p:nvPr userDrawn="1"/>
        </p:nvSpPr>
        <p:spPr>
          <a:xfrm>
            <a:off x="0" y="0"/>
            <a:ext cx="12188825"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0" name="Straight Connector 19">
            <a:extLst>
              <a:ext uri="{FF2B5EF4-FFF2-40B4-BE49-F238E27FC236}">
                <a16:creationId xmlns:a16="http://schemas.microsoft.com/office/drawing/2014/main" id="{99B978BA-25FE-48B1-BDB9-0DFD66A0801F}"/>
              </a:ext>
              <a:ext uri="{C183D7F6-B498-43B3-948B-1728B52AA6E4}">
                <adec:decorative xmlns:adec="http://schemas.microsoft.com/office/drawing/2017/decorative" val="1"/>
              </a:ext>
            </a:extLst>
          </p:cNvPr>
          <p:cNvCxnSpPr>
            <a:cxnSpLocks/>
          </p:cNvCxnSpPr>
          <p:nvPr userDrawn="1"/>
        </p:nvCxnSpPr>
        <p:spPr>
          <a:xfrm>
            <a:off x="836612" y="5562600"/>
            <a:ext cx="10363200" cy="0"/>
          </a:xfrm>
          <a:prstGeom prst="line">
            <a:avLst/>
          </a:prstGeom>
          <a:ln w="76200" cap="rnd">
            <a:solidFill>
              <a:schemeClr val="accent3"/>
            </a:solidFill>
          </a:ln>
        </p:spPr>
        <p:style>
          <a:lnRef idx="1">
            <a:schemeClr val="accent1"/>
          </a:lnRef>
          <a:fillRef idx="0">
            <a:schemeClr val="accent1"/>
          </a:fillRef>
          <a:effectRef idx="0">
            <a:schemeClr val="accent1"/>
          </a:effectRef>
          <a:fontRef idx="minor">
            <a:schemeClr val="tx1"/>
          </a:fontRef>
        </p:style>
      </p:cxnSp>
      <p:sp>
        <p:nvSpPr>
          <p:cNvPr id="21" name="Title 4">
            <a:extLst>
              <a:ext uri="{FF2B5EF4-FFF2-40B4-BE49-F238E27FC236}">
                <a16:creationId xmlns:a16="http://schemas.microsoft.com/office/drawing/2014/main" id="{B5BA447C-5757-44EF-9622-EFB9DC51FA6F}"/>
              </a:ext>
            </a:extLst>
          </p:cNvPr>
          <p:cNvSpPr>
            <a:spLocks noGrp="1"/>
          </p:cNvSpPr>
          <p:nvPr>
            <p:ph type="title" hasCustomPrompt="1"/>
          </p:nvPr>
        </p:nvSpPr>
        <p:spPr>
          <a:xfrm>
            <a:off x="836150" y="1063862"/>
            <a:ext cx="10363200" cy="3812938"/>
          </a:xfrm>
          <a:prstGeom prst="rect">
            <a:avLst/>
          </a:prstGeom>
        </p:spPr>
        <p:txBody>
          <a:bodyPr>
            <a:normAutofit fontScale="90000"/>
          </a:bodyPr>
          <a:lstStyle>
            <a:lvl1pPr algn="ctr">
              <a:defRPr spc="0" baseline="0">
                <a:solidFill>
                  <a:schemeClr val="bg1"/>
                </a:solidFill>
              </a:defRPr>
            </a:lvl1pPr>
          </a:lstStyle>
          <a:p>
            <a:pPr>
              <a:lnSpc>
                <a:spcPct val="150000"/>
              </a:lnSpc>
            </a:pPr>
            <a:r>
              <a:rPr lang="en-US" dirty="0"/>
              <a:t>Chart</a:t>
            </a:r>
          </a:p>
        </p:txBody>
      </p:sp>
    </p:spTree>
    <p:extLst>
      <p:ext uri="{BB962C8B-B14F-4D97-AF65-F5344CB8AC3E}">
        <p14:creationId xmlns:p14="http://schemas.microsoft.com/office/powerpoint/2010/main" val="34707062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205046" y="6264275"/>
            <a:ext cx="2844059" cy="365125"/>
          </a:xfrm>
          <a:prstGeom prst="rect">
            <a:avLst/>
          </a:prstGeom>
        </p:spPr>
        <p:txBody>
          <a:bodyPr/>
          <a:lstStyle/>
          <a:p>
            <a:fld id="{7091A9FD-CDA2-4BA5-8C18-59D6F59EB34A}"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1" r:id="rId1"/>
    <p:sldLayoutId id="2147483677" r:id="rId2"/>
    <p:sldLayoutId id="2147483673" r:id="rId3"/>
    <p:sldLayoutId id="2147483671" r:id="rId4"/>
    <p:sldLayoutId id="2147483672" r:id="rId5"/>
    <p:sldLayoutId id="2147483662" r:id="rId6"/>
    <p:sldLayoutId id="2147483676" r:id="rId7"/>
    <p:sldLayoutId id="2147483675" r:id="rId8"/>
    <p:sldLayoutId id="2147483674" r:id="rId9"/>
    <p:sldLayoutId id="2147483664" r:id="rId10"/>
    <p:sldLayoutId id="2147483666" r:id="rId11"/>
    <p:sldLayoutId id="2147483668" r:id="rId12"/>
    <p:sldLayoutId id="2147483669" r:id="rId13"/>
    <p:sldLayoutId id="2147483667" r:id="rId14"/>
    <p:sldLayoutId id="2147483655" r:id="rId15"/>
  </p:sldLayoutIdLst>
  <p:txStyles>
    <p:titleStyle>
      <a:lvl1pPr algn="ctr" defTabSz="1218987" rtl="0" eaLnBrk="1" latinLnBrk="0" hangingPunct="1">
        <a:lnSpc>
          <a:spcPct val="85000"/>
        </a:lnSpc>
        <a:spcBef>
          <a:spcPts val="0"/>
        </a:spcBef>
        <a:spcAft>
          <a:spcPts val="600"/>
        </a:spcAft>
        <a:buNone/>
        <a:defRPr sz="5400" b="1" i="0" kern="1200" spc="100" baseline="0">
          <a:solidFill>
            <a:schemeClr val="accent4">
              <a:lumMod val="75000"/>
            </a:schemeClr>
          </a:solidFill>
          <a:latin typeface="+mj-lt"/>
          <a:ea typeface="+mj-ea"/>
          <a:cs typeface="Arial"/>
        </a:defRPr>
      </a:lvl1pPr>
    </p:titleStyle>
    <p:bodyStyle>
      <a:lvl1pPr marL="457120" indent="-457120" algn="l" defTabSz="1218987" rtl="0" eaLnBrk="1" latinLnBrk="0" hangingPunct="1">
        <a:lnSpc>
          <a:spcPct val="85000"/>
        </a:lnSpc>
        <a:spcBef>
          <a:spcPts val="0"/>
        </a:spcBef>
        <a:spcAft>
          <a:spcPts val="600"/>
        </a:spcAft>
        <a:buFont typeface="Arial" pitchFamily="34" charset="0"/>
        <a:buChar char="•"/>
        <a:defRPr sz="4300" kern="1200">
          <a:solidFill>
            <a:schemeClr val="accent3">
              <a:lumMod val="75000"/>
            </a:schemeClr>
          </a:solidFill>
          <a:latin typeface="+mn-lt"/>
          <a:ea typeface="+mn-ea"/>
          <a:cs typeface="Arial"/>
        </a:defRPr>
      </a:lvl1pPr>
      <a:lvl2pPr marL="990427" indent="-380933" algn="l" defTabSz="1218987" rtl="0" eaLnBrk="1" latinLnBrk="0" hangingPunct="1">
        <a:lnSpc>
          <a:spcPct val="85000"/>
        </a:lnSpc>
        <a:spcBef>
          <a:spcPts val="0"/>
        </a:spcBef>
        <a:spcAft>
          <a:spcPts val="600"/>
        </a:spcAft>
        <a:buFont typeface="Arial" pitchFamily="34" charset="0"/>
        <a:buChar char="–"/>
        <a:defRPr sz="3700" kern="1200">
          <a:solidFill>
            <a:schemeClr val="accent3">
              <a:lumMod val="75000"/>
            </a:schemeClr>
          </a:solidFill>
          <a:latin typeface="+mn-lt"/>
          <a:ea typeface="+mn-ea"/>
          <a:cs typeface="Arial"/>
        </a:defRPr>
      </a:lvl2pPr>
      <a:lvl3pPr marL="1523733" indent="-304747" algn="l" defTabSz="1218987" rtl="0" eaLnBrk="1" latinLnBrk="0" hangingPunct="1">
        <a:lnSpc>
          <a:spcPct val="85000"/>
        </a:lnSpc>
        <a:spcBef>
          <a:spcPts val="0"/>
        </a:spcBef>
        <a:spcAft>
          <a:spcPts val="600"/>
        </a:spcAft>
        <a:buFont typeface="Arial" pitchFamily="34" charset="0"/>
        <a:buChar char="•"/>
        <a:defRPr sz="3200" kern="1200">
          <a:solidFill>
            <a:schemeClr val="accent3">
              <a:lumMod val="75000"/>
            </a:schemeClr>
          </a:solidFill>
          <a:latin typeface="+mn-lt"/>
          <a:ea typeface="+mn-ea"/>
          <a:cs typeface="Arial"/>
        </a:defRPr>
      </a:lvl3pPr>
      <a:lvl4pPr marL="2133227" indent="-304747" algn="l" defTabSz="1218987" rtl="0" eaLnBrk="1" latinLnBrk="0" hangingPunct="1">
        <a:lnSpc>
          <a:spcPct val="85000"/>
        </a:lnSpc>
        <a:spcBef>
          <a:spcPts val="0"/>
        </a:spcBef>
        <a:spcAft>
          <a:spcPts val="600"/>
        </a:spcAft>
        <a:buFont typeface="Arial" pitchFamily="34" charset="0"/>
        <a:buChar char="–"/>
        <a:defRPr sz="2700" kern="1200">
          <a:solidFill>
            <a:schemeClr val="accent3">
              <a:lumMod val="75000"/>
            </a:schemeClr>
          </a:solidFill>
          <a:latin typeface="+mn-lt"/>
          <a:ea typeface="+mn-ea"/>
          <a:cs typeface="Arial"/>
        </a:defRPr>
      </a:lvl4pPr>
      <a:lvl5pPr marL="2742720" indent="-304747" algn="l" defTabSz="1218987" rtl="0" eaLnBrk="1" latinLnBrk="0" hangingPunct="1">
        <a:lnSpc>
          <a:spcPct val="85000"/>
        </a:lnSpc>
        <a:spcBef>
          <a:spcPts val="0"/>
        </a:spcBef>
        <a:spcAft>
          <a:spcPts val="600"/>
        </a:spcAft>
        <a:buFont typeface="Arial" pitchFamily="34" charset="0"/>
        <a:buChar char="»"/>
        <a:defRPr sz="2700" kern="1200">
          <a:solidFill>
            <a:schemeClr val="accent3">
              <a:lumMod val="75000"/>
            </a:schemeClr>
          </a:solidFill>
          <a:latin typeface="+mn-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C4BA745-1217-4389-9C42-A8D3C103565E}"/>
              </a:ext>
            </a:extLst>
          </p:cNvPr>
          <p:cNvPicPr>
            <a:picLocks noChangeAspect="1"/>
          </p:cNvPicPr>
          <p:nvPr/>
        </p:nvPicPr>
        <p:blipFill>
          <a:blip r:embed="rId2"/>
          <a:srcRect/>
          <a:stretch/>
        </p:blipFill>
        <p:spPr>
          <a:xfrm>
            <a:off x="17666" y="20738"/>
            <a:ext cx="12153491" cy="6816523"/>
          </a:xfrm>
          <a:prstGeom prst="rect">
            <a:avLst/>
          </a:prstGeom>
        </p:spPr>
      </p:pic>
    </p:spTree>
    <p:extLst>
      <p:ext uri="{BB962C8B-B14F-4D97-AF65-F5344CB8AC3E}">
        <p14:creationId xmlns:p14="http://schemas.microsoft.com/office/powerpoint/2010/main" val="35671453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712F9D12-CFA0-414B-8F88-8388FB784678}"/>
              </a:ext>
            </a:extLst>
          </p:cNvPr>
          <p:cNvSpPr>
            <a:spLocks noGrp="1"/>
          </p:cNvSpPr>
          <p:nvPr>
            <p:ph type="body" sz="quarter" idx="22"/>
          </p:nvPr>
        </p:nvSpPr>
        <p:spPr>
          <a:xfrm>
            <a:off x="624353" y="1066800"/>
            <a:ext cx="10940118" cy="5334000"/>
          </a:xfrm>
        </p:spPr>
        <p:txBody>
          <a:bodyPr/>
          <a:lstStyle/>
          <a:p>
            <a:pPr>
              <a:lnSpc>
                <a:spcPct val="100000"/>
              </a:lnSpc>
            </a:pPr>
            <a:r>
              <a:rPr lang="en-US" sz="3000" b="0" dirty="0">
                <a:solidFill>
                  <a:srgbClr val="867A72"/>
                </a:solidFill>
                <a:latin typeface="Montserrat Light" pitchFamily="2" charset="77"/>
              </a:rPr>
              <a:t>The gospel of</a:t>
            </a:r>
          </a:p>
          <a:p>
            <a:pPr>
              <a:lnSpc>
                <a:spcPct val="100000"/>
              </a:lnSpc>
            </a:pPr>
            <a:r>
              <a:rPr lang="en-US" sz="12000" dirty="0">
                <a:solidFill>
                  <a:srgbClr val="867A72"/>
                </a:solidFill>
              </a:rPr>
              <a:t>john</a:t>
            </a:r>
          </a:p>
          <a:p>
            <a:pPr>
              <a:lnSpc>
                <a:spcPct val="100000"/>
              </a:lnSpc>
            </a:pPr>
            <a:endParaRPr lang="en-US" sz="4000" b="0" dirty="0">
              <a:solidFill>
                <a:schemeClr val="accent3"/>
              </a:solidFill>
              <a:latin typeface="Montserrat Light" pitchFamily="2" charset="77"/>
            </a:endParaRPr>
          </a:p>
          <a:p>
            <a:pPr>
              <a:lnSpc>
                <a:spcPct val="150000"/>
              </a:lnSpc>
            </a:pPr>
            <a:r>
              <a:rPr lang="en-US" sz="2800" dirty="0">
                <a:solidFill>
                  <a:schemeClr val="accent3"/>
                </a:solidFill>
                <a:latin typeface="Montserrat ExtraBold" pitchFamily="2" charset="77"/>
              </a:rPr>
              <a:t>Session twenty-nine:</a:t>
            </a:r>
            <a:r>
              <a:rPr lang="en-US" sz="2800" b="0" dirty="0">
                <a:solidFill>
                  <a:schemeClr val="accent3"/>
                </a:solidFill>
                <a:latin typeface="Montserrat Medium" pitchFamily="2" charset="77"/>
              </a:rPr>
              <a:t> Jesus’s Teachings at </a:t>
            </a:r>
          </a:p>
          <a:p>
            <a:pPr>
              <a:lnSpc>
                <a:spcPct val="150000"/>
              </a:lnSpc>
            </a:pPr>
            <a:r>
              <a:rPr lang="en-US" sz="2800" b="0" dirty="0">
                <a:solidFill>
                  <a:schemeClr val="accent3"/>
                </a:solidFill>
                <a:latin typeface="Montserrat Medium" pitchFamily="2" charset="77"/>
              </a:rPr>
              <a:t>the Last Supper, Part 1</a:t>
            </a:r>
          </a:p>
          <a:p>
            <a:pPr>
              <a:lnSpc>
                <a:spcPct val="100000"/>
              </a:lnSpc>
            </a:pPr>
            <a:endParaRPr lang="en-US" sz="2800" b="0" dirty="0">
              <a:solidFill>
                <a:schemeClr val="accent3"/>
              </a:solidFill>
              <a:latin typeface="Montserrat Medium" pitchFamily="2" charset="77"/>
            </a:endParaRPr>
          </a:p>
          <a:p>
            <a:pPr>
              <a:lnSpc>
                <a:spcPct val="100000"/>
              </a:lnSpc>
            </a:pPr>
            <a:endParaRPr lang="en-US" sz="4000" b="0" dirty="0">
              <a:solidFill>
                <a:schemeClr val="accent3"/>
              </a:solidFill>
              <a:latin typeface="Montserrat Medium" pitchFamily="2" charset="77"/>
            </a:endParaRPr>
          </a:p>
        </p:txBody>
      </p:sp>
      <p:cxnSp>
        <p:nvCxnSpPr>
          <p:cNvPr id="5" name="Straight Connector 4">
            <a:extLst>
              <a:ext uri="{FF2B5EF4-FFF2-40B4-BE49-F238E27FC236}">
                <a16:creationId xmlns:a16="http://schemas.microsoft.com/office/drawing/2014/main" id="{D7738542-4503-5D5C-DC62-D91127017379}"/>
              </a:ext>
            </a:extLst>
          </p:cNvPr>
          <p:cNvCxnSpPr>
            <a:cxnSpLocks/>
          </p:cNvCxnSpPr>
          <p:nvPr/>
        </p:nvCxnSpPr>
        <p:spPr>
          <a:xfrm>
            <a:off x="2284412" y="3810000"/>
            <a:ext cx="7581899" cy="0"/>
          </a:xfrm>
          <a:prstGeom prst="line">
            <a:avLst/>
          </a:prstGeom>
        </p:spPr>
        <p:style>
          <a:lnRef idx="2">
            <a:schemeClr val="accent3"/>
          </a:lnRef>
          <a:fillRef idx="0">
            <a:schemeClr val="accent3"/>
          </a:fillRef>
          <a:effectRef idx="1">
            <a:schemeClr val="accent3"/>
          </a:effectRef>
          <a:fontRef idx="minor">
            <a:schemeClr val="tx1"/>
          </a:fontRef>
        </p:style>
      </p:cxnSp>
    </p:spTree>
    <p:extLst>
      <p:ext uri="{BB962C8B-B14F-4D97-AF65-F5344CB8AC3E}">
        <p14:creationId xmlns:p14="http://schemas.microsoft.com/office/powerpoint/2010/main" val="11210271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44139CE-550D-41A8-A98A-F7A116762072}"/>
              </a:ext>
            </a:extLst>
          </p:cNvPr>
          <p:cNvSpPr>
            <a:spLocks noGrp="1"/>
          </p:cNvSpPr>
          <p:nvPr>
            <p:ph type="body" sz="quarter" idx="23"/>
          </p:nvPr>
        </p:nvSpPr>
        <p:spPr>
          <a:xfrm>
            <a:off x="1119655" y="2776291"/>
            <a:ext cx="9982200" cy="2862509"/>
          </a:xfrm>
        </p:spPr>
        <p:txBody>
          <a:bodyPr/>
          <a:lstStyle/>
          <a:p>
            <a:pPr>
              <a:lnSpc>
                <a:spcPct val="100000"/>
              </a:lnSpc>
            </a:pPr>
            <a:r>
              <a:rPr lang="en-US" sz="4000" dirty="0"/>
              <a:t>What are you tempted to </a:t>
            </a:r>
          </a:p>
          <a:p>
            <a:pPr>
              <a:lnSpc>
                <a:spcPct val="100000"/>
              </a:lnSpc>
            </a:pPr>
            <a:r>
              <a:rPr lang="en-US" sz="4000" dirty="0"/>
              <a:t>prioritize over growing your love for God and for others? </a:t>
            </a:r>
          </a:p>
        </p:txBody>
      </p:sp>
      <p:sp>
        <p:nvSpPr>
          <p:cNvPr id="3" name="Text Placeholder 2">
            <a:extLst>
              <a:ext uri="{FF2B5EF4-FFF2-40B4-BE49-F238E27FC236}">
                <a16:creationId xmlns:a16="http://schemas.microsoft.com/office/drawing/2014/main" id="{DD94803D-9139-4565-8B23-41D5B43B9051}"/>
              </a:ext>
            </a:extLst>
          </p:cNvPr>
          <p:cNvSpPr>
            <a:spLocks noGrp="1"/>
          </p:cNvSpPr>
          <p:nvPr>
            <p:ph type="body" sz="quarter" idx="22"/>
          </p:nvPr>
        </p:nvSpPr>
        <p:spPr/>
        <p:txBody>
          <a:bodyPr/>
          <a:lstStyle/>
          <a:p>
            <a:r>
              <a:rPr lang="en-US" sz="4800" dirty="0">
                <a:solidFill>
                  <a:srgbClr val="867A72"/>
                </a:solidFill>
              </a:rPr>
              <a:t>THINK ABOUT THIS…</a:t>
            </a:r>
          </a:p>
          <a:p>
            <a:endParaRPr lang="en-US" dirty="0"/>
          </a:p>
        </p:txBody>
      </p:sp>
    </p:spTree>
    <p:extLst>
      <p:ext uri="{BB962C8B-B14F-4D97-AF65-F5344CB8AC3E}">
        <p14:creationId xmlns:p14="http://schemas.microsoft.com/office/powerpoint/2010/main" val="14302750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ACCF485-C9B7-3384-7119-A75ED16D19C8}"/>
              </a:ext>
            </a:extLst>
          </p:cNvPr>
          <p:cNvSpPr>
            <a:spLocks noGrp="1"/>
          </p:cNvSpPr>
          <p:nvPr>
            <p:ph type="title"/>
          </p:nvPr>
        </p:nvSpPr>
        <p:spPr/>
        <p:txBody>
          <a:bodyPr>
            <a:normAutofit fontScale="90000"/>
          </a:bodyPr>
          <a:lstStyle/>
          <a:p>
            <a:pPr>
              <a:lnSpc>
                <a:spcPct val="150000"/>
              </a:lnSpc>
            </a:pPr>
            <a:r>
              <a:rPr lang="en-US" dirty="0"/>
              <a:t>Discuss</a:t>
            </a:r>
          </a:p>
        </p:txBody>
      </p:sp>
      <p:sp>
        <p:nvSpPr>
          <p:cNvPr id="2" name="Text Placeholder 5">
            <a:extLst>
              <a:ext uri="{FF2B5EF4-FFF2-40B4-BE49-F238E27FC236}">
                <a16:creationId xmlns:a16="http://schemas.microsoft.com/office/drawing/2014/main" id="{93EF8413-A1C0-13D2-1B54-D97D0FCF1E14}"/>
              </a:ext>
            </a:extLst>
          </p:cNvPr>
          <p:cNvSpPr txBox="1">
            <a:spLocks/>
          </p:cNvSpPr>
          <p:nvPr/>
        </p:nvSpPr>
        <p:spPr>
          <a:xfrm>
            <a:off x="3960812" y="381000"/>
            <a:ext cx="7467600" cy="5943600"/>
          </a:xfrm>
          <a:prstGeom prst="rect">
            <a:avLst/>
          </a:prstGeom>
        </p:spPr>
        <p:txBody>
          <a:bodyPr anchor="ctr">
            <a:noAutofit/>
          </a:bodyPr>
          <a:lstStyle>
            <a:lvl1pPr marL="0" indent="0" algn="ctr" defTabSz="1218987" rtl="0" eaLnBrk="1" latinLnBrk="0" hangingPunct="1">
              <a:lnSpc>
                <a:spcPct val="110000"/>
              </a:lnSpc>
              <a:spcBef>
                <a:spcPts val="0"/>
              </a:spcBef>
              <a:spcAft>
                <a:spcPts val="0"/>
              </a:spcAft>
              <a:buFont typeface="Arial" pitchFamily="34" charset="0"/>
              <a:buNone/>
              <a:defRPr sz="2800" b="0" kern="1200" spc="0" baseline="0">
                <a:solidFill>
                  <a:schemeClr val="tx2"/>
                </a:solidFill>
                <a:latin typeface="HelveticaNeueLT Std Lt" panose="020B0403020202020204" pitchFamily="34" charset="0"/>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3400" b="1" dirty="0"/>
              <a:t>What was a “must have” on your last home search? In what ways has God challenged your perspective that earthly dwellings will bring full satisfaction?</a:t>
            </a:r>
          </a:p>
        </p:txBody>
      </p:sp>
    </p:spTree>
    <p:extLst>
      <p:ext uri="{BB962C8B-B14F-4D97-AF65-F5344CB8AC3E}">
        <p14:creationId xmlns:p14="http://schemas.microsoft.com/office/powerpoint/2010/main" val="26770752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7EA4C66-6679-4315-B40C-8776805B8815}"/>
              </a:ext>
            </a:extLst>
          </p:cNvPr>
          <p:cNvSpPr>
            <a:spLocks noGrp="1"/>
          </p:cNvSpPr>
          <p:nvPr>
            <p:ph type="title"/>
          </p:nvPr>
        </p:nvSpPr>
        <p:spPr>
          <a:xfrm>
            <a:off x="-1" y="533400"/>
            <a:ext cx="12188825" cy="4419600"/>
          </a:xfrm>
        </p:spPr>
        <p:txBody>
          <a:bodyPr anchor="b">
            <a:noAutofit/>
          </a:bodyPr>
          <a:lstStyle/>
          <a:p>
            <a:pPr marR="0">
              <a:lnSpc>
                <a:spcPct val="150000"/>
              </a:lnSpc>
              <a:spcBef>
                <a:spcPts val="0"/>
              </a:spcBef>
              <a:spcAft>
                <a:spcPts val="0"/>
              </a:spcAft>
            </a:pPr>
            <a:r>
              <a:rPr lang="en-US" sz="5500" dirty="0"/>
              <a:t>1. </a:t>
            </a:r>
            <a:r>
              <a:rPr lang="en-US" sz="5500" u="sng" dirty="0"/>
              <a:t>Love</a:t>
            </a:r>
            <a:r>
              <a:rPr lang="en-US" sz="5500" dirty="0"/>
              <a:t> is the mark of those </a:t>
            </a:r>
            <a:br>
              <a:rPr lang="en-US" sz="5500" dirty="0"/>
            </a:br>
            <a:r>
              <a:rPr lang="en-US" sz="5500" dirty="0"/>
              <a:t>who </a:t>
            </a:r>
            <a:r>
              <a:rPr lang="en-US" sz="5500" u="sng" dirty="0"/>
              <a:t>belong</a:t>
            </a:r>
            <a:r>
              <a:rPr lang="en-US" sz="5500" dirty="0"/>
              <a:t> to Jesus.</a:t>
            </a:r>
            <a:endParaRPr lang="en-US" sz="4500" dirty="0"/>
          </a:p>
        </p:txBody>
      </p:sp>
    </p:spTree>
    <p:extLst>
      <p:ext uri="{BB962C8B-B14F-4D97-AF65-F5344CB8AC3E}">
        <p14:creationId xmlns:p14="http://schemas.microsoft.com/office/powerpoint/2010/main" val="11328039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44139CE-550D-41A8-A98A-F7A116762072}"/>
              </a:ext>
            </a:extLst>
          </p:cNvPr>
          <p:cNvSpPr>
            <a:spLocks noGrp="1"/>
          </p:cNvSpPr>
          <p:nvPr>
            <p:ph type="body" sz="quarter" idx="23"/>
          </p:nvPr>
        </p:nvSpPr>
        <p:spPr>
          <a:xfrm>
            <a:off x="640696" y="1828800"/>
            <a:ext cx="10940118" cy="3118349"/>
          </a:xfrm>
        </p:spPr>
        <p:txBody>
          <a:bodyPr/>
          <a:lstStyle/>
          <a:p>
            <a:pPr marR="0">
              <a:lnSpc>
                <a:spcPct val="100000"/>
              </a:lnSpc>
              <a:spcBef>
                <a:spcPts val="0"/>
              </a:spcBef>
              <a:spcAft>
                <a:spcPts val="0"/>
              </a:spcAft>
            </a:pPr>
            <a:r>
              <a:rPr lang="en-US" sz="3900" dirty="0"/>
              <a:t>When he had left, Jesus said, “Now the </a:t>
            </a:r>
          </a:p>
          <a:p>
            <a:pPr marR="0">
              <a:lnSpc>
                <a:spcPct val="100000"/>
              </a:lnSpc>
              <a:spcBef>
                <a:spcPts val="0"/>
              </a:spcBef>
              <a:spcAft>
                <a:spcPts val="0"/>
              </a:spcAft>
            </a:pPr>
            <a:r>
              <a:rPr lang="en-US" sz="3900" dirty="0"/>
              <a:t>Son of Man is glorified, and God is glorified </a:t>
            </a:r>
          </a:p>
          <a:p>
            <a:pPr marR="0">
              <a:lnSpc>
                <a:spcPct val="100000"/>
              </a:lnSpc>
              <a:spcBef>
                <a:spcPts val="0"/>
              </a:spcBef>
              <a:spcAft>
                <a:spcPts val="0"/>
              </a:spcAft>
            </a:pPr>
            <a:r>
              <a:rPr lang="en-US" sz="3900" dirty="0"/>
              <a:t>in him. If God is glorified in him, God will also glorify him in himself and will glorify him at </a:t>
            </a:r>
          </a:p>
          <a:p>
            <a:pPr marR="0">
              <a:lnSpc>
                <a:spcPct val="100000"/>
              </a:lnSpc>
              <a:spcBef>
                <a:spcPts val="0"/>
              </a:spcBef>
              <a:spcAft>
                <a:spcPts val="0"/>
              </a:spcAft>
            </a:pPr>
            <a:r>
              <a:rPr lang="en-US" sz="3900" dirty="0"/>
              <a:t>once. Little children, I am with you a little </a:t>
            </a:r>
          </a:p>
          <a:p>
            <a:pPr marR="0">
              <a:lnSpc>
                <a:spcPct val="100000"/>
              </a:lnSpc>
              <a:spcBef>
                <a:spcPts val="0"/>
              </a:spcBef>
              <a:spcAft>
                <a:spcPts val="0"/>
              </a:spcAft>
            </a:pPr>
            <a:r>
              <a:rPr lang="en-US" sz="3900" dirty="0"/>
              <a:t>while longer. </a:t>
            </a:r>
            <a:r>
              <a:rPr lang="en-US" sz="3600" dirty="0">
                <a:solidFill>
                  <a:srgbClr val="CFBEB2"/>
                </a:solidFill>
              </a:rPr>
              <a:t>→</a:t>
            </a:r>
            <a:endParaRPr lang="en-US" sz="3900" dirty="0"/>
          </a:p>
        </p:txBody>
      </p:sp>
      <p:sp>
        <p:nvSpPr>
          <p:cNvPr id="2" name="Text Placeholder 2">
            <a:extLst>
              <a:ext uri="{FF2B5EF4-FFF2-40B4-BE49-F238E27FC236}">
                <a16:creationId xmlns:a16="http://schemas.microsoft.com/office/drawing/2014/main" id="{46D195C1-0062-1A83-745B-71F586C07973}"/>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13:31-35</a:t>
            </a:r>
            <a:endParaRPr lang="en-US" dirty="0"/>
          </a:p>
        </p:txBody>
      </p:sp>
    </p:spTree>
    <p:extLst>
      <p:ext uri="{BB962C8B-B14F-4D97-AF65-F5344CB8AC3E}">
        <p14:creationId xmlns:p14="http://schemas.microsoft.com/office/powerpoint/2010/main" val="40785719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DE1804-FD67-604D-D4C3-73D08958C420}"/>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3E1B4A15-FDD6-9145-03D9-E3EA4B07C3C7}"/>
              </a:ext>
            </a:extLst>
          </p:cNvPr>
          <p:cNvSpPr>
            <a:spLocks noGrp="1"/>
          </p:cNvSpPr>
          <p:nvPr>
            <p:ph type="body" sz="quarter" idx="23"/>
          </p:nvPr>
        </p:nvSpPr>
        <p:spPr>
          <a:xfrm>
            <a:off x="640696" y="2362200"/>
            <a:ext cx="10940118" cy="3430184"/>
          </a:xfrm>
        </p:spPr>
        <p:txBody>
          <a:bodyPr/>
          <a:lstStyle/>
          <a:p>
            <a:pPr marR="0">
              <a:lnSpc>
                <a:spcPct val="100000"/>
              </a:lnSpc>
              <a:spcBef>
                <a:spcPts val="0"/>
              </a:spcBef>
              <a:spcAft>
                <a:spcPts val="0"/>
              </a:spcAft>
            </a:pPr>
            <a:r>
              <a:rPr lang="en-US" sz="3900" dirty="0"/>
              <a:t>You will look for me, and just as </a:t>
            </a:r>
          </a:p>
          <a:p>
            <a:pPr marR="0">
              <a:lnSpc>
                <a:spcPct val="100000"/>
              </a:lnSpc>
              <a:spcBef>
                <a:spcPts val="0"/>
              </a:spcBef>
              <a:spcAft>
                <a:spcPts val="0"/>
              </a:spcAft>
            </a:pPr>
            <a:r>
              <a:rPr lang="en-US" sz="3900" dirty="0"/>
              <a:t>I told the Jews, so now I tell you, ‘Where I </a:t>
            </a:r>
          </a:p>
          <a:p>
            <a:pPr marR="0">
              <a:lnSpc>
                <a:spcPct val="100000"/>
              </a:lnSpc>
              <a:spcBef>
                <a:spcPts val="0"/>
              </a:spcBef>
              <a:spcAft>
                <a:spcPts val="0"/>
              </a:spcAft>
            </a:pPr>
            <a:r>
              <a:rPr lang="en-US" sz="3900" dirty="0"/>
              <a:t>am going, you cannot come.’”</a:t>
            </a:r>
          </a:p>
          <a:p>
            <a:pPr marR="0">
              <a:lnSpc>
                <a:spcPct val="100000"/>
              </a:lnSpc>
              <a:spcBef>
                <a:spcPts val="0"/>
              </a:spcBef>
              <a:spcAft>
                <a:spcPts val="0"/>
              </a:spcAft>
            </a:pPr>
            <a:endParaRPr lang="en-US" sz="3900" dirty="0"/>
          </a:p>
          <a:p>
            <a:pPr marR="0">
              <a:lnSpc>
                <a:spcPct val="100000"/>
              </a:lnSpc>
              <a:spcBef>
                <a:spcPts val="0"/>
              </a:spcBef>
              <a:spcAft>
                <a:spcPts val="0"/>
              </a:spcAft>
            </a:pPr>
            <a:r>
              <a:rPr lang="en-US" sz="3600" dirty="0">
                <a:solidFill>
                  <a:srgbClr val="CFBEB2"/>
                </a:solidFill>
              </a:rPr>
              <a:t>→</a:t>
            </a:r>
            <a:endParaRPr lang="en-US" sz="3900" dirty="0"/>
          </a:p>
          <a:p>
            <a:pPr marR="0">
              <a:lnSpc>
                <a:spcPct val="100000"/>
              </a:lnSpc>
              <a:spcBef>
                <a:spcPts val="0"/>
              </a:spcBef>
              <a:spcAft>
                <a:spcPts val="0"/>
              </a:spcAft>
            </a:pPr>
            <a:endParaRPr lang="en-US" sz="3900" dirty="0"/>
          </a:p>
        </p:txBody>
      </p:sp>
      <p:sp>
        <p:nvSpPr>
          <p:cNvPr id="2" name="Text Placeholder 2">
            <a:extLst>
              <a:ext uri="{FF2B5EF4-FFF2-40B4-BE49-F238E27FC236}">
                <a16:creationId xmlns:a16="http://schemas.microsoft.com/office/drawing/2014/main" id="{9BD0130A-CB89-85E7-B85C-7889F48EE4E7}"/>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13:31-35</a:t>
            </a:r>
            <a:endParaRPr lang="en-US" dirty="0"/>
          </a:p>
        </p:txBody>
      </p:sp>
    </p:spTree>
    <p:extLst>
      <p:ext uri="{BB962C8B-B14F-4D97-AF65-F5344CB8AC3E}">
        <p14:creationId xmlns:p14="http://schemas.microsoft.com/office/powerpoint/2010/main" val="37816019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D0C827-3DFA-ED79-8287-E5AF08A6EC6F}"/>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34E18B82-395A-E448-1C44-920DCB8D2B0E}"/>
              </a:ext>
            </a:extLst>
          </p:cNvPr>
          <p:cNvSpPr>
            <a:spLocks noGrp="1"/>
          </p:cNvSpPr>
          <p:nvPr>
            <p:ph type="body" sz="quarter" idx="23"/>
          </p:nvPr>
        </p:nvSpPr>
        <p:spPr>
          <a:xfrm>
            <a:off x="640696" y="2286000"/>
            <a:ext cx="10940118" cy="3430184"/>
          </a:xfrm>
        </p:spPr>
        <p:txBody>
          <a:bodyPr/>
          <a:lstStyle/>
          <a:p>
            <a:pPr marR="0">
              <a:lnSpc>
                <a:spcPct val="100000"/>
              </a:lnSpc>
              <a:spcBef>
                <a:spcPts val="0"/>
              </a:spcBef>
              <a:spcAft>
                <a:spcPts val="0"/>
              </a:spcAft>
            </a:pPr>
            <a:r>
              <a:rPr lang="en-US" sz="3900" dirty="0"/>
              <a:t>“I give you a new command: Love one another. Just as I have loved you, you are also to love one another. By this everyone will know that you are my disciples, if you love one another.”</a:t>
            </a:r>
          </a:p>
        </p:txBody>
      </p:sp>
      <p:sp>
        <p:nvSpPr>
          <p:cNvPr id="2" name="Text Placeholder 2">
            <a:extLst>
              <a:ext uri="{FF2B5EF4-FFF2-40B4-BE49-F238E27FC236}">
                <a16:creationId xmlns:a16="http://schemas.microsoft.com/office/drawing/2014/main" id="{5E30091D-2AD9-2BE5-6F57-D7621949A100}"/>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13:31-35</a:t>
            </a:r>
            <a:endParaRPr lang="en-US" dirty="0"/>
          </a:p>
        </p:txBody>
      </p:sp>
    </p:spTree>
    <p:extLst>
      <p:ext uri="{BB962C8B-B14F-4D97-AF65-F5344CB8AC3E}">
        <p14:creationId xmlns:p14="http://schemas.microsoft.com/office/powerpoint/2010/main" val="21393735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ACCF485-C9B7-3384-7119-A75ED16D19C8}"/>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F6A9C28A-9A31-4FE7-BA02-DEA49D7120ED}"/>
              </a:ext>
            </a:extLst>
          </p:cNvPr>
          <p:cNvSpPr>
            <a:spLocks noGrp="1"/>
          </p:cNvSpPr>
          <p:nvPr>
            <p:ph type="body" sz="quarter" idx="19"/>
          </p:nvPr>
        </p:nvSpPr>
        <p:spPr>
          <a:xfrm>
            <a:off x="4037013" y="457200"/>
            <a:ext cx="7391399" cy="5943600"/>
          </a:xfrm>
        </p:spPr>
        <p:txBody>
          <a:bodyPr anchor="ctr"/>
          <a:lstStyle/>
          <a:p>
            <a:r>
              <a:rPr lang="en-US" sz="4000" b="1" dirty="0"/>
              <a:t>How is our love for one another in the church meant to point outsiders to Jesus?</a:t>
            </a:r>
          </a:p>
        </p:txBody>
      </p:sp>
    </p:spTree>
    <p:extLst>
      <p:ext uri="{BB962C8B-B14F-4D97-AF65-F5344CB8AC3E}">
        <p14:creationId xmlns:p14="http://schemas.microsoft.com/office/powerpoint/2010/main" val="20088755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2EEE2B-7820-8777-0FD8-363E27E2748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4CF49E1-F796-2604-00BB-DB928BBCA419}"/>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D5AD4366-2809-AB43-DD29-B196599F0A3A}"/>
              </a:ext>
            </a:extLst>
          </p:cNvPr>
          <p:cNvSpPr>
            <a:spLocks noGrp="1"/>
          </p:cNvSpPr>
          <p:nvPr>
            <p:ph type="body" sz="quarter" idx="19"/>
          </p:nvPr>
        </p:nvSpPr>
        <p:spPr>
          <a:xfrm>
            <a:off x="4037013" y="457200"/>
            <a:ext cx="7391399" cy="5943600"/>
          </a:xfrm>
        </p:spPr>
        <p:txBody>
          <a:bodyPr anchor="ctr"/>
          <a:lstStyle/>
          <a:p>
            <a:r>
              <a:rPr lang="en-US" sz="4000" b="1" dirty="0"/>
              <a:t>How does Jesus’s definition of love differ from cultural or sentimental ideas of love?</a:t>
            </a:r>
          </a:p>
        </p:txBody>
      </p:sp>
    </p:spTree>
    <p:extLst>
      <p:ext uri="{BB962C8B-B14F-4D97-AF65-F5344CB8AC3E}">
        <p14:creationId xmlns:p14="http://schemas.microsoft.com/office/powerpoint/2010/main" val="21434525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A1FE66-62EA-7BA6-A669-96BC0A6A883B}"/>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1E6B29F5-02BD-5C4E-2641-4CCEEE540673}"/>
              </a:ext>
            </a:extLst>
          </p:cNvPr>
          <p:cNvSpPr>
            <a:spLocks noGrp="1"/>
          </p:cNvSpPr>
          <p:nvPr>
            <p:ph type="body" sz="quarter" idx="19"/>
          </p:nvPr>
        </p:nvSpPr>
        <p:spPr>
          <a:xfrm>
            <a:off x="4037013" y="457200"/>
            <a:ext cx="7391399" cy="5943600"/>
          </a:xfrm>
        </p:spPr>
        <p:txBody>
          <a:bodyPr anchor="ctr"/>
          <a:lstStyle/>
          <a:p>
            <a:r>
              <a:rPr lang="en-US" sz="3800" b="1" dirty="0"/>
              <a:t>Where is God calling you to demonstrate sacrificial love in a tangible way this week? </a:t>
            </a:r>
          </a:p>
        </p:txBody>
      </p:sp>
      <p:sp>
        <p:nvSpPr>
          <p:cNvPr id="5" name="Title 4">
            <a:extLst>
              <a:ext uri="{FF2B5EF4-FFF2-40B4-BE49-F238E27FC236}">
                <a16:creationId xmlns:a16="http://schemas.microsoft.com/office/drawing/2014/main" id="{827A2075-C9E2-2752-DAEE-953287CF67EE}"/>
              </a:ext>
            </a:extLst>
          </p:cNvPr>
          <p:cNvSpPr>
            <a:spLocks noGrp="1"/>
          </p:cNvSpPr>
          <p:nvPr>
            <p:ph type="title"/>
          </p:nvPr>
        </p:nvSpPr>
        <p:spPr/>
        <p:txBody>
          <a:bodyPr>
            <a:normAutofit fontScale="90000"/>
          </a:bodyPr>
          <a:lstStyle/>
          <a:p>
            <a:pPr>
              <a:lnSpc>
                <a:spcPct val="150000"/>
              </a:lnSpc>
            </a:pPr>
            <a:r>
              <a:rPr lang="en-US" dirty="0"/>
              <a:t>Discuss</a:t>
            </a:r>
          </a:p>
        </p:txBody>
      </p:sp>
    </p:spTree>
    <p:extLst>
      <p:ext uri="{BB962C8B-B14F-4D97-AF65-F5344CB8AC3E}">
        <p14:creationId xmlns:p14="http://schemas.microsoft.com/office/powerpoint/2010/main" val="42019801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D661D3-0399-661C-FDAA-B648456C6B70}"/>
            </a:ext>
          </a:extLst>
        </p:cNvPr>
        <p:cNvGrpSpPr/>
        <p:nvPr/>
      </p:nvGrpSpPr>
      <p:grpSpPr>
        <a:xfrm>
          <a:off x="0" y="0"/>
          <a:ext cx="0" cy="0"/>
          <a:chOff x="0" y="0"/>
          <a:chExt cx="0" cy="0"/>
        </a:xfrm>
      </p:grpSpPr>
      <p:sp>
        <p:nvSpPr>
          <p:cNvPr id="4" name="Title 4">
            <a:extLst>
              <a:ext uri="{FF2B5EF4-FFF2-40B4-BE49-F238E27FC236}">
                <a16:creationId xmlns:a16="http://schemas.microsoft.com/office/drawing/2014/main" id="{87BF9FAE-047B-A842-E7E0-9255E49679F6}"/>
              </a:ext>
            </a:extLst>
          </p:cNvPr>
          <p:cNvSpPr>
            <a:spLocks noGrp="1"/>
          </p:cNvSpPr>
          <p:nvPr>
            <p:ph type="title"/>
          </p:nvPr>
        </p:nvSpPr>
        <p:spPr>
          <a:xfrm>
            <a:off x="-1" y="762000"/>
            <a:ext cx="12188825" cy="4419600"/>
          </a:xfrm>
        </p:spPr>
        <p:txBody>
          <a:bodyPr anchor="b">
            <a:noAutofit/>
          </a:bodyPr>
          <a:lstStyle/>
          <a:p>
            <a:pPr marR="0">
              <a:lnSpc>
                <a:spcPct val="150000"/>
              </a:lnSpc>
              <a:spcBef>
                <a:spcPts val="0"/>
              </a:spcBef>
              <a:spcAft>
                <a:spcPts val="0"/>
              </a:spcAft>
            </a:pPr>
            <a:r>
              <a:rPr lang="en-US" sz="5500" dirty="0"/>
              <a:t>2. Jesus is the </a:t>
            </a:r>
            <a:r>
              <a:rPr lang="en-US" sz="5500" u="sng" dirty="0"/>
              <a:t>only</a:t>
            </a:r>
            <a:r>
              <a:rPr lang="en-US" sz="5500" dirty="0"/>
              <a:t> </a:t>
            </a:r>
            <a:r>
              <a:rPr lang="en-US" sz="5500" u="sng" dirty="0"/>
              <a:t>way</a:t>
            </a:r>
            <a:r>
              <a:rPr lang="en-US" sz="5500" dirty="0"/>
              <a:t> to the Father, and the One who </a:t>
            </a:r>
            <a:r>
              <a:rPr lang="en-US" sz="5500" u="sng" dirty="0"/>
              <a:t>prepares</a:t>
            </a:r>
            <a:r>
              <a:rPr lang="en-US" sz="5500" dirty="0"/>
              <a:t> our eternal home.</a:t>
            </a:r>
          </a:p>
        </p:txBody>
      </p:sp>
    </p:spTree>
    <p:extLst>
      <p:ext uri="{BB962C8B-B14F-4D97-AF65-F5344CB8AC3E}">
        <p14:creationId xmlns:p14="http://schemas.microsoft.com/office/powerpoint/2010/main" val="5243954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2C7F4-E000-91E8-F49E-AB4F5470B152}"/>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852D98E1-9EFC-8383-BA9D-701A69C1C859}"/>
              </a:ext>
            </a:extLst>
          </p:cNvPr>
          <p:cNvSpPr>
            <a:spLocks noGrp="1"/>
          </p:cNvSpPr>
          <p:nvPr>
            <p:ph type="body" sz="quarter" idx="23"/>
          </p:nvPr>
        </p:nvSpPr>
        <p:spPr>
          <a:xfrm>
            <a:off x="608011" y="1676400"/>
            <a:ext cx="10972803" cy="4565574"/>
          </a:xfrm>
        </p:spPr>
        <p:txBody>
          <a:bodyPr/>
          <a:lstStyle/>
          <a:p>
            <a:pPr>
              <a:lnSpc>
                <a:spcPct val="100000"/>
              </a:lnSpc>
              <a:spcAft>
                <a:spcPts val="0"/>
              </a:spcAft>
            </a:pPr>
            <a:r>
              <a:rPr lang="en-US" sz="4000" dirty="0"/>
              <a:t>“Don’t let your heart be troubled. Believe in God; believe also in me. In my Father’s house are many rooms. If it were not so, would I have told you that I am going to prepare a place for you? If I go away and prepare a place for you, I will come again and take you to myself, so that where I am you may be also.  </a:t>
            </a:r>
            <a:r>
              <a:rPr lang="en-US" sz="4000" dirty="0">
                <a:solidFill>
                  <a:srgbClr val="CFBEB2"/>
                </a:solidFill>
              </a:rPr>
              <a:t>→</a:t>
            </a:r>
            <a:endParaRPr lang="en-US" sz="4000" dirty="0"/>
          </a:p>
        </p:txBody>
      </p:sp>
      <p:sp>
        <p:nvSpPr>
          <p:cNvPr id="2" name="Text Placeholder 2">
            <a:extLst>
              <a:ext uri="{FF2B5EF4-FFF2-40B4-BE49-F238E27FC236}">
                <a16:creationId xmlns:a16="http://schemas.microsoft.com/office/drawing/2014/main" id="{279EA0F6-C8A5-49DE-5FF0-35321F80B7D2}"/>
              </a:ext>
            </a:extLst>
          </p:cNvPr>
          <p:cNvSpPr txBox="1">
            <a:spLocks/>
          </p:cNvSpPr>
          <p:nvPr/>
        </p:nvSpPr>
        <p:spPr>
          <a:xfrm>
            <a:off x="640696" y="914400"/>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14:1-11</a:t>
            </a:r>
            <a:endParaRPr lang="en-US" dirty="0"/>
          </a:p>
        </p:txBody>
      </p:sp>
    </p:spTree>
    <p:extLst>
      <p:ext uri="{BB962C8B-B14F-4D97-AF65-F5344CB8AC3E}">
        <p14:creationId xmlns:p14="http://schemas.microsoft.com/office/powerpoint/2010/main" val="25888539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A4976B-D5FC-A7AC-CEC6-68959DEDF84C}"/>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B14B30CA-E34B-346C-210B-195EB3024684}"/>
              </a:ext>
            </a:extLst>
          </p:cNvPr>
          <p:cNvSpPr>
            <a:spLocks noGrp="1"/>
          </p:cNvSpPr>
          <p:nvPr>
            <p:ph type="body" sz="quarter" idx="23"/>
          </p:nvPr>
        </p:nvSpPr>
        <p:spPr>
          <a:xfrm>
            <a:off x="608011" y="2140026"/>
            <a:ext cx="10972803" cy="4565574"/>
          </a:xfrm>
        </p:spPr>
        <p:txBody>
          <a:bodyPr/>
          <a:lstStyle/>
          <a:p>
            <a:pPr>
              <a:lnSpc>
                <a:spcPct val="100000"/>
              </a:lnSpc>
              <a:spcAft>
                <a:spcPts val="0"/>
              </a:spcAft>
            </a:pPr>
            <a:r>
              <a:rPr lang="en-US" sz="4000" dirty="0"/>
              <a:t>You know the way to where I am going.” </a:t>
            </a:r>
          </a:p>
          <a:p>
            <a:pPr>
              <a:lnSpc>
                <a:spcPct val="100000"/>
              </a:lnSpc>
              <a:spcAft>
                <a:spcPts val="0"/>
              </a:spcAft>
            </a:pPr>
            <a:endParaRPr lang="en-US" sz="4000" dirty="0"/>
          </a:p>
          <a:p>
            <a:pPr>
              <a:lnSpc>
                <a:spcPct val="100000"/>
              </a:lnSpc>
              <a:spcAft>
                <a:spcPts val="0"/>
              </a:spcAft>
            </a:pPr>
            <a:r>
              <a:rPr lang="en-US" sz="4000" dirty="0"/>
              <a:t>“Lord,” Thomas said, “we don’t know where you’re going. How can we know the way?”</a:t>
            </a:r>
          </a:p>
          <a:p>
            <a:pPr>
              <a:lnSpc>
                <a:spcPct val="100000"/>
              </a:lnSpc>
              <a:spcAft>
                <a:spcPts val="0"/>
              </a:spcAft>
            </a:pPr>
            <a:endParaRPr lang="en-US" sz="4000" dirty="0"/>
          </a:p>
          <a:p>
            <a:pPr>
              <a:lnSpc>
                <a:spcPct val="100000"/>
              </a:lnSpc>
              <a:spcAft>
                <a:spcPts val="0"/>
              </a:spcAft>
            </a:pPr>
            <a:r>
              <a:rPr lang="en-US" sz="4000" dirty="0">
                <a:solidFill>
                  <a:srgbClr val="CFBEB2"/>
                </a:solidFill>
              </a:rPr>
              <a:t>→</a:t>
            </a:r>
            <a:endParaRPr lang="en-US" sz="4000" dirty="0"/>
          </a:p>
        </p:txBody>
      </p:sp>
      <p:sp>
        <p:nvSpPr>
          <p:cNvPr id="2" name="Text Placeholder 2">
            <a:extLst>
              <a:ext uri="{FF2B5EF4-FFF2-40B4-BE49-F238E27FC236}">
                <a16:creationId xmlns:a16="http://schemas.microsoft.com/office/drawing/2014/main" id="{6B99A365-FBF5-C0AF-71B2-AEE782CE16BB}"/>
              </a:ext>
            </a:extLst>
          </p:cNvPr>
          <p:cNvSpPr txBox="1">
            <a:spLocks/>
          </p:cNvSpPr>
          <p:nvPr/>
        </p:nvSpPr>
        <p:spPr>
          <a:xfrm>
            <a:off x="640696" y="914400"/>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14:1-11</a:t>
            </a:r>
            <a:endParaRPr lang="en-US" dirty="0"/>
          </a:p>
        </p:txBody>
      </p:sp>
    </p:spTree>
    <p:extLst>
      <p:ext uri="{BB962C8B-B14F-4D97-AF65-F5344CB8AC3E}">
        <p14:creationId xmlns:p14="http://schemas.microsoft.com/office/powerpoint/2010/main" val="34331810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2E7A21-2851-9896-BEB6-01C85455A976}"/>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700C93B4-64BD-9988-348F-DC7005752F30}"/>
              </a:ext>
            </a:extLst>
          </p:cNvPr>
          <p:cNvSpPr>
            <a:spLocks noGrp="1"/>
          </p:cNvSpPr>
          <p:nvPr>
            <p:ph type="body" sz="quarter" idx="23"/>
          </p:nvPr>
        </p:nvSpPr>
        <p:spPr>
          <a:xfrm>
            <a:off x="814854" y="1981200"/>
            <a:ext cx="10591802" cy="4565574"/>
          </a:xfrm>
        </p:spPr>
        <p:txBody>
          <a:bodyPr/>
          <a:lstStyle/>
          <a:p>
            <a:pPr>
              <a:lnSpc>
                <a:spcPct val="100000"/>
              </a:lnSpc>
              <a:spcAft>
                <a:spcPts val="0"/>
              </a:spcAft>
            </a:pPr>
            <a:r>
              <a:rPr lang="en-US" sz="4000" dirty="0"/>
              <a:t>Jesus told him, “I am the way, the truth, and the life. No one comes to the Father except through me.  If you know me, you will also know my Father. From now on you do know him and have seen him.”</a:t>
            </a:r>
          </a:p>
          <a:p>
            <a:pPr>
              <a:lnSpc>
                <a:spcPct val="100000"/>
              </a:lnSpc>
              <a:spcAft>
                <a:spcPts val="0"/>
              </a:spcAft>
            </a:pPr>
            <a:r>
              <a:rPr lang="en-US" sz="4000" dirty="0">
                <a:solidFill>
                  <a:srgbClr val="CFBEB2"/>
                </a:solidFill>
              </a:rPr>
              <a:t>→</a:t>
            </a:r>
            <a:endParaRPr lang="en-US" sz="4000" dirty="0"/>
          </a:p>
        </p:txBody>
      </p:sp>
      <p:sp>
        <p:nvSpPr>
          <p:cNvPr id="2" name="Text Placeholder 2">
            <a:extLst>
              <a:ext uri="{FF2B5EF4-FFF2-40B4-BE49-F238E27FC236}">
                <a16:creationId xmlns:a16="http://schemas.microsoft.com/office/drawing/2014/main" id="{F19C539D-FCF1-FA4E-1BD1-6AE18488053F}"/>
              </a:ext>
            </a:extLst>
          </p:cNvPr>
          <p:cNvSpPr txBox="1">
            <a:spLocks/>
          </p:cNvSpPr>
          <p:nvPr/>
        </p:nvSpPr>
        <p:spPr>
          <a:xfrm>
            <a:off x="640696" y="914400"/>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14:1-11</a:t>
            </a:r>
            <a:endParaRPr lang="en-US" dirty="0"/>
          </a:p>
        </p:txBody>
      </p:sp>
    </p:spTree>
    <p:extLst>
      <p:ext uri="{BB962C8B-B14F-4D97-AF65-F5344CB8AC3E}">
        <p14:creationId xmlns:p14="http://schemas.microsoft.com/office/powerpoint/2010/main" val="21727455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C05B71-1C6B-CA43-22CD-3A3A627A4F14}"/>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7F983A3B-57AF-C103-4B02-1FC9558A56C5}"/>
              </a:ext>
            </a:extLst>
          </p:cNvPr>
          <p:cNvSpPr>
            <a:spLocks noGrp="1"/>
          </p:cNvSpPr>
          <p:nvPr>
            <p:ph type="body" sz="quarter" idx="23"/>
          </p:nvPr>
        </p:nvSpPr>
        <p:spPr>
          <a:xfrm>
            <a:off x="814854" y="1752600"/>
            <a:ext cx="10591802" cy="4565574"/>
          </a:xfrm>
        </p:spPr>
        <p:txBody>
          <a:bodyPr/>
          <a:lstStyle/>
          <a:p>
            <a:pPr>
              <a:lnSpc>
                <a:spcPct val="100000"/>
              </a:lnSpc>
              <a:spcAft>
                <a:spcPts val="0"/>
              </a:spcAft>
            </a:pPr>
            <a:r>
              <a:rPr lang="en-US" sz="4000" dirty="0"/>
              <a:t>“Lord,” said Philip, “show us the Father, and that’s enough for us.”</a:t>
            </a:r>
          </a:p>
          <a:p>
            <a:pPr>
              <a:lnSpc>
                <a:spcPct val="100000"/>
              </a:lnSpc>
              <a:spcAft>
                <a:spcPts val="0"/>
              </a:spcAft>
            </a:pPr>
            <a:endParaRPr lang="en-US" sz="4000" dirty="0"/>
          </a:p>
          <a:p>
            <a:pPr>
              <a:lnSpc>
                <a:spcPct val="100000"/>
              </a:lnSpc>
              <a:spcAft>
                <a:spcPts val="0"/>
              </a:spcAft>
            </a:pPr>
            <a:r>
              <a:rPr lang="en-US" sz="4000" dirty="0"/>
              <a:t>Jesus said to him, “Have I been among you all this time and you do not know me, Philip? The one who has seen me has seen the Father.  </a:t>
            </a:r>
            <a:r>
              <a:rPr lang="en-US" sz="4000" dirty="0">
                <a:solidFill>
                  <a:srgbClr val="CFBEB2"/>
                </a:solidFill>
              </a:rPr>
              <a:t>→</a:t>
            </a:r>
            <a:endParaRPr lang="en-US" sz="4000" dirty="0"/>
          </a:p>
        </p:txBody>
      </p:sp>
      <p:sp>
        <p:nvSpPr>
          <p:cNvPr id="2" name="Text Placeholder 2">
            <a:extLst>
              <a:ext uri="{FF2B5EF4-FFF2-40B4-BE49-F238E27FC236}">
                <a16:creationId xmlns:a16="http://schemas.microsoft.com/office/drawing/2014/main" id="{9FCE5EC9-D6C6-5912-AAFE-42EA2EB3EF5D}"/>
              </a:ext>
            </a:extLst>
          </p:cNvPr>
          <p:cNvSpPr txBox="1">
            <a:spLocks/>
          </p:cNvSpPr>
          <p:nvPr/>
        </p:nvSpPr>
        <p:spPr>
          <a:xfrm>
            <a:off x="640696" y="914400"/>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14:1-11</a:t>
            </a:r>
            <a:endParaRPr lang="en-US" dirty="0"/>
          </a:p>
        </p:txBody>
      </p:sp>
    </p:spTree>
    <p:extLst>
      <p:ext uri="{BB962C8B-B14F-4D97-AF65-F5344CB8AC3E}">
        <p14:creationId xmlns:p14="http://schemas.microsoft.com/office/powerpoint/2010/main" val="10369383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7C8B8A-C7CD-0AA2-055E-0EB637FADFD1}"/>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1E2937BF-D1E1-D26A-B9BA-AB31380D3331}"/>
              </a:ext>
            </a:extLst>
          </p:cNvPr>
          <p:cNvSpPr>
            <a:spLocks noGrp="1"/>
          </p:cNvSpPr>
          <p:nvPr>
            <p:ph type="body" sz="quarter" idx="23"/>
          </p:nvPr>
        </p:nvSpPr>
        <p:spPr>
          <a:xfrm>
            <a:off x="640696" y="1682826"/>
            <a:ext cx="10940118" cy="4565574"/>
          </a:xfrm>
        </p:spPr>
        <p:txBody>
          <a:bodyPr/>
          <a:lstStyle/>
          <a:p>
            <a:pPr>
              <a:lnSpc>
                <a:spcPct val="100000"/>
              </a:lnSpc>
              <a:spcAft>
                <a:spcPts val="0"/>
              </a:spcAft>
            </a:pPr>
            <a:r>
              <a:rPr lang="en-US" sz="4000" dirty="0"/>
              <a:t>How can you say, ‘Show us the Father’? Don’t you believe that I am in the Father and the Father is in me? The words I speak to you I do not speak on my own. The Father who lives in me does his works. Believe me that I am in the Father and the Father is in me. Otherwise, believe because of the works themselves.”</a:t>
            </a:r>
          </a:p>
        </p:txBody>
      </p:sp>
      <p:sp>
        <p:nvSpPr>
          <p:cNvPr id="2" name="Text Placeholder 2">
            <a:extLst>
              <a:ext uri="{FF2B5EF4-FFF2-40B4-BE49-F238E27FC236}">
                <a16:creationId xmlns:a16="http://schemas.microsoft.com/office/drawing/2014/main" id="{DB5677C9-F01E-B80D-A2ED-A9E58E14B386}"/>
              </a:ext>
            </a:extLst>
          </p:cNvPr>
          <p:cNvSpPr txBox="1">
            <a:spLocks/>
          </p:cNvSpPr>
          <p:nvPr/>
        </p:nvSpPr>
        <p:spPr>
          <a:xfrm>
            <a:off x="640696" y="914400"/>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14:1-11</a:t>
            </a:r>
            <a:endParaRPr lang="en-US" dirty="0"/>
          </a:p>
        </p:txBody>
      </p:sp>
    </p:spTree>
    <p:extLst>
      <p:ext uri="{BB962C8B-B14F-4D97-AF65-F5344CB8AC3E}">
        <p14:creationId xmlns:p14="http://schemas.microsoft.com/office/powerpoint/2010/main" val="27357093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9083C9-FE99-2579-8A37-C743BE964E2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5DB4606-CCE1-6150-EA0B-E990A29EF238}"/>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AD339BEC-27F5-7078-E088-FBE5C10BEE3D}"/>
              </a:ext>
            </a:extLst>
          </p:cNvPr>
          <p:cNvSpPr>
            <a:spLocks noGrp="1"/>
          </p:cNvSpPr>
          <p:nvPr>
            <p:ph type="body" sz="quarter" idx="19"/>
          </p:nvPr>
        </p:nvSpPr>
        <p:spPr>
          <a:xfrm>
            <a:off x="4037013" y="457200"/>
            <a:ext cx="7391399" cy="5943600"/>
          </a:xfrm>
        </p:spPr>
        <p:txBody>
          <a:bodyPr anchor="ctr"/>
          <a:lstStyle/>
          <a:p>
            <a:r>
              <a:rPr lang="en-US" sz="4200" b="1" dirty="0"/>
              <a:t>What did Jesus say </a:t>
            </a:r>
          </a:p>
          <a:p>
            <a:r>
              <a:rPr lang="en-US" sz="4200" b="1" dirty="0"/>
              <a:t>about His relationship with the Father?</a:t>
            </a:r>
            <a:endParaRPr lang="en-US" sz="4000" dirty="0"/>
          </a:p>
        </p:txBody>
      </p:sp>
    </p:spTree>
    <p:extLst>
      <p:ext uri="{BB962C8B-B14F-4D97-AF65-F5344CB8AC3E}">
        <p14:creationId xmlns:p14="http://schemas.microsoft.com/office/powerpoint/2010/main" val="14647403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261FA3-1A8B-360A-CF34-2881A9654C2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37B2AF1-53CF-B827-B590-E099C5CF8BE3}"/>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63F15454-048F-F657-A0D3-F7134518971D}"/>
              </a:ext>
            </a:extLst>
          </p:cNvPr>
          <p:cNvSpPr>
            <a:spLocks noGrp="1"/>
          </p:cNvSpPr>
          <p:nvPr>
            <p:ph type="body" sz="quarter" idx="19"/>
          </p:nvPr>
        </p:nvSpPr>
        <p:spPr>
          <a:xfrm>
            <a:off x="4037013" y="381000"/>
            <a:ext cx="7391399" cy="5943600"/>
          </a:xfrm>
        </p:spPr>
        <p:txBody>
          <a:bodyPr anchor="ctr"/>
          <a:lstStyle/>
          <a:p>
            <a:pPr>
              <a:lnSpc>
                <a:spcPct val="100000"/>
              </a:lnSpc>
            </a:pPr>
            <a:r>
              <a:rPr lang="en-US" sz="4000" b="1" dirty="0"/>
              <a:t>Why is the exclusivity of Jesus as “the Way” difficult for many people to accept? </a:t>
            </a:r>
          </a:p>
        </p:txBody>
      </p:sp>
    </p:spTree>
    <p:extLst>
      <p:ext uri="{BB962C8B-B14F-4D97-AF65-F5344CB8AC3E}">
        <p14:creationId xmlns:p14="http://schemas.microsoft.com/office/powerpoint/2010/main" val="26989322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F1C51-AF9F-20C9-6015-87FACCC0130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419071A-D361-39B3-7520-8C4D47173956}"/>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C57AFEB1-C0F4-FAF1-D106-473D0B8BA2EA}"/>
              </a:ext>
            </a:extLst>
          </p:cNvPr>
          <p:cNvSpPr>
            <a:spLocks noGrp="1"/>
          </p:cNvSpPr>
          <p:nvPr>
            <p:ph type="body" sz="quarter" idx="19"/>
          </p:nvPr>
        </p:nvSpPr>
        <p:spPr>
          <a:xfrm>
            <a:off x="4037013" y="381000"/>
            <a:ext cx="7391399" cy="5943600"/>
          </a:xfrm>
        </p:spPr>
        <p:txBody>
          <a:bodyPr anchor="ctr"/>
          <a:lstStyle/>
          <a:p>
            <a:pPr>
              <a:lnSpc>
                <a:spcPct val="100000"/>
              </a:lnSpc>
            </a:pPr>
            <a:r>
              <a:rPr lang="en-US" sz="4000" b="1" dirty="0"/>
              <a:t>How does the promise of an eternal home reshape your view of success, security, or comfort?</a:t>
            </a:r>
          </a:p>
        </p:txBody>
      </p:sp>
    </p:spTree>
    <p:extLst>
      <p:ext uri="{BB962C8B-B14F-4D97-AF65-F5344CB8AC3E}">
        <p14:creationId xmlns:p14="http://schemas.microsoft.com/office/powerpoint/2010/main" val="38834945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6036B0-5D1E-5793-7F5D-7BB0EEDCF5C9}"/>
            </a:ext>
          </a:extLst>
        </p:cNvPr>
        <p:cNvGrpSpPr/>
        <p:nvPr/>
      </p:nvGrpSpPr>
      <p:grpSpPr>
        <a:xfrm>
          <a:off x="0" y="0"/>
          <a:ext cx="0" cy="0"/>
          <a:chOff x="0" y="0"/>
          <a:chExt cx="0" cy="0"/>
        </a:xfrm>
      </p:grpSpPr>
      <p:sp>
        <p:nvSpPr>
          <p:cNvPr id="4" name="Title 4">
            <a:extLst>
              <a:ext uri="{FF2B5EF4-FFF2-40B4-BE49-F238E27FC236}">
                <a16:creationId xmlns:a16="http://schemas.microsoft.com/office/drawing/2014/main" id="{6D20ACF4-DBC6-0A5D-FFBB-114BE814346A}"/>
              </a:ext>
            </a:extLst>
          </p:cNvPr>
          <p:cNvSpPr>
            <a:spLocks noGrp="1"/>
          </p:cNvSpPr>
          <p:nvPr>
            <p:ph type="title"/>
          </p:nvPr>
        </p:nvSpPr>
        <p:spPr>
          <a:xfrm>
            <a:off x="-1" y="685800"/>
            <a:ext cx="12188825" cy="4419600"/>
          </a:xfrm>
        </p:spPr>
        <p:txBody>
          <a:bodyPr anchor="b">
            <a:noAutofit/>
          </a:bodyPr>
          <a:lstStyle/>
          <a:p>
            <a:pPr marR="0">
              <a:lnSpc>
                <a:spcPct val="150000"/>
              </a:lnSpc>
              <a:spcBef>
                <a:spcPts val="0"/>
              </a:spcBef>
              <a:spcAft>
                <a:spcPts val="0"/>
              </a:spcAft>
            </a:pPr>
            <a:r>
              <a:rPr lang="en-US" sz="5000" dirty="0"/>
              <a:t>3. </a:t>
            </a:r>
            <a:r>
              <a:rPr lang="en-US" sz="5000" u="sng" dirty="0"/>
              <a:t>Prayer</a:t>
            </a:r>
            <a:r>
              <a:rPr lang="en-US" sz="5000" dirty="0"/>
              <a:t> in Jesus’s </a:t>
            </a:r>
            <a:r>
              <a:rPr lang="en-US" sz="5000" u="sng" dirty="0"/>
              <a:t>name</a:t>
            </a:r>
            <a:r>
              <a:rPr lang="en-US" sz="5000" dirty="0"/>
              <a:t> </a:t>
            </a:r>
            <a:br>
              <a:rPr lang="en-US" sz="5000" dirty="0"/>
            </a:br>
            <a:r>
              <a:rPr lang="en-US" sz="5000" dirty="0"/>
              <a:t>reflects trust in the Father’s </a:t>
            </a:r>
            <a:r>
              <a:rPr lang="en-US" sz="5000" u="sng" dirty="0"/>
              <a:t>purposes</a:t>
            </a:r>
            <a:r>
              <a:rPr lang="en-US" sz="5000" dirty="0"/>
              <a:t>. </a:t>
            </a:r>
          </a:p>
        </p:txBody>
      </p:sp>
    </p:spTree>
    <p:extLst>
      <p:ext uri="{BB962C8B-B14F-4D97-AF65-F5344CB8AC3E}">
        <p14:creationId xmlns:p14="http://schemas.microsoft.com/office/powerpoint/2010/main" val="36317988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766D56-8E3D-23CE-0184-77A92D45210D}"/>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B87ABB4F-9834-546E-D29E-ED6C1FEB1F50}"/>
              </a:ext>
            </a:extLst>
          </p:cNvPr>
          <p:cNvSpPr>
            <a:spLocks noGrp="1"/>
          </p:cNvSpPr>
          <p:nvPr>
            <p:ph type="body" sz="quarter" idx="23"/>
          </p:nvPr>
        </p:nvSpPr>
        <p:spPr>
          <a:xfrm>
            <a:off x="942741" y="1600200"/>
            <a:ext cx="10270659" cy="4531522"/>
          </a:xfrm>
        </p:spPr>
        <p:txBody>
          <a:bodyPr/>
          <a:lstStyle/>
          <a:p>
            <a:pPr>
              <a:lnSpc>
                <a:spcPct val="112000"/>
              </a:lnSpc>
              <a:spcAft>
                <a:spcPts val="0"/>
              </a:spcAft>
            </a:pPr>
            <a:r>
              <a:rPr lang="en-US" sz="3900" dirty="0"/>
              <a:t>“Truly I tell you, the one who believes in me will also do the works that I do. And he will do even greater works than these because I am going to the Father. Whatever you ask in my name, I will do it so that the Father may be glorified in the Son.  If you ask me anything in my name, I will do it.”</a:t>
            </a:r>
          </a:p>
        </p:txBody>
      </p:sp>
      <p:sp>
        <p:nvSpPr>
          <p:cNvPr id="2" name="Text Placeholder 2">
            <a:extLst>
              <a:ext uri="{FF2B5EF4-FFF2-40B4-BE49-F238E27FC236}">
                <a16:creationId xmlns:a16="http://schemas.microsoft.com/office/drawing/2014/main" id="{1F220826-0BBA-36E1-8BC2-02CC463750A4}"/>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14:12-14</a:t>
            </a:r>
            <a:endParaRPr lang="en-US" dirty="0"/>
          </a:p>
        </p:txBody>
      </p:sp>
    </p:spTree>
    <p:extLst>
      <p:ext uri="{BB962C8B-B14F-4D97-AF65-F5344CB8AC3E}">
        <p14:creationId xmlns:p14="http://schemas.microsoft.com/office/powerpoint/2010/main" val="26108706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6E3462-2A9D-6E91-36B7-B68A99EEB7E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42B420F-35F8-2D8C-26D8-A5FB897970DD}"/>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9A9EF651-F9EA-40D7-2C35-39AD90FE3DFF}"/>
              </a:ext>
            </a:extLst>
          </p:cNvPr>
          <p:cNvSpPr>
            <a:spLocks noGrp="1"/>
          </p:cNvSpPr>
          <p:nvPr>
            <p:ph type="body" sz="quarter" idx="19"/>
          </p:nvPr>
        </p:nvSpPr>
        <p:spPr>
          <a:xfrm>
            <a:off x="4037013" y="381000"/>
            <a:ext cx="7391399" cy="5943600"/>
          </a:xfrm>
        </p:spPr>
        <p:txBody>
          <a:bodyPr anchor="ctr"/>
          <a:lstStyle/>
          <a:p>
            <a:r>
              <a:rPr lang="en-US" sz="4200" b="1" dirty="0"/>
              <a:t>What promise did Jesus give regarding prayer?</a:t>
            </a:r>
          </a:p>
        </p:txBody>
      </p:sp>
    </p:spTree>
    <p:extLst>
      <p:ext uri="{BB962C8B-B14F-4D97-AF65-F5344CB8AC3E}">
        <p14:creationId xmlns:p14="http://schemas.microsoft.com/office/powerpoint/2010/main" val="25557832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820CA0-4935-9356-896E-D7074BBE452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99E921F-C7B2-58EE-B6C9-408419335687}"/>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124006D8-4C1B-B366-88A1-2AD8C7AAFB8E}"/>
              </a:ext>
            </a:extLst>
          </p:cNvPr>
          <p:cNvSpPr>
            <a:spLocks noGrp="1"/>
          </p:cNvSpPr>
          <p:nvPr>
            <p:ph type="body" sz="quarter" idx="19"/>
          </p:nvPr>
        </p:nvSpPr>
        <p:spPr>
          <a:xfrm>
            <a:off x="4037013" y="381000"/>
            <a:ext cx="7391399" cy="5943600"/>
          </a:xfrm>
        </p:spPr>
        <p:txBody>
          <a:bodyPr anchor="ctr"/>
          <a:lstStyle/>
          <a:p>
            <a:r>
              <a:rPr lang="en-US" sz="4000" b="1" dirty="0"/>
              <a:t>How might you have misunderstood what it means to pray “in Jesus’s name” in the past?</a:t>
            </a:r>
          </a:p>
        </p:txBody>
      </p:sp>
    </p:spTree>
    <p:extLst>
      <p:ext uri="{BB962C8B-B14F-4D97-AF65-F5344CB8AC3E}">
        <p14:creationId xmlns:p14="http://schemas.microsoft.com/office/powerpoint/2010/main" val="18402415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F3C714-31A6-095B-7817-2C8D5B520CB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1DC1156-6E19-B000-565E-ABD9517F9F9E}"/>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DE0ACF0D-234B-B576-9E4F-8615DB594970}"/>
              </a:ext>
            </a:extLst>
          </p:cNvPr>
          <p:cNvSpPr>
            <a:spLocks noGrp="1"/>
          </p:cNvSpPr>
          <p:nvPr>
            <p:ph type="body" sz="quarter" idx="19"/>
          </p:nvPr>
        </p:nvSpPr>
        <p:spPr>
          <a:xfrm>
            <a:off x="4037013" y="457200"/>
            <a:ext cx="7391399" cy="5943600"/>
          </a:xfrm>
        </p:spPr>
        <p:txBody>
          <a:bodyPr anchor="ctr"/>
          <a:lstStyle/>
          <a:p>
            <a:r>
              <a:rPr lang="en-US" sz="4000" b="1" dirty="0"/>
              <a:t>What is one specific </a:t>
            </a:r>
          </a:p>
          <a:p>
            <a:r>
              <a:rPr lang="en-US" sz="4000" b="1" dirty="0"/>
              <a:t>prayer you can begin to pray in alignment with Jesus’s purposes this week?</a:t>
            </a:r>
            <a:endParaRPr lang="en-US" sz="4000" dirty="0"/>
          </a:p>
        </p:txBody>
      </p:sp>
    </p:spTree>
    <p:extLst>
      <p:ext uri="{BB962C8B-B14F-4D97-AF65-F5344CB8AC3E}">
        <p14:creationId xmlns:p14="http://schemas.microsoft.com/office/powerpoint/2010/main" val="24967762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B300B9-1AFF-9B66-99D2-06EF5DBC6E47}"/>
            </a:ext>
          </a:extLst>
        </p:cNvPr>
        <p:cNvGrpSpPr/>
        <p:nvPr/>
      </p:nvGrpSpPr>
      <p:grpSpPr>
        <a:xfrm>
          <a:off x="0" y="0"/>
          <a:ext cx="0" cy="0"/>
          <a:chOff x="0" y="0"/>
          <a:chExt cx="0" cy="0"/>
        </a:xfrm>
      </p:grpSpPr>
      <p:sp>
        <p:nvSpPr>
          <p:cNvPr id="4" name="Text Placeholder 2">
            <a:extLst>
              <a:ext uri="{FF2B5EF4-FFF2-40B4-BE49-F238E27FC236}">
                <a16:creationId xmlns:a16="http://schemas.microsoft.com/office/drawing/2014/main" id="{736FE31F-E751-E1DC-7305-8E92DA120B1A}"/>
              </a:ext>
            </a:extLst>
          </p:cNvPr>
          <p:cNvSpPr txBox="1">
            <a:spLocks/>
          </p:cNvSpPr>
          <p:nvPr/>
        </p:nvSpPr>
        <p:spPr>
          <a:xfrm>
            <a:off x="624352" y="3124200"/>
            <a:ext cx="10940118" cy="762000"/>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6000">
                <a:solidFill>
                  <a:srgbClr val="867A72"/>
                </a:solidFill>
              </a:rPr>
              <a:t>Deeper focus</a:t>
            </a:r>
            <a:endParaRPr lang="en-US" sz="6000" dirty="0">
              <a:solidFill>
                <a:srgbClr val="867A72"/>
              </a:solidFill>
            </a:endParaRPr>
          </a:p>
        </p:txBody>
      </p:sp>
      <p:cxnSp>
        <p:nvCxnSpPr>
          <p:cNvPr id="5" name="Straight Connector 4">
            <a:extLst>
              <a:ext uri="{FF2B5EF4-FFF2-40B4-BE49-F238E27FC236}">
                <a16:creationId xmlns:a16="http://schemas.microsoft.com/office/drawing/2014/main" id="{6FB63F09-8A8C-FF28-C84E-9C326E091267}"/>
              </a:ext>
            </a:extLst>
          </p:cNvPr>
          <p:cNvCxnSpPr>
            <a:cxnSpLocks/>
          </p:cNvCxnSpPr>
          <p:nvPr/>
        </p:nvCxnSpPr>
        <p:spPr>
          <a:xfrm>
            <a:off x="2246313" y="4114800"/>
            <a:ext cx="7581899" cy="0"/>
          </a:xfrm>
          <a:prstGeom prst="line">
            <a:avLst/>
          </a:prstGeom>
        </p:spPr>
        <p:style>
          <a:lnRef idx="2">
            <a:schemeClr val="accent3"/>
          </a:lnRef>
          <a:fillRef idx="0">
            <a:schemeClr val="accent3"/>
          </a:fillRef>
          <a:effectRef idx="1">
            <a:schemeClr val="accent3"/>
          </a:effectRef>
          <a:fontRef idx="minor">
            <a:schemeClr val="tx1"/>
          </a:fontRef>
        </p:style>
      </p:cxnSp>
      <p:cxnSp>
        <p:nvCxnSpPr>
          <p:cNvPr id="6" name="Straight Connector 5">
            <a:extLst>
              <a:ext uri="{FF2B5EF4-FFF2-40B4-BE49-F238E27FC236}">
                <a16:creationId xmlns:a16="http://schemas.microsoft.com/office/drawing/2014/main" id="{BCC27795-808A-B70D-6B50-04FA8A19190B}"/>
              </a:ext>
            </a:extLst>
          </p:cNvPr>
          <p:cNvCxnSpPr>
            <a:cxnSpLocks/>
          </p:cNvCxnSpPr>
          <p:nvPr/>
        </p:nvCxnSpPr>
        <p:spPr>
          <a:xfrm>
            <a:off x="2246313" y="2871216"/>
            <a:ext cx="7581899" cy="0"/>
          </a:xfrm>
          <a:prstGeom prst="line">
            <a:avLst/>
          </a:prstGeom>
        </p:spPr>
        <p:style>
          <a:lnRef idx="2">
            <a:schemeClr val="accent3"/>
          </a:lnRef>
          <a:fillRef idx="0">
            <a:schemeClr val="accent3"/>
          </a:fillRef>
          <a:effectRef idx="1">
            <a:schemeClr val="accent3"/>
          </a:effectRef>
          <a:fontRef idx="minor">
            <a:schemeClr val="tx1"/>
          </a:fontRef>
        </p:style>
      </p:cxnSp>
    </p:spTree>
    <p:extLst>
      <p:ext uri="{BB962C8B-B14F-4D97-AF65-F5344CB8AC3E}">
        <p14:creationId xmlns:p14="http://schemas.microsoft.com/office/powerpoint/2010/main" val="2209022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22E0E1-1AF4-F423-5BE0-948ECFDF7F65}"/>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97A716AD-0E31-E281-B026-FF427ADA3C4B}"/>
              </a:ext>
            </a:extLst>
          </p:cNvPr>
          <p:cNvSpPr>
            <a:spLocks noGrp="1"/>
          </p:cNvSpPr>
          <p:nvPr>
            <p:ph type="body" sz="quarter" idx="19"/>
          </p:nvPr>
        </p:nvSpPr>
        <p:spPr>
          <a:xfrm>
            <a:off x="989012" y="1696639"/>
            <a:ext cx="7010400" cy="3464721"/>
          </a:xfrm>
        </p:spPr>
        <p:txBody>
          <a:bodyPr anchor="ctr"/>
          <a:lstStyle/>
          <a:p>
            <a:pPr>
              <a:lnSpc>
                <a:spcPct val="100000"/>
              </a:lnSpc>
            </a:pPr>
            <a:r>
              <a:rPr lang="en-US" sz="3900" b="1" dirty="0"/>
              <a:t>How did Jesus define love </a:t>
            </a:r>
          </a:p>
          <a:p>
            <a:pPr>
              <a:lnSpc>
                <a:spcPct val="100000"/>
              </a:lnSpc>
            </a:pPr>
            <a:r>
              <a:rPr lang="en-US" sz="3900" b="1" dirty="0"/>
              <a:t>in John 13:34-35?</a:t>
            </a:r>
          </a:p>
        </p:txBody>
      </p:sp>
      <p:sp>
        <p:nvSpPr>
          <p:cNvPr id="5" name="Title 4">
            <a:extLst>
              <a:ext uri="{FF2B5EF4-FFF2-40B4-BE49-F238E27FC236}">
                <a16:creationId xmlns:a16="http://schemas.microsoft.com/office/drawing/2014/main" id="{231751E0-83AE-C75B-5E98-F3543CA740D9}"/>
              </a:ext>
            </a:extLst>
          </p:cNvPr>
          <p:cNvSpPr>
            <a:spLocks noGrp="1"/>
          </p:cNvSpPr>
          <p:nvPr>
            <p:ph type="title"/>
          </p:nvPr>
        </p:nvSpPr>
        <p:spPr/>
        <p:txBody>
          <a:bodyPr>
            <a:normAutofit fontScale="90000"/>
          </a:bodyPr>
          <a:lstStyle/>
          <a:p>
            <a:pPr>
              <a:lnSpc>
                <a:spcPct val="150000"/>
              </a:lnSpc>
            </a:pPr>
            <a:r>
              <a:rPr lang="en-US" dirty="0"/>
              <a:t>Reflect</a:t>
            </a:r>
          </a:p>
        </p:txBody>
      </p:sp>
    </p:spTree>
    <p:extLst>
      <p:ext uri="{BB962C8B-B14F-4D97-AF65-F5344CB8AC3E}">
        <p14:creationId xmlns:p14="http://schemas.microsoft.com/office/powerpoint/2010/main" val="26226545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91F73C-6E15-6A7F-C270-9CF8D6059CEE}"/>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FDEF63DB-2FFC-67BC-265C-99EFED023CFA}"/>
              </a:ext>
            </a:extLst>
          </p:cNvPr>
          <p:cNvSpPr>
            <a:spLocks noGrp="1"/>
          </p:cNvSpPr>
          <p:nvPr>
            <p:ph type="body" sz="quarter" idx="19"/>
          </p:nvPr>
        </p:nvSpPr>
        <p:spPr>
          <a:xfrm>
            <a:off x="531812" y="1752600"/>
            <a:ext cx="7888504" cy="3464721"/>
          </a:xfrm>
        </p:spPr>
        <p:txBody>
          <a:bodyPr anchor="ctr"/>
          <a:lstStyle/>
          <a:p>
            <a:pPr>
              <a:lnSpc>
                <a:spcPct val="100000"/>
              </a:lnSpc>
            </a:pPr>
            <a:r>
              <a:rPr lang="en-US" sz="4000" b="1" dirty="0"/>
              <a:t>What did Jesus promise </a:t>
            </a:r>
          </a:p>
          <a:p>
            <a:pPr>
              <a:lnSpc>
                <a:spcPct val="100000"/>
              </a:lnSpc>
            </a:pPr>
            <a:r>
              <a:rPr lang="en-US" sz="4000" b="1" dirty="0"/>
              <a:t>about the future He was preparing?</a:t>
            </a:r>
            <a:endParaRPr lang="en-US" sz="3900" b="1" dirty="0"/>
          </a:p>
        </p:txBody>
      </p:sp>
      <p:sp>
        <p:nvSpPr>
          <p:cNvPr id="5" name="Title 4">
            <a:extLst>
              <a:ext uri="{FF2B5EF4-FFF2-40B4-BE49-F238E27FC236}">
                <a16:creationId xmlns:a16="http://schemas.microsoft.com/office/drawing/2014/main" id="{404DC6EB-890C-0EEA-E2A8-FDBC20E70FD0}"/>
              </a:ext>
            </a:extLst>
          </p:cNvPr>
          <p:cNvSpPr>
            <a:spLocks noGrp="1"/>
          </p:cNvSpPr>
          <p:nvPr>
            <p:ph type="title"/>
          </p:nvPr>
        </p:nvSpPr>
        <p:spPr/>
        <p:txBody>
          <a:bodyPr>
            <a:normAutofit fontScale="90000"/>
          </a:bodyPr>
          <a:lstStyle/>
          <a:p>
            <a:pPr>
              <a:lnSpc>
                <a:spcPct val="150000"/>
              </a:lnSpc>
            </a:pPr>
            <a:r>
              <a:rPr lang="en-US" dirty="0"/>
              <a:t>Reflect</a:t>
            </a:r>
          </a:p>
        </p:txBody>
      </p:sp>
    </p:spTree>
    <p:extLst>
      <p:ext uri="{BB962C8B-B14F-4D97-AF65-F5344CB8AC3E}">
        <p14:creationId xmlns:p14="http://schemas.microsoft.com/office/powerpoint/2010/main" val="16414123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F6CE8A-4E9B-820E-93A1-787D7A08E14A}"/>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D3F0A6F1-522A-F8C9-C02B-392FA031BAE6}"/>
              </a:ext>
            </a:extLst>
          </p:cNvPr>
          <p:cNvSpPr>
            <a:spLocks noGrp="1"/>
          </p:cNvSpPr>
          <p:nvPr>
            <p:ph type="body" sz="quarter" idx="19"/>
          </p:nvPr>
        </p:nvSpPr>
        <p:spPr>
          <a:xfrm>
            <a:off x="531812" y="1752600"/>
            <a:ext cx="7888504" cy="3464721"/>
          </a:xfrm>
        </p:spPr>
        <p:txBody>
          <a:bodyPr anchor="ctr"/>
          <a:lstStyle/>
          <a:p>
            <a:pPr>
              <a:lnSpc>
                <a:spcPct val="100000"/>
              </a:lnSpc>
            </a:pPr>
            <a:r>
              <a:rPr lang="en-US" sz="3900" b="1" dirty="0"/>
              <a:t>Why is it essential to understand Jesus as the only way to the Father?</a:t>
            </a:r>
          </a:p>
        </p:txBody>
      </p:sp>
      <p:sp>
        <p:nvSpPr>
          <p:cNvPr id="5" name="Title 4">
            <a:extLst>
              <a:ext uri="{FF2B5EF4-FFF2-40B4-BE49-F238E27FC236}">
                <a16:creationId xmlns:a16="http://schemas.microsoft.com/office/drawing/2014/main" id="{07EC4A3B-8658-5E90-CDEA-2CF7D6A5E6B4}"/>
              </a:ext>
            </a:extLst>
          </p:cNvPr>
          <p:cNvSpPr>
            <a:spLocks noGrp="1"/>
          </p:cNvSpPr>
          <p:nvPr>
            <p:ph type="title"/>
          </p:nvPr>
        </p:nvSpPr>
        <p:spPr/>
        <p:txBody>
          <a:bodyPr>
            <a:normAutofit fontScale="90000"/>
          </a:bodyPr>
          <a:lstStyle/>
          <a:p>
            <a:pPr>
              <a:lnSpc>
                <a:spcPct val="150000"/>
              </a:lnSpc>
            </a:pPr>
            <a:r>
              <a:rPr lang="en-US" dirty="0"/>
              <a:t>Reflect</a:t>
            </a:r>
          </a:p>
        </p:txBody>
      </p:sp>
    </p:spTree>
    <p:extLst>
      <p:ext uri="{BB962C8B-B14F-4D97-AF65-F5344CB8AC3E}">
        <p14:creationId xmlns:p14="http://schemas.microsoft.com/office/powerpoint/2010/main" val="18042561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79E7C6-4507-E124-8F72-EDD2E5ED6489}"/>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6FBBD6EF-C4BB-4C2C-9EB9-013CD8601CDA}"/>
              </a:ext>
            </a:extLst>
          </p:cNvPr>
          <p:cNvSpPr>
            <a:spLocks noGrp="1"/>
          </p:cNvSpPr>
          <p:nvPr>
            <p:ph type="body" sz="quarter" idx="19"/>
          </p:nvPr>
        </p:nvSpPr>
        <p:spPr>
          <a:xfrm>
            <a:off x="531812" y="1752600"/>
            <a:ext cx="7888504" cy="3464721"/>
          </a:xfrm>
        </p:spPr>
        <p:txBody>
          <a:bodyPr anchor="ctr"/>
          <a:lstStyle/>
          <a:p>
            <a:pPr>
              <a:lnSpc>
                <a:spcPct val="100000"/>
              </a:lnSpc>
            </a:pPr>
            <a:r>
              <a:rPr lang="en-US" sz="3900" b="1" dirty="0"/>
              <a:t>How should the promise </a:t>
            </a:r>
          </a:p>
          <a:p>
            <a:pPr>
              <a:lnSpc>
                <a:spcPct val="100000"/>
              </a:lnSpc>
            </a:pPr>
            <a:r>
              <a:rPr lang="en-US" sz="3900" b="1" dirty="0"/>
              <a:t>of answered prayer shape the way we pray?</a:t>
            </a:r>
          </a:p>
        </p:txBody>
      </p:sp>
      <p:sp>
        <p:nvSpPr>
          <p:cNvPr id="5" name="Title 4">
            <a:extLst>
              <a:ext uri="{FF2B5EF4-FFF2-40B4-BE49-F238E27FC236}">
                <a16:creationId xmlns:a16="http://schemas.microsoft.com/office/drawing/2014/main" id="{74A9E7C2-7EF3-5475-85C1-E75E5622688B}"/>
              </a:ext>
            </a:extLst>
          </p:cNvPr>
          <p:cNvSpPr>
            <a:spLocks noGrp="1"/>
          </p:cNvSpPr>
          <p:nvPr>
            <p:ph type="title"/>
          </p:nvPr>
        </p:nvSpPr>
        <p:spPr/>
        <p:txBody>
          <a:bodyPr>
            <a:normAutofit fontScale="90000"/>
          </a:bodyPr>
          <a:lstStyle/>
          <a:p>
            <a:pPr>
              <a:lnSpc>
                <a:spcPct val="150000"/>
              </a:lnSpc>
            </a:pPr>
            <a:r>
              <a:rPr lang="en-US" dirty="0"/>
              <a:t>Reflect</a:t>
            </a:r>
          </a:p>
        </p:txBody>
      </p:sp>
    </p:spTree>
    <p:extLst>
      <p:ext uri="{BB962C8B-B14F-4D97-AF65-F5344CB8AC3E}">
        <p14:creationId xmlns:p14="http://schemas.microsoft.com/office/powerpoint/2010/main" val="38368788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E2F04B-958A-3C04-99A3-8D106BE3710C}"/>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613422AF-83CF-3D19-014B-2E1793A418DB}"/>
              </a:ext>
            </a:extLst>
          </p:cNvPr>
          <p:cNvSpPr>
            <a:spLocks noGrp="1"/>
          </p:cNvSpPr>
          <p:nvPr>
            <p:ph type="body" sz="quarter" idx="19"/>
          </p:nvPr>
        </p:nvSpPr>
        <p:spPr>
          <a:xfrm>
            <a:off x="608012" y="609600"/>
            <a:ext cx="7659904" cy="5791199"/>
          </a:xfrm>
        </p:spPr>
        <p:txBody>
          <a:bodyPr anchor="ctr"/>
          <a:lstStyle/>
          <a:p>
            <a:pPr>
              <a:lnSpc>
                <a:spcPct val="100000"/>
              </a:lnSpc>
            </a:pPr>
            <a:r>
              <a:rPr lang="en-US" sz="3900" b="1" dirty="0"/>
              <a:t>Re-read John 13:34-35. What are you currently tempted to prize over growing in love for the Father and others?</a:t>
            </a:r>
          </a:p>
        </p:txBody>
      </p:sp>
      <p:sp>
        <p:nvSpPr>
          <p:cNvPr id="5" name="Title 4">
            <a:extLst>
              <a:ext uri="{FF2B5EF4-FFF2-40B4-BE49-F238E27FC236}">
                <a16:creationId xmlns:a16="http://schemas.microsoft.com/office/drawing/2014/main" id="{B4C9205F-901D-AE7D-5204-E315A59614C5}"/>
              </a:ext>
            </a:extLst>
          </p:cNvPr>
          <p:cNvSpPr>
            <a:spLocks noGrp="1"/>
          </p:cNvSpPr>
          <p:nvPr>
            <p:ph type="title"/>
          </p:nvPr>
        </p:nvSpPr>
        <p:spPr>
          <a:xfrm>
            <a:off x="9066212" y="5029200"/>
            <a:ext cx="2956082" cy="914400"/>
          </a:xfrm>
        </p:spPr>
        <p:txBody>
          <a:bodyPr>
            <a:noAutofit/>
          </a:bodyPr>
          <a:lstStyle/>
          <a:p>
            <a:pPr>
              <a:lnSpc>
                <a:spcPct val="150000"/>
              </a:lnSpc>
            </a:pPr>
            <a:r>
              <a:rPr lang="en-US" sz="4500" dirty="0"/>
              <a:t>Respond</a:t>
            </a:r>
          </a:p>
        </p:txBody>
      </p:sp>
    </p:spTree>
    <p:extLst>
      <p:ext uri="{BB962C8B-B14F-4D97-AF65-F5344CB8AC3E}">
        <p14:creationId xmlns:p14="http://schemas.microsoft.com/office/powerpoint/2010/main" val="32836231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4C2ED8-F969-A35F-9E88-B0E89AB8FA7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53224E4-2A74-7FA6-E603-02170D4E94AF}"/>
              </a:ext>
            </a:extLst>
          </p:cNvPr>
          <p:cNvSpPr>
            <a:spLocks noGrp="1"/>
          </p:cNvSpPr>
          <p:nvPr>
            <p:ph type="title"/>
          </p:nvPr>
        </p:nvSpPr>
        <p:spPr/>
        <p:txBody>
          <a:bodyPr>
            <a:normAutofit fontScale="90000"/>
          </a:bodyPr>
          <a:lstStyle/>
          <a:p>
            <a:pPr>
              <a:lnSpc>
                <a:spcPct val="150000"/>
              </a:lnSpc>
            </a:pPr>
            <a:r>
              <a:rPr lang="en-US" dirty="0"/>
              <a:t>Apply</a:t>
            </a:r>
          </a:p>
        </p:txBody>
      </p:sp>
      <p:sp>
        <p:nvSpPr>
          <p:cNvPr id="6" name="Text Placeholder 5">
            <a:extLst>
              <a:ext uri="{FF2B5EF4-FFF2-40B4-BE49-F238E27FC236}">
                <a16:creationId xmlns:a16="http://schemas.microsoft.com/office/drawing/2014/main" id="{830659B6-17E7-C8C8-2F0F-6A6A6AE9B04C}"/>
              </a:ext>
            </a:extLst>
          </p:cNvPr>
          <p:cNvSpPr>
            <a:spLocks noGrp="1"/>
          </p:cNvSpPr>
          <p:nvPr>
            <p:ph type="body" sz="quarter" idx="19"/>
          </p:nvPr>
        </p:nvSpPr>
        <p:spPr>
          <a:xfrm>
            <a:off x="4037013" y="457200"/>
            <a:ext cx="7391399" cy="5943600"/>
          </a:xfrm>
        </p:spPr>
        <p:txBody>
          <a:bodyPr anchor="ctr"/>
          <a:lstStyle/>
          <a:p>
            <a:r>
              <a:rPr lang="en-US" sz="3900" b="1" dirty="0"/>
              <a:t>Re-read John 14:6-7. Where do you need to realign your life with Jesus as the way to the Father?</a:t>
            </a:r>
          </a:p>
        </p:txBody>
      </p:sp>
    </p:spTree>
    <p:extLst>
      <p:ext uri="{BB962C8B-B14F-4D97-AF65-F5344CB8AC3E}">
        <p14:creationId xmlns:p14="http://schemas.microsoft.com/office/powerpoint/2010/main" val="2447665013"/>
      </p:ext>
    </p:extLst>
  </p:cSld>
  <p:clrMapOvr>
    <a:masterClrMapping/>
  </p:clrMapOvr>
</p:sld>
</file>

<file path=ppt/theme/theme1.xml><?xml version="1.0" encoding="utf-8"?>
<a:theme xmlns:a="http://schemas.openxmlformats.org/drawingml/2006/main" name="Office Theme">
  <a:themeElements>
    <a:clrScheme name="Custom 13">
      <a:dk1>
        <a:srgbClr val="172E56"/>
      </a:dk1>
      <a:lt1>
        <a:sysClr val="window" lastClr="FFFFFF"/>
      </a:lt1>
      <a:dk2>
        <a:srgbClr val="172E56"/>
      </a:dk2>
      <a:lt2>
        <a:srgbClr val="E7E6E6"/>
      </a:lt2>
      <a:accent1>
        <a:srgbClr val="89D0DE"/>
      </a:accent1>
      <a:accent2>
        <a:srgbClr val="C66008"/>
      </a:accent2>
      <a:accent3>
        <a:srgbClr val="8FB935"/>
      </a:accent3>
      <a:accent4>
        <a:srgbClr val="FFFFFF"/>
      </a:accent4>
      <a:accent5>
        <a:srgbClr val="172E56"/>
      </a:accent5>
      <a:accent6>
        <a:srgbClr val="EFD215"/>
      </a:accent6>
      <a:hlink>
        <a:srgbClr val="0563C1"/>
      </a:hlink>
      <a:folHlink>
        <a:srgbClr val="7030A0"/>
      </a:folHlink>
    </a:clrScheme>
    <a:fontScheme name="Mobberly">
      <a:majorFont>
        <a:latin typeface="Montserrat bold"/>
        <a:ea typeface=""/>
        <a:cs typeface=""/>
      </a:majorFont>
      <a:minorFont>
        <a:latin typeface="Helvetica Ne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f16401875_win32_SL_v5_A" id="{0559C27A-1F03-40DE-864E-4F889F5D0431}" vid="{81C2972A-9F7F-4DBE-BD36-F28830C076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3019C673F1BC0478D0E1D634A78DE4B" ma:contentTypeVersion="16" ma:contentTypeDescription="Create a new document." ma:contentTypeScope="" ma:versionID="ee5bfe728ce02222411040cac98bc3cf">
  <xsd:schema xmlns:xsd="http://www.w3.org/2001/XMLSchema" xmlns:xs="http://www.w3.org/2001/XMLSchema" xmlns:p="http://schemas.microsoft.com/office/2006/metadata/properties" xmlns:ns3="5669f83f-94c4-4738-ac01-53d397b463f8" xmlns:ns4="fcdf84ff-77a2-4967-b02d-5f1ff922afa3" targetNamespace="http://schemas.microsoft.com/office/2006/metadata/properties" ma:root="true" ma:fieldsID="16ad7545c2c92bd1adeb93bc3a61d33e" ns3:_="" ns4:_="">
    <xsd:import namespace="5669f83f-94c4-4738-ac01-53d397b463f8"/>
    <xsd:import namespace="fcdf84ff-77a2-4967-b02d-5f1ff922afa3"/>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GenerationTime" minOccurs="0"/>
                <xsd:element ref="ns4:MediaServiceEventHashCode" minOccurs="0"/>
                <xsd:element ref="ns4:MediaServiceAutoKeyPoints" minOccurs="0"/>
                <xsd:element ref="ns4:MediaServiceKeyPoints" minOccurs="0"/>
                <xsd:element ref="ns4:MediaServiceDateTaken" minOccurs="0"/>
                <xsd:element ref="ns4:MediaServiceSearchProperties" minOccurs="0"/>
                <xsd:element ref="ns4:_activity" minOccurs="0"/>
                <xsd:element ref="ns4:MediaServiceLocation"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669f83f-94c4-4738-ac01-53d397b463f8"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cdf84ff-77a2-4967-b02d-5f1ff922afa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_activity" ma:index="21" nillable="true" ma:displayName="_activity" ma:hidden="true" ma:internalName="_activity">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fcdf84ff-77a2-4967-b02d-5f1ff922afa3" xsi:nil="true"/>
    <_activity xmlns="fcdf84ff-77a2-4967-b02d-5f1ff922afa3" xsi:nil="true"/>
  </documentManagement>
</p:properties>
</file>

<file path=customXml/itemProps1.xml><?xml version="1.0" encoding="utf-8"?>
<ds:datastoreItem xmlns:ds="http://schemas.openxmlformats.org/officeDocument/2006/customXml" ds:itemID="{8C807F0C-5BF2-402B-9012-B52128A22ACF}">
  <ds:schemaRefs>
    <ds:schemaRef ds:uri="http://schemas.microsoft.com/sharepoint/v3/contenttype/forms"/>
  </ds:schemaRefs>
</ds:datastoreItem>
</file>

<file path=customXml/itemProps2.xml><?xml version="1.0" encoding="utf-8"?>
<ds:datastoreItem xmlns:ds="http://schemas.openxmlformats.org/officeDocument/2006/customXml" ds:itemID="{C8ED1C54-E2A2-471E-B01D-DCE5D51097B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669f83f-94c4-4738-ac01-53d397b463f8"/>
    <ds:schemaRef ds:uri="fcdf84ff-77a2-4967-b02d-5f1ff922af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6253339-64B8-4F01-9860-5B5097E99386}">
  <ds:schemaRefs>
    <ds:schemaRef ds:uri="5669f83f-94c4-4738-ac01-53d397b463f8"/>
    <ds:schemaRef ds:uri="http://www.w3.org/XML/1998/namespace"/>
    <ds:schemaRef ds:uri="http://purl.org/dc/elements/1.1/"/>
    <ds:schemaRef ds:uri="http://schemas.microsoft.com/office/2006/metadata/properties"/>
    <ds:schemaRef ds:uri="fcdf84ff-77a2-4967-b02d-5f1ff922afa3"/>
    <ds:schemaRef ds:uri="http://schemas.microsoft.com/office/2006/documentManagement/types"/>
    <ds:schemaRef ds:uri="http://purl.org/dc/dcmitype/"/>
    <ds:schemaRef ds:uri="http://schemas.microsoft.com/office/infopath/2007/PartnerControls"/>
    <ds:schemaRef ds:uri="http://schemas.openxmlformats.org/package/2006/metadata/core-properties"/>
    <ds:schemaRef ds:uri="http://purl.org/dc/te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
  <TotalTime>22753</TotalTime>
  <Words>883</Words>
  <Application>Microsoft Macintosh PowerPoint</Application>
  <PresentationFormat>Custom</PresentationFormat>
  <Paragraphs>87</Paragraphs>
  <Slides>32</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32</vt:i4>
      </vt:variant>
    </vt:vector>
  </HeadingPairs>
  <TitlesOfParts>
    <vt:vector size="39" baseType="lpstr">
      <vt:lpstr>Arial</vt:lpstr>
      <vt:lpstr>Calibri</vt:lpstr>
      <vt:lpstr>HelveticaNeueLT Std Lt</vt:lpstr>
      <vt:lpstr>Montserrat ExtraBold</vt:lpstr>
      <vt:lpstr>Montserrat Light</vt:lpstr>
      <vt:lpstr>Montserrat Medium</vt:lpstr>
      <vt:lpstr>Office Theme</vt:lpstr>
      <vt:lpstr>PowerPoint Presentation</vt:lpstr>
      <vt:lpstr>PowerPoint Presentation</vt:lpstr>
      <vt:lpstr>PowerPoint Presentation</vt:lpstr>
      <vt:lpstr>Discuss</vt:lpstr>
      <vt:lpstr>1. Love is the mark of those  who belong to Jesus.</vt:lpstr>
      <vt:lpstr>PowerPoint Presentation</vt:lpstr>
      <vt:lpstr>PowerPoint Presentation</vt:lpstr>
      <vt:lpstr>PowerPoint Presentation</vt:lpstr>
      <vt:lpstr>Discuss</vt:lpstr>
      <vt:lpstr>Discuss</vt:lpstr>
      <vt:lpstr>Discuss</vt:lpstr>
      <vt:lpstr>2. Jesus is the only way to the Father, and the One who prepares our eternal home.</vt:lpstr>
      <vt:lpstr>PowerPoint Presentation</vt:lpstr>
      <vt:lpstr>PowerPoint Presentation</vt:lpstr>
      <vt:lpstr>PowerPoint Presentation</vt:lpstr>
      <vt:lpstr>PowerPoint Presentation</vt:lpstr>
      <vt:lpstr>PowerPoint Presentation</vt:lpstr>
      <vt:lpstr>Discuss</vt:lpstr>
      <vt:lpstr>Discuss</vt:lpstr>
      <vt:lpstr>Discuss</vt:lpstr>
      <vt:lpstr>3. Prayer in Jesus’s name  reflects trust in the Father’s purposes. </vt:lpstr>
      <vt:lpstr>PowerPoint Presentation</vt:lpstr>
      <vt:lpstr>Discuss</vt:lpstr>
      <vt:lpstr>Discuss</vt:lpstr>
      <vt:lpstr>Discuss</vt:lpstr>
      <vt:lpstr>PowerPoint Presentation</vt:lpstr>
      <vt:lpstr>Reflect</vt:lpstr>
      <vt:lpstr>Reflect</vt:lpstr>
      <vt:lpstr>Reflect</vt:lpstr>
      <vt:lpstr>Reflect</vt:lpstr>
      <vt:lpstr>Respond</vt:lpstr>
      <vt:lpstr>Apply</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people process tools experience</dc:title>
  <dc:subject/>
  <dc:creator>Alyssa Rummel</dc:creator>
  <cp:keywords/>
  <dc:description/>
  <cp:lastModifiedBy>sarah robinson</cp:lastModifiedBy>
  <cp:revision>135</cp:revision>
  <dcterms:created xsi:type="dcterms:W3CDTF">2023-07-06T02:28:58Z</dcterms:created>
  <dcterms:modified xsi:type="dcterms:W3CDTF">2026-06-29T21:54:50Z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0x010100F3019C673F1BC0478D0E1D634A78DE4B</vt:lpwstr>
  </property>
</Properties>
</file>