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handoutMasterIdLst>
    <p:handoutMasterId r:id="rId36"/>
  </p:handoutMasterIdLst>
  <p:sldIdLst>
    <p:sldId id="567" r:id="rId5"/>
    <p:sldId id="833" r:id="rId6"/>
    <p:sldId id="834" r:id="rId7"/>
    <p:sldId id="577" r:id="rId8"/>
    <p:sldId id="579" r:id="rId9"/>
    <p:sldId id="574" r:id="rId10"/>
    <p:sldId id="1099" r:id="rId11"/>
    <p:sldId id="1100" r:id="rId12"/>
    <p:sldId id="632" r:id="rId13"/>
    <p:sldId id="873" r:id="rId14"/>
    <p:sldId id="874" r:id="rId15"/>
    <p:sldId id="793" r:id="rId16"/>
    <p:sldId id="826" r:id="rId17"/>
    <p:sldId id="1101" r:id="rId18"/>
    <p:sldId id="1102" r:id="rId19"/>
    <p:sldId id="1103" r:id="rId20"/>
    <p:sldId id="796" r:id="rId21"/>
    <p:sldId id="918" r:id="rId22"/>
    <p:sldId id="1092" r:id="rId23"/>
    <p:sldId id="797" r:id="rId24"/>
    <p:sldId id="825" r:id="rId25"/>
    <p:sldId id="814" r:id="rId26"/>
    <p:sldId id="847" r:id="rId27"/>
    <p:sldId id="848" r:id="rId28"/>
    <p:sldId id="771" r:id="rId29"/>
    <p:sldId id="1004" r:id="rId30"/>
    <p:sldId id="1047" r:id="rId31"/>
    <p:sldId id="1096" r:id="rId32"/>
    <p:sldId id="1036" r:id="rId33"/>
    <p:sldId id="818" r:id="rId34"/>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6">
          <p15:clr>
            <a:srgbClr val="A4A3A4"/>
          </p15:clr>
        </p15:guide>
        <p15:guide id="2" pos="3839">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7A72"/>
    <a:srgbClr val="BE9080"/>
    <a:srgbClr val="FF7A0F"/>
    <a:srgbClr val="8FB935"/>
    <a:srgbClr val="EFD215"/>
    <a:srgbClr val="ADDCFF"/>
    <a:srgbClr val="002A92"/>
    <a:srgbClr val="75D8E9"/>
    <a:srgbClr val="001A66"/>
    <a:srgbClr val="58A6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709" autoAdjust="0"/>
    <p:restoredTop sz="96056"/>
  </p:normalViewPr>
  <p:slideViewPr>
    <p:cSldViewPr>
      <p:cViewPr varScale="1">
        <p:scale>
          <a:sx n="74" d="100"/>
          <a:sy n="74" d="100"/>
        </p:scale>
        <p:origin x="176" y="1136"/>
      </p:cViewPr>
      <p:guideLst>
        <p:guide orient="horz" pos="2176"/>
        <p:guide pos="3839"/>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D1258C-73C3-491F-9EB8-535317784D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DF2AD8F-279A-42DE-A6F5-624D7EFC52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D82F6A-B6D4-4BAF-A720-0B2BD02D258A}" type="datetimeFigureOut">
              <a:rPr lang="en-US" smtClean="0"/>
              <a:t>4/8/26</a:t>
            </a:fld>
            <a:endParaRPr lang="en-US" dirty="0"/>
          </a:p>
        </p:txBody>
      </p:sp>
      <p:sp>
        <p:nvSpPr>
          <p:cNvPr id="4" name="Footer Placeholder 3">
            <a:extLst>
              <a:ext uri="{FF2B5EF4-FFF2-40B4-BE49-F238E27FC236}">
                <a16:creationId xmlns:a16="http://schemas.microsoft.com/office/drawing/2014/main" id="{0BEB6143-B04E-4293-B930-7BAA58E920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07380EB-8097-47C8-AB4A-6EEA9D88D6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70773E-52BF-4D5F-9E36-469C76FF0F40}" type="slidenum">
              <a:rPr lang="en-US" smtClean="0"/>
              <a:t>‹#›</a:t>
            </a:fld>
            <a:endParaRPr lang="en-US" dirty="0"/>
          </a:p>
        </p:txBody>
      </p:sp>
    </p:spTree>
    <p:extLst>
      <p:ext uri="{BB962C8B-B14F-4D97-AF65-F5344CB8AC3E}">
        <p14:creationId xmlns:p14="http://schemas.microsoft.com/office/powerpoint/2010/main" val="28399814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FBD400-178C-4E46-8B1C-98070CB60EB4}" type="datetimeFigureOut">
              <a:rPr lang="en-US" smtClean="0"/>
              <a:pPr/>
              <a:t>4/8/26</a:t>
            </a:fld>
            <a:endParaRPr lang="en-US"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FCC8D5-6D68-A443-97C0-91AE5977134B}" type="slidenum">
              <a:rPr lang="en-US" smtClean="0"/>
              <a:pPr/>
              <a:t>‹#›</a:t>
            </a:fld>
            <a:endParaRPr lang="en-US" dirty="0"/>
          </a:p>
        </p:txBody>
      </p:sp>
    </p:spTree>
    <p:extLst>
      <p:ext uri="{BB962C8B-B14F-4D97-AF65-F5344CB8AC3E}">
        <p14:creationId xmlns:p14="http://schemas.microsoft.com/office/powerpoint/2010/main" val="1621558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CBF01-7CEA-4733-8D54-5072A1BC1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AC5D9-E480-78A8-988C-4AA73356B5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49638-05DA-1D90-35FD-51BA2323CB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3C8250-2168-FB42-B5D1-03F7AF68A920}"/>
              </a:ext>
            </a:extLst>
          </p:cNvPr>
          <p:cNvSpPr>
            <a:spLocks noGrp="1"/>
          </p:cNvSpPr>
          <p:nvPr>
            <p:ph type="sldNum" sz="quarter" idx="5"/>
          </p:nvPr>
        </p:nvSpPr>
        <p:spPr/>
        <p:txBody>
          <a:bodyPr/>
          <a:lstStyle/>
          <a:p>
            <a:fld id="{B0FCC8D5-6D68-A443-97C0-91AE5977134B}" type="slidenum">
              <a:rPr lang="en-US" smtClean="0"/>
              <a:pPr/>
              <a:t>26</a:t>
            </a:fld>
            <a:endParaRPr lang="en-US" dirty="0"/>
          </a:p>
        </p:txBody>
      </p:sp>
    </p:spTree>
    <p:extLst>
      <p:ext uri="{BB962C8B-B14F-4D97-AF65-F5344CB8AC3E}">
        <p14:creationId xmlns:p14="http://schemas.microsoft.com/office/powerpoint/2010/main" val="1072533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9D16E-9812-ED53-682E-81B7A0976C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AF5D3-A23A-0F9F-02E9-95A8066392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77437F-7E1C-B5E5-7A60-A7BECB6A4E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8CBCAC-A7D2-ED2C-0C23-DCD7F16CC65E}"/>
              </a:ext>
            </a:extLst>
          </p:cNvPr>
          <p:cNvSpPr>
            <a:spLocks noGrp="1"/>
          </p:cNvSpPr>
          <p:nvPr>
            <p:ph type="sldNum" sz="quarter" idx="5"/>
          </p:nvPr>
        </p:nvSpPr>
        <p:spPr/>
        <p:txBody>
          <a:bodyPr/>
          <a:lstStyle/>
          <a:p>
            <a:fld id="{B0FCC8D5-6D68-A443-97C0-91AE5977134B}" type="slidenum">
              <a:rPr lang="en-US" smtClean="0"/>
              <a:pPr/>
              <a:t>27</a:t>
            </a:fld>
            <a:endParaRPr lang="en-US" dirty="0"/>
          </a:p>
        </p:txBody>
      </p:sp>
    </p:spTree>
    <p:extLst>
      <p:ext uri="{BB962C8B-B14F-4D97-AF65-F5344CB8AC3E}">
        <p14:creationId xmlns:p14="http://schemas.microsoft.com/office/powerpoint/2010/main" val="1103371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F963C-8D69-81A4-B689-9F505E90D5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0DB98B-9B8F-B141-D339-687648D0B2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77E220-8D14-DAF6-3EE1-73E86C2A25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F88225-5920-6674-F2E0-FCD8CBCE1B6B}"/>
              </a:ext>
            </a:extLst>
          </p:cNvPr>
          <p:cNvSpPr>
            <a:spLocks noGrp="1"/>
          </p:cNvSpPr>
          <p:nvPr>
            <p:ph type="sldNum" sz="quarter" idx="5"/>
          </p:nvPr>
        </p:nvSpPr>
        <p:spPr/>
        <p:txBody>
          <a:bodyPr/>
          <a:lstStyle/>
          <a:p>
            <a:fld id="{B0FCC8D5-6D68-A443-97C0-91AE5977134B}" type="slidenum">
              <a:rPr lang="en-US" smtClean="0"/>
              <a:pPr/>
              <a:t>28</a:t>
            </a:fld>
            <a:endParaRPr lang="en-US" dirty="0"/>
          </a:p>
        </p:txBody>
      </p:sp>
    </p:spTree>
    <p:extLst>
      <p:ext uri="{BB962C8B-B14F-4D97-AF65-F5344CB8AC3E}">
        <p14:creationId xmlns:p14="http://schemas.microsoft.com/office/powerpoint/2010/main" val="2824357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CA57E-BA62-FE4C-30F4-5D109AC890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7A1B92-4002-D8FE-2647-380F7AAE63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6B9DDC-533D-466C-0B31-C3F9CA0837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4B75C5-8FC4-9DE4-A816-15F90F944C38}"/>
              </a:ext>
            </a:extLst>
          </p:cNvPr>
          <p:cNvSpPr>
            <a:spLocks noGrp="1"/>
          </p:cNvSpPr>
          <p:nvPr>
            <p:ph type="sldNum" sz="quarter" idx="5"/>
          </p:nvPr>
        </p:nvSpPr>
        <p:spPr/>
        <p:txBody>
          <a:bodyPr/>
          <a:lstStyle/>
          <a:p>
            <a:fld id="{B0FCC8D5-6D68-A443-97C0-91AE5977134B}" type="slidenum">
              <a:rPr lang="en-US" smtClean="0"/>
              <a:pPr/>
              <a:t>29</a:t>
            </a:fld>
            <a:endParaRPr lang="en-US" dirty="0"/>
          </a:p>
        </p:txBody>
      </p:sp>
    </p:spTree>
    <p:extLst>
      <p:ext uri="{BB962C8B-B14F-4D97-AF65-F5344CB8AC3E}">
        <p14:creationId xmlns:p14="http://schemas.microsoft.com/office/powerpoint/2010/main" val="12590235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ntent ">
    <p:spTree>
      <p:nvGrpSpPr>
        <p:cNvPr id="1" name=""/>
        <p:cNvGrpSpPr/>
        <p:nvPr/>
      </p:nvGrpSpPr>
      <p:grpSpPr>
        <a:xfrm>
          <a:off x="0" y="0"/>
          <a:ext cx="0" cy="0"/>
          <a:chOff x="0" y="0"/>
          <a:chExt cx="0" cy="0"/>
        </a:xfrm>
      </p:grpSpPr>
      <p:pic>
        <p:nvPicPr>
          <p:cNvPr id="3" name="Picture 2" descr="A blurry picture of a person's hand&#10;&#10;Description automatically generated">
            <a:extLst>
              <a:ext uri="{FF2B5EF4-FFF2-40B4-BE49-F238E27FC236}">
                <a16:creationId xmlns:a16="http://schemas.microsoft.com/office/drawing/2014/main" id="{D180ED77-2B8D-5324-A72B-6D54B93D8F48}"/>
              </a:ext>
            </a:extLst>
          </p:cNvPr>
          <p:cNvPicPr>
            <a:picLocks noChangeAspect="1"/>
          </p:cNvPicPr>
          <p:nvPr userDrawn="1"/>
        </p:nvPicPr>
        <p:blipFill>
          <a:blip r:embed="rId2"/>
          <a:stretch>
            <a:fillRect/>
          </a:stretch>
        </p:blipFill>
        <p:spPr>
          <a:xfrm>
            <a:off x="0" y="0"/>
            <a:ext cx="4267200" cy="6858000"/>
          </a:xfrm>
          <a:prstGeom prst="rect">
            <a:avLst/>
          </a:prstGeom>
        </p:spPr>
      </p:pic>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99012" y="1104436"/>
            <a:ext cx="277091" cy="277091"/>
          </a:xfrm>
          <a:prstGeom prst="ellipse">
            <a:avLst/>
          </a:prstGeom>
          <a:solidFill>
            <a:srgbClr val="867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42EFBC91-2D7B-DE0F-D420-9150A20A8DB8}"/>
              </a:ext>
              <a:ext uri="{C183D7F6-B498-43B3-948B-1728B52AA6E4}">
                <adec:decorative xmlns:adec="http://schemas.microsoft.com/office/drawing/2017/decorative" val="1"/>
              </a:ext>
            </a:extLst>
          </p:cNvPr>
          <p:cNvSpPr/>
          <p:nvPr userDrawn="1"/>
        </p:nvSpPr>
        <p:spPr>
          <a:xfrm>
            <a:off x="4799012" y="2000302"/>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99012" y="2911264"/>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A0E00C62-D1B4-5AC2-7372-48D84611B3A5}"/>
              </a:ext>
              <a:ext uri="{C183D7F6-B498-43B3-948B-1728B52AA6E4}">
                <adec:decorative xmlns:adec="http://schemas.microsoft.com/office/drawing/2017/decorative" val="1"/>
              </a:ext>
            </a:extLst>
          </p:cNvPr>
          <p:cNvSpPr/>
          <p:nvPr userDrawn="1"/>
        </p:nvSpPr>
        <p:spPr>
          <a:xfrm>
            <a:off x="4799012" y="3809688"/>
            <a:ext cx="277091" cy="27709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Oval 108">
            <a:extLst>
              <a:ext uri="{FF2B5EF4-FFF2-40B4-BE49-F238E27FC236}">
                <a16:creationId xmlns:a16="http://schemas.microsoft.com/office/drawing/2014/main" id="{F404BE60-AB5A-A976-F7F4-127E40154CA6}"/>
              </a:ext>
              <a:ext uri="{C183D7F6-B498-43B3-948B-1728B52AA6E4}">
                <adec:decorative xmlns:adec="http://schemas.microsoft.com/office/drawing/2017/decorative" val="1"/>
              </a:ext>
            </a:extLst>
          </p:cNvPr>
          <p:cNvSpPr/>
          <p:nvPr userDrawn="1"/>
        </p:nvSpPr>
        <p:spPr>
          <a:xfrm>
            <a:off x="4799012" y="4735482"/>
            <a:ext cx="277091" cy="277091"/>
          </a:xfrm>
          <a:prstGeom prst="ellipse">
            <a:avLst/>
          </a:prstGeom>
          <a:solidFill>
            <a:srgbClr val="BE9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97277" y="1078233"/>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7" name="Text Placeholder 125">
            <a:extLst>
              <a:ext uri="{FF2B5EF4-FFF2-40B4-BE49-F238E27FC236}">
                <a16:creationId xmlns:a16="http://schemas.microsoft.com/office/drawing/2014/main" id="{DB9A7029-7E41-0522-C6B8-2DC903EC8E97}"/>
              </a:ext>
            </a:extLst>
          </p:cNvPr>
          <p:cNvSpPr>
            <a:spLocks noGrp="1"/>
          </p:cNvSpPr>
          <p:nvPr>
            <p:ph type="body" sz="quarter" idx="12" hasCustomPrompt="1"/>
          </p:nvPr>
        </p:nvSpPr>
        <p:spPr>
          <a:xfrm>
            <a:off x="5297277" y="19775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97277" y="28919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9" name="Text Placeholder 125">
            <a:extLst>
              <a:ext uri="{FF2B5EF4-FFF2-40B4-BE49-F238E27FC236}">
                <a16:creationId xmlns:a16="http://schemas.microsoft.com/office/drawing/2014/main" id="{EA92961D-B387-13AC-6DDE-C5216E7F8580}"/>
              </a:ext>
            </a:extLst>
          </p:cNvPr>
          <p:cNvSpPr>
            <a:spLocks noGrp="1"/>
          </p:cNvSpPr>
          <p:nvPr>
            <p:ph type="body" sz="quarter" idx="14" hasCustomPrompt="1"/>
          </p:nvPr>
        </p:nvSpPr>
        <p:spPr>
          <a:xfrm>
            <a:off x="5297277" y="38063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30" name="Text Placeholder 125">
            <a:extLst>
              <a:ext uri="{FF2B5EF4-FFF2-40B4-BE49-F238E27FC236}">
                <a16:creationId xmlns:a16="http://schemas.microsoft.com/office/drawing/2014/main" id="{F7D8A456-CE9E-5AE5-E7BD-56C41E29BF72}"/>
              </a:ext>
            </a:extLst>
          </p:cNvPr>
          <p:cNvSpPr>
            <a:spLocks noGrp="1"/>
          </p:cNvSpPr>
          <p:nvPr>
            <p:ph type="body" sz="quarter" idx="15" hasCustomPrompt="1"/>
          </p:nvPr>
        </p:nvSpPr>
        <p:spPr>
          <a:xfrm>
            <a:off x="5297277" y="47207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cxnSp>
        <p:nvCxnSpPr>
          <p:cNvPr id="5" name="Straight Connector 4">
            <a:extLst>
              <a:ext uri="{FF2B5EF4-FFF2-40B4-BE49-F238E27FC236}">
                <a16:creationId xmlns:a16="http://schemas.microsoft.com/office/drawing/2014/main" id="{4777E872-1DCC-3C94-2C42-B61B73360391}"/>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6" name="Text Placeholder 125">
            <a:extLst>
              <a:ext uri="{FF2B5EF4-FFF2-40B4-BE49-F238E27FC236}">
                <a16:creationId xmlns:a16="http://schemas.microsoft.com/office/drawing/2014/main" id="{517A7A7F-C3E7-5C25-0DC7-7FB7D5D44E02}"/>
              </a:ext>
            </a:extLst>
          </p:cNvPr>
          <p:cNvSpPr>
            <a:spLocks noGrp="1"/>
          </p:cNvSpPr>
          <p:nvPr>
            <p:ph type="body" sz="quarter" idx="16" hasCustomPrompt="1"/>
          </p:nvPr>
        </p:nvSpPr>
        <p:spPr>
          <a:xfrm>
            <a:off x="5297277" y="5620789"/>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7" name="Oval 6">
            <a:extLst>
              <a:ext uri="{FF2B5EF4-FFF2-40B4-BE49-F238E27FC236}">
                <a16:creationId xmlns:a16="http://schemas.microsoft.com/office/drawing/2014/main" id="{1BF0104A-62E8-A2FD-2568-E303DBA648F3}"/>
              </a:ext>
              <a:ext uri="{C183D7F6-B498-43B3-948B-1728B52AA6E4}">
                <adec:decorative xmlns:adec="http://schemas.microsoft.com/office/drawing/2017/decorative" val="1"/>
              </a:ext>
            </a:extLst>
          </p:cNvPr>
          <p:cNvSpPr/>
          <p:nvPr userDrawn="1"/>
        </p:nvSpPr>
        <p:spPr>
          <a:xfrm>
            <a:off x="4814263" y="5666509"/>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51877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ategorie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B6D76A-1554-BB59-77BF-D68B45F8C601}"/>
              </a:ext>
            </a:extLst>
          </p:cNvPr>
          <p:cNvPicPr>
            <a:picLocks noChangeAspect="1"/>
          </p:cNvPicPr>
          <p:nvPr userDrawn="1"/>
        </p:nvPicPr>
        <p:blipFill>
          <a:blip r:embed="rId2"/>
          <a:srcRect/>
          <a:stretch/>
        </p:blipFill>
        <p:spPr>
          <a:xfrm>
            <a:off x="-1068388" y="-54093"/>
            <a:ext cx="4343400" cy="6968744"/>
          </a:xfrm>
          <a:prstGeom prst="rect">
            <a:avLst/>
          </a:prstGeom>
        </p:spPr>
      </p:pic>
      <p:sp>
        <p:nvSpPr>
          <p:cNvPr id="6" name="Rounded Rectangle 37">
            <a:extLst>
              <a:ext uri="{FF2B5EF4-FFF2-40B4-BE49-F238E27FC236}">
                <a16:creationId xmlns:a16="http://schemas.microsoft.com/office/drawing/2014/main" id="{112D2DA4-0E08-4513-D8A7-6A9341641906}"/>
              </a:ext>
              <a:ext uri="{C183D7F6-B498-43B3-948B-1728B52AA6E4}">
                <adec:decorative xmlns:adec="http://schemas.microsoft.com/office/drawing/2017/decorative" val="1"/>
              </a:ext>
            </a:extLst>
          </p:cNvPr>
          <p:cNvSpPr/>
          <p:nvPr userDrawn="1"/>
        </p:nvSpPr>
        <p:spPr>
          <a:xfrm>
            <a:off x="3656012" y="426720"/>
            <a:ext cx="8118910" cy="5974080"/>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 Placeholder 125">
            <a:extLst>
              <a:ext uri="{FF2B5EF4-FFF2-40B4-BE49-F238E27FC236}">
                <a16:creationId xmlns:a16="http://schemas.microsoft.com/office/drawing/2014/main" id="{4165A26A-83C2-1D75-81B6-B3DA5090EC6F}"/>
              </a:ext>
            </a:extLst>
          </p:cNvPr>
          <p:cNvSpPr>
            <a:spLocks noGrp="1"/>
          </p:cNvSpPr>
          <p:nvPr>
            <p:ph type="body" sz="quarter" idx="19" hasCustomPrompt="1"/>
          </p:nvPr>
        </p:nvSpPr>
        <p:spPr>
          <a:xfrm>
            <a:off x="3884612" y="1918791"/>
            <a:ext cx="7659904" cy="3464721"/>
          </a:xfrm>
          <a:prstGeom prst="rect">
            <a:avLst/>
          </a:prstGeom>
        </p:spPr>
        <p:txBody>
          <a:bodyPr>
            <a:noAutofit/>
          </a:bodyPr>
          <a:lstStyle>
            <a:lvl1pPr marL="0" indent="0" algn="ctr">
              <a:lnSpc>
                <a:spcPct val="110000"/>
              </a:lnSpc>
              <a:spcAft>
                <a:spcPts val="0"/>
              </a:spcAft>
              <a:buNone/>
              <a:defRPr sz="2800" b="0"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text here</a:t>
            </a:r>
          </a:p>
        </p:txBody>
      </p:sp>
      <p:sp>
        <p:nvSpPr>
          <p:cNvPr id="24" name="Text Placeholder 125">
            <a:extLst>
              <a:ext uri="{FF2B5EF4-FFF2-40B4-BE49-F238E27FC236}">
                <a16:creationId xmlns:a16="http://schemas.microsoft.com/office/drawing/2014/main" id="{98BD529B-0AE7-44E1-B15F-087C3789FEC2}"/>
              </a:ext>
            </a:extLst>
          </p:cNvPr>
          <p:cNvSpPr>
            <a:spLocks noGrp="1"/>
          </p:cNvSpPr>
          <p:nvPr>
            <p:ph type="body" sz="quarter" idx="22" hasCustomPrompt="1"/>
          </p:nvPr>
        </p:nvSpPr>
        <p:spPr>
          <a:xfrm>
            <a:off x="3884612" y="1080591"/>
            <a:ext cx="7659905" cy="838200"/>
          </a:xfrm>
          <a:prstGeom prst="rect">
            <a:avLst/>
          </a:prstGeom>
        </p:spPr>
        <p:txBody>
          <a:bodyPr>
            <a:noAutofit/>
          </a:bodyPr>
          <a:lstStyle>
            <a:lvl1pPr marL="0" indent="0" algn="ctr">
              <a:buNone/>
              <a:defRPr sz="28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
        <p:nvSpPr>
          <p:cNvPr id="25" name="Title 4">
            <a:extLst>
              <a:ext uri="{FF2B5EF4-FFF2-40B4-BE49-F238E27FC236}">
                <a16:creationId xmlns:a16="http://schemas.microsoft.com/office/drawing/2014/main" id="{908E810F-3CAC-4E1B-A234-742F11D15383}"/>
              </a:ext>
            </a:extLst>
          </p:cNvPr>
          <p:cNvSpPr>
            <a:spLocks noGrp="1"/>
          </p:cNvSpPr>
          <p:nvPr>
            <p:ph type="title" hasCustomPrompt="1"/>
          </p:nvPr>
        </p:nvSpPr>
        <p:spPr>
          <a:xfrm>
            <a:off x="303212" y="5029200"/>
            <a:ext cx="2956082" cy="914400"/>
          </a:xfrm>
          <a:prstGeom prst="rect">
            <a:avLst/>
          </a:prstGeom>
        </p:spPr>
        <p:txBody>
          <a:bodyPr>
            <a:normAutofit fontScale="90000"/>
          </a:bodyPr>
          <a:lstStyle>
            <a:lvl1pPr algn="l">
              <a:defRPr spc="0" baseline="0">
                <a:solidFill>
                  <a:schemeClr val="bg1"/>
                </a:solidFill>
              </a:defRPr>
            </a:lvl1pPr>
          </a:lstStyle>
          <a:p>
            <a:pPr>
              <a:lnSpc>
                <a:spcPct val="150000"/>
              </a:lnSpc>
            </a:pPr>
            <a:r>
              <a:rPr lang="en-US" dirty="0"/>
              <a:t>Text</a:t>
            </a:r>
          </a:p>
        </p:txBody>
      </p:sp>
      <p:cxnSp>
        <p:nvCxnSpPr>
          <p:cNvPr id="4" name="Straight Connector 3">
            <a:extLst>
              <a:ext uri="{FF2B5EF4-FFF2-40B4-BE49-F238E27FC236}">
                <a16:creationId xmlns:a16="http://schemas.microsoft.com/office/drawing/2014/main" id="{5CFD6089-12D6-91FE-9941-F32E067E14D2}"/>
              </a:ext>
              <a:ext uri="{C183D7F6-B498-43B3-948B-1728B52AA6E4}">
                <adec:decorative xmlns:adec="http://schemas.microsoft.com/office/drawing/2017/decorative" val="1"/>
              </a:ext>
            </a:extLst>
          </p:cNvPr>
          <p:cNvCxnSpPr>
            <a:cxnSpLocks/>
          </p:cNvCxnSpPr>
          <p:nvPr userDrawn="1"/>
        </p:nvCxnSpPr>
        <p:spPr>
          <a:xfrm>
            <a:off x="398185" y="6278880"/>
            <a:ext cx="1352827"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5418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Location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FB5F19-141B-56E5-C07C-E06A696772CD}"/>
              </a:ext>
            </a:extLst>
          </p:cNvPr>
          <p:cNvPicPr>
            <a:picLocks noChangeAspect="1"/>
          </p:cNvPicPr>
          <p:nvPr userDrawn="1"/>
        </p:nvPicPr>
        <p:blipFill>
          <a:blip r:embed="rId2"/>
          <a:srcRect/>
          <a:stretch/>
        </p:blipFill>
        <p:spPr>
          <a:xfrm>
            <a:off x="8837612" y="7034"/>
            <a:ext cx="4267200" cy="6846486"/>
          </a:xfrm>
          <a:prstGeom prst="rect">
            <a:avLst/>
          </a:prstGeom>
        </p:spPr>
      </p:pic>
      <p:sp>
        <p:nvSpPr>
          <p:cNvPr id="4" name="Rounded Rectangle 37">
            <a:extLst>
              <a:ext uri="{FF2B5EF4-FFF2-40B4-BE49-F238E27FC236}">
                <a16:creationId xmlns:a16="http://schemas.microsoft.com/office/drawing/2014/main" id="{60E7CCD4-0B53-118E-C908-DBD2918F42A9}"/>
              </a:ext>
              <a:ext uri="{C183D7F6-B498-43B3-948B-1728B52AA6E4}">
                <adec:decorative xmlns:adec="http://schemas.microsoft.com/office/drawing/2017/decorative" val="1"/>
              </a:ext>
            </a:extLst>
          </p:cNvPr>
          <p:cNvSpPr/>
          <p:nvPr userDrawn="1"/>
        </p:nvSpPr>
        <p:spPr>
          <a:xfrm>
            <a:off x="379412" y="426720"/>
            <a:ext cx="8118910" cy="5974080"/>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125">
            <a:extLst>
              <a:ext uri="{FF2B5EF4-FFF2-40B4-BE49-F238E27FC236}">
                <a16:creationId xmlns:a16="http://schemas.microsoft.com/office/drawing/2014/main" id="{D426254D-BC75-9F62-9161-0514F7BDAA00}"/>
              </a:ext>
            </a:extLst>
          </p:cNvPr>
          <p:cNvSpPr>
            <a:spLocks noGrp="1"/>
          </p:cNvSpPr>
          <p:nvPr>
            <p:ph type="body" sz="quarter" idx="19" hasCustomPrompt="1"/>
          </p:nvPr>
        </p:nvSpPr>
        <p:spPr>
          <a:xfrm>
            <a:off x="608012" y="1918791"/>
            <a:ext cx="7659904" cy="3464721"/>
          </a:xfrm>
          <a:prstGeom prst="rect">
            <a:avLst/>
          </a:prstGeom>
        </p:spPr>
        <p:txBody>
          <a:bodyPr>
            <a:noAutofit/>
          </a:bodyPr>
          <a:lstStyle>
            <a:lvl1pPr marL="0" indent="0" algn="ctr">
              <a:lnSpc>
                <a:spcPct val="110000"/>
              </a:lnSpc>
              <a:spcAft>
                <a:spcPts val="0"/>
              </a:spcAft>
              <a:buNone/>
              <a:defRPr sz="2800" b="0"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text here</a:t>
            </a:r>
          </a:p>
        </p:txBody>
      </p:sp>
      <p:sp>
        <p:nvSpPr>
          <p:cNvPr id="6" name="Text Placeholder 125">
            <a:extLst>
              <a:ext uri="{FF2B5EF4-FFF2-40B4-BE49-F238E27FC236}">
                <a16:creationId xmlns:a16="http://schemas.microsoft.com/office/drawing/2014/main" id="{3F618941-834F-FC67-8ADD-142348299E9A}"/>
              </a:ext>
            </a:extLst>
          </p:cNvPr>
          <p:cNvSpPr>
            <a:spLocks noGrp="1"/>
          </p:cNvSpPr>
          <p:nvPr>
            <p:ph type="body" sz="quarter" idx="22" hasCustomPrompt="1"/>
          </p:nvPr>
        </p:nvSpPr>
        <p:spPr>
          <a:xfrm>
            <a:off x="608012" y="1080591"/>
            <a:ext cx="7659905" cy="838200"/>
          </a:xfrm>
          <a:prstGeom prst="rect">
            <a:avLst/>
          </a:prstGeom>
        </p:spPr>
        <p:txBody>
          <a:bodyPr>
            <a:noAutofit/>
          </a:bodyPr>
          <a:lstStyle>
            <a:lvl1pPr marL="0" indent="0" algn="ctr">
              <a:buNone/>
              <a:defRPr sz="28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
        <p:nvSpPr>
          <p:cNvPr id="7" name="Title 4">
            <a:extLst>
              <a:ext uri="{FF2B5EF4-FFF2-40B4-BE49-F238E27FC236}">
                <a16:creationId xmlns:a16="http://schemas.microsoft.com/office/drawing/2014/main" id="{18B02CE1-14B9-A6B8-AEB6-B5CE86A34CAD}"/>
              </a:ext>
            </a:extLst>
          </p:cNvPr>
          <p:cNvSpPr>
            <a:spLocks noGrp="1"/>
          </p:cNvSpPr>
          <p:nvPr>
            <p:ph type="title" hasCustomPrompt="1"/>
          </p:nvPr>
        </p:nvSpPr>
        <p:spPr>
          <a:xfrm>
            <a:off x="9066212" y="5029200"/>
            <a:ext cx="2956082" cy="914400"/>
          </a:xfrm>
          <a:prstGeom prst="rect">
            <a:avLst/>
          </a:prstGeom>
        </p:spPr>
        <p:txBody>
          <a:bodyPr>
            <a:normAutofit fontScale="90000"/>
          </a:bodyPr>
          <a:lstStyle>
            <a:lvl1pPr algn="r">
              <a:defRPr spc="0" baseline="0">
                <a:solidFill>
                  <a:schemeClr val="bg1"/>
                </a:solidFill>
              </a:defRPr>
            </a:lvl1pPr>
          </a:lstStyle>
          <a:p>
            <a:pPr>
              <a:lnSpc>
                <a:spcPct val="150000"/>
              </a:lnSpc>
            </a:pPr>
            <a:r>
              <a:rPr lang="en-US" dirty="0"/>
              <a:t>Text</a:t>
            </a:r>
          </a:p>
        </p:txBody>
      </p:sp>
      <p:cxnSp>
        <p:nvCxnSpPr>
          <p:cNvPr id="8" name="Straight Connector 7">
            <a:extLst>
              <a:ext uri="{FF2B5EF4-FFF2-40B4-BE49-F238E27FC236}">
                <a16:creationId xmlns:a16="http://schemas.microsoft.com/office/drawing/2014/main" id="{3BEEFB95-C49B-8414-E570-618A55EA603F}"/>
              </a:ext>
              <a:ext uri="{C183D7F6-B498-43B3-948B-1728B52AA6E4}">
                <adec:decorative xmlns:adec="http://schemas.microsoft.com/office/drawing/2017/decorative" val="1"/>
              </a:ext>
            </a:extLst>
          </p:cNvPr>
          <p:cNvCxnSpPr>
            <a:cxnSpLocks/>
          </p:cNvCxnSpPr>
          <p:nvPr userDrawn="1"/>
        </p:nvCxnSpPr>
        <p:spPr>
          <a:xfrm>
            <a:off x="10514012" y="6278880"/>
            <a:ext cx="1355882"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0516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Locations">
    <p:spTree>
      <p:nvGrpSpPr>
        <p:cNvPr id="1" name=""/>
        <p:cNvGrpSpPr/>
        <p:nvPr/>
      </p:nvGrpSpPr>
      <p:grpSpPr>
        <a:xfrm>
          <a:off x="0" y="0"/>
          <a:ext cx="0" cy="0"/>
          <a:chOff x="0" y="0"/>
          <a:chExt cx="0" cy="0"/>
        </a:xfrm>
      </p:grpSpPr>
      <p:sp>
        <p:nvSpPr>
          <p:cNvPr id="973" name="Rounded Rectangle 37">
            <a:extLst>
              <a:ext uri="{FF2B5EF4-FFF2-40B4-BE49-F238E27FC236}">
                <a16:creationId xmlns:a16="http://schemas.microsoft.com/office/drawing/2014/main" id="{299C283B-7129-48F0-95A3-94DC6DBD0BE1}"/>
              </a:ext>
              <a:ext uri="{C183D7F6-B498-43B3-948B-1728B52AA6E4}">
                <adec:decorative xmlns:adec="http://schemas.microsoft.com/office/drawing/2017/decorative" val="1"/>
              </a:ext>
            </a:extLst>
          </p:cNvPr>
          <p:cNvSpPr/>
          <p:nvPr userDrawn="1"/>
        </p:nvSpPr>
        <p:spPr>
          <a:xfrm>
            <a:off x="410292" y="426720"/>
            <a:ext cx="11399120" cy="5974080"/>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5" name="Text Placeholder 125">
            <a:extLst>
              <a:ext uri="{FF2B5EF4-FFF2-40B4-BE49-F238E27FC236}">
                <a16:creationId xmlns:a16="http://schemas.microsoft.com/office/drawing/2014/main" id="{9768840C-4C17-430E-8A75-5C03715FF3E6}"/>
              </a:ext>
            </a:extLst>
          </p:cNvPr>
          <p:cNvSpPr>
            <a:spLocks noGrp="1"/>
          </p:cNvSpPr>
          <p:nvPr>
            <p:ph type="body" sz="quarter" idx="22" hasCustomPrompt="1"/>
          </p:nvPr>
        </p:nvSpPr>
        <p:spPr>
          <a:xfrm>
            <a:off x="640696" y="1335878"/>
            <a:ext cx="10940118" cy="4302921"/>
          </a:xfrm>
          <a:prstGeom prst="rect">
            <a:avLst/>
          </a:prstGeom>
        </p:spPr>
        <p:txBody>
          <a:bodyPr>
            <a:noAutofit/>
          </a:bodyPr>
          <a:lstStyle>
            <a:lvl1pPr marL="0" indent="0" algn="ctr">
              <a:buNone/>
              <a:defRPr sz="6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Tree>
    <p:extLst>
      <p:ext uri="{BB962C8B-B14F-4D97-AF65-F5344CB8AC3E}">
        <p14:creationId xmlns:p14="http://schemas.microsoft.com/office/powerpoint/2010/main" val="2241564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Locations">
    <p:spTree>
      <p:nvGrpSpPr>
        <p:cNvPr id="1" name=""/>
        <p:cNvGrpSpPr/>
        <p:nvPr/>
      </p:nvGrpSpPr>
      <p:grpSpPr>
        <a:xfrm>
          <a:off x="0" y="0"/>
          <a:ext cx="0" cy="0"/>
          <a:chOff x="0" y="0"/>
          <a:chExt cx="0" cy="0"/>
        </a:xfrm>
      </p:grpSpPr>
      <p:sp>
        <p:nvSpPr>
          <p:cNvPr id="973" name="Rounded Rectangle 37">
            <a:extLst>
              <a:ext uri="{FF2B5EF4-FFF2-40B4-BE49-F238E27FC236}">
                <a16:creationId xmlns:a16="http://schemas.microsoft.com/office/drawing/2014/main" id="{299C283B-7129-48F0-95A3-94DC6DBD0BE1}"/>
              </a:ext>
              <a:ext uri="{C183D7F6-B498-43B3-948B-1728B52AA6E4}">
                <adec:decorative xmlns:adec="http://schemas.microsoft.com/office/drawing/2017/decorative" val="1"/>
              </a:ext>
            </a:extLst>
          </p:cNvPr>
          <p:cNvSpPr/>
          <p:nvPr userDrawn="1"/>
        </p:nvSpPr>
        <p:spPr>
          <a:xfrm>
            <a:off x="410292" y="426720"/>
            <a:ext cx="11399120" cy="5974080"/>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5" name="Text Placeholder 125">
            <a:extLst>
              <a:ext uri="{FF2B5EF4-FFF2-40B4-BE49-F238E27FC236}">
                <a16:creationId xmlns:a16="http://schemas.microsoft.com/office/drawing/2014/main" id="{9768840C-4C17-430E-8A75-5C03715FF3E6}"/>
              </a:ext>
            </a:extLst>
          </p:cNvPr>
          <p:cNvSpPr>
            <a:spLocks noGrp="1"/>
          </p:cNvSpPr>
          <p:nvPr>
            <p:ph type="body" sz="quarter" idx="22" hasCustomPrompt="1"/>
          </p:nvPr>
        </p:nvSpPr>
        <p:spPr>
          <a:xfrm>
            <a:off x="640696" y="1335879"/>
            <a:ext cx="10940118" cy="569122"/>
          </a:xfrm>
          <a:prstGeom prst="rect">
            <a:avLst/>
          </a:prstGeom>
        </p:spPr>
        <p:txBody>
          <a:bodyPr>
            <a:noAutofit/>
          </a:bodyPr>
          <a:lstStyle>
            <a:lvl1pPr marL="0" indent="0" algn="ctr">
              <a:buNone/>
              <a:defRPr sz="32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
        <p:nvSpPr>
          <p:cNvPr id="4" name="Text Placeholder 125">
            <a:extLst>
              <a:ext uri="{FF2B5EF4-FFF2-40B4-BE49-F238E27FC236}">
                <a16:creationId xmlns:a16="http://schemas.microsoft.com/office/drawing/2014/main" id="{D063A84D-1ABA-44B8-A1EB-EEBA125ED992}"/>
              </a:ext>
            </a:extLst>
          </p:cNvPr>
          <p:cNvSpPr>
            <a:spLocks noGrp="1"/>
          </p:cNvSpPr>
          <p:nvPr>
            <p:ph type="body" sz="quarter" idx="23" hasCustomPrompt="1"/>
          </p:nvPr>
        </p:nvSpPr>
        <p:spPr>
          <a:xfrm>
            <a:off x="640694" y="1945478"/>
            <a:ext cx="10940118" cy="569122"/>
          </a:xfrm>
          <a:prstGeom prst="rect">
            <a:avLst/>
          </a:prstGeom>
        </p:spPr>
        <p:txBody>
          <a:bodyPr>
            <a:noAutofit/>
          </a:bodyPr>
          <a:lstStyle>
            <a:lvl1pPr marL="0" indent="0" algn="ctr">
              <a:lnSpc>
                <a:spcPct val="150000"/>
              </a:lnSpc>
              <a:buNone/>
              <a:defRPr sz="2800" b="0" i="0" cap="none"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spc="0" baseline="0" dirty="0"/>
              <a:t>yes</a:t>
            </a:r>
            <a:endParaRPr lang="en-US" dirty="0"/>
          </a:p>
        </p:txBody>
      </p:sp>
    </p:spTree>
    <p:extLst>
      <p:ext uri="{BB962C8B-B14F-4D97-AF65-F5344CB8AC3E}">
        <p14:creationId xmlns:p14="http://schemas.microsoft.com/office/powerpoint/2010/main" val="7999008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Levels infographic">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3F7A39C-B68D-BE22-3E83-82E2D48D427E}"/>
              </a:ext>
              <a:ext uri="{C183D7F6-B498-43B3-948B-1728B52AA6E4}">
                <adec:decorative xmlns:adec="http://schemas.microsoft.com/office/drawing/2017/decorative" val="1"/>
              </a:ext>
            </a:extLst>
          </p:cNvPr>
          <p:cNvSpPr/>
          <p:nvPr userDrawn="1"/>
        </p:nvSpPr>
        <p:spPr>
          <a:xfrm>
            <a:off x="0" y="0"/>
            <a:ext cx="12188825"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9">
            <a:extLst>
              <a:ext uri="{FF2B5EF4-FFF2-40B4-BE49-F238E27FC236}">
                <a16:creationId xmlns:a16="http://schemas.microsoft.com/office/drawing/2014/main" id="{99B978BA-25FE-48B1-BDB9-0DFD66A0801F}"/>
              </a:ext>
              <a:ext uri="{C183D7F6-B498-43B3-948B-1728B52AA6E4}">
                <adec:decorative xmlns:adec="http://schemas.microsoft.com/office/drawing/2017/decorative" val="1"/>
              </a:ext>
            </a:extLst>
          </p:cNvPr>
          <p:cNvCxnSpPr>
            <a:cxnSpLocks/>
          </p:cNvCxnSpPr>
          <p:nvPr userDrawn="1"/>
        </p:nvCxnSpPr>
        <p:spPr>
          <a:xfrm>
            <a:off x="836612" y="5562600"/>
            <a:ext cx="103632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itle 4">
            <a:extLst>
              <a:ext uri="{FF2B5EF4-FFF2-40B4-BE49-F238E27FC236}">
                <a16:creationId xmlns:a16="http://schemas.microsoft.com/office/drawing/2014/main" id="{B5BA447C-5757-44EF-9622-EFB9DC51FA6F}"/>
              </a:ext>
            </a:extLst>
          </p:cNvPr>
          <p:cNvSpPr>
            <a:spLocks noGrp="1"/>
          </p:cNvSpPr>
          <p:nvPr>
            <p:ph type="title" hasCustomPrompt="1"/>
          </p:nvPr>
        </p:nvSpPr>
        <p:spPr>
          <a:xfrm>
            <a:off x="836150" y="1063862"/>
            <a:ext cx="10363200" cy="3812938"/>
          </a:xfrm>
          <a:prstGeom prst="rect">
            <a:avLst/>
          </a:prstGeom>
        </p:spPr>
        <p:txBody>
          <a:bodyPr>
            <a:normAutofit fontScale="90000"/>
          </a:bodyPr>
          <a:lstStyle>
            <a:lvl1pPr algn="ctr">
              <a:defRPr spc="0" baseline="0">
                <a:solidFill>
                  <a:schemeClr val="bg1"/>
                </a:solidFill>
              </a:defRPr>
            </a:lvl1pPr>
          </a:lstStyle>
          <a:p>
            <a:pPr>
              <a:lnSpc>
                <a:spcPct val="150000"/>
              </a:lnSpc>
            </a:pPr>
            <a:r>
              <a:rPr lang="en-US" dirty="0"/>
              <a:t>Chart</a:t>
            </a:r>
          </a:p>
        </p:txBody>
      </p:sp>
    </p:spTree>
    <p:extLst>
      <p:ext uri="{BB962C8B-B14F-4D97-AF65-F5344CB8AC3E}">
        <p14:creationId xmlns:p14="http://schemas.microsoft.com/office/powerpoint/2010/main" val="3470706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9205046" y="6264275"/>
            <a:ext cx="2844059" cy="365125"/>
          </a:xfrm>
          <a:prstGeom prst="rect">
            <a:avLst/>
          </a:prstGeom>
        </p:spPr>
        <p:txBody>
          <a:bodyPr/>
          <a:lstStyle/>
          <a:p>
            <a:fld id="{7091A9FD-CDA2-4BA5-8C18-59D6F59EB34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ntent ">
    <p:spTree>
      <p:nvGrpSpPr>
        <p:cNvPr id="1" name=""/>
        <p:cNvGrpSpPr/>
        <p:nvPr/>
      </p:nvGrpSpPr>
      <p:grpSpPr>
        <a:xfrm>
          <a:off x="0" y="0"/>
          <a:ext cx="0" cy="0"/>
          <a:chOff x="0" y="0"/>
          <a:chExt cx="0" cy="0"/>
        </a:xfrm>
      </p:grpSpPr>
      <p:pic>
        <p:nvPicPr>
          <p:cNvPr id="3" name="Picture 2" descr="A blurry picture of a person's hand&#10;&#10;Description automatically generated">
            <a:extLst>
              <a:ext uri="{FF2B5EF4-FFF2-40B4-BE49-F238E27FC236}">
                <a16:creationId xmlns:a16="http://schemas.microsoft.com/office/drawing/2014/main" id="{D180ED77-2B8D-5324-A72B-6D54B93D8F48}"/>
              </a:ext>
            </a:extLst>
          </p:cNvPr>
          <p:cNvPicPr>
            <a:picLocks noChangeAspect="1"/>
          </p:cNvPicPr>
          <p:nvPr userDrawn="1"/>
        </p:nvPicPr>
        <p:blipFill>
          <a:blip r:embed="rId2"/>
          <a:stretch>
            <a:fillRect/>
          </a:stretch>
        </p:blipFill>
        <p:spPr>
          <a:xfrm>
            <a:off x="0" y="0"/>
            <a:ext cx="4267200" cy="6858000"/>
          </a:xfrm>
          <a:prstGeom prst="rect">
            <a:avLst/>
          </a:prstGeom>
        </p:spPr>
      </p:pic>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83761" y="952036"/>
            <a:ext cx="277091" cy="277091"/>
          </a:xfrm>
          <a:prstGeom prst="ellipse">
            <a:avLst/>
          </a:prstGeom>
          <a:solidFill>
            <a:srgbClr val="867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42EFBC91-2D7B-DE0F-D420-9150A20A8DB8}"/>
              </a:ext>
              <a:ext uri="{C183D7F6-B498-43B3-948B-1728B52AA6E4}">
                <adec:decorative xmlns:adec="http://schemas.microsoft.com/office/drawing/2017/decorative" val="1"/>
              </a:ext>
            </a:extLst>
          </p:cNvPr>
          <p:cNvSpPr/>
          <p:nvPr userDrawn="1"/>
        </p:nvSpPr>
        <p:spPr>
          <a:xfrm>
            <a:off x="4783761" y="2125924"/>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3299812"/>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A0E00C62-D1B4-5AC2-7372-48D84611B3A5}"/>
              </a:ext>
              <a:ext uri="{C183D7F6-B498-43B3-948B-1728B52AA6E4}">
                <adec:decorative xmlns:adec="http://schemas.microsoft.com/office/drawing/2017/decorative" val="1"/>
              </a:ext>
            </a:extLst>
          </p:cNvPr>
          <p:cNvSpPr/>
          <p:nvPr userDrawn="1"/>
        </p:nvSpPr>
        <p:spPr>
          <a:xfrm>
            <a:off x="4783761" y="4461162"/>
            <a:ext cx="277091" cy="27709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Oval 108">
            <a:extLst>
              <a:ext uri="{FF2B5EF4-FFF2-40B4-BE49-F238E27FC236}">
                <a16:creationId xmlns:a16="http://schemas.microsoft.com/office/drawing/2014/main" id="{F404BE60-AB5A-A976-F7F4-127E40154CA6}"/>
              </a:ext>
              <a:ext uri="{C183D7F6-B498-43B3-948B-1728B52AA6E4}">
                <adec:decorative xmlns:adec="http://schemas.microsoft.com/office/drawing/2017/decorative" val="1"/>
              </a:ext>
            </a:extLst>
          </p:cNvPr>
          <p:cNvSpPr/>
          <p:nvPr userDrawn="1"/>
        </p:nvSpPr>
        <p:spPr>
          <a:xfrm>
            <a:off x="4783761" y="5649882"/>
            <a:ext cx="277091" cy="277091"/>
          </a:xfrm>
          <a:prstGeom prst="ellipse">
            <a:avLst/>
          </a:prstGeom>
          <a:solidFill>
            <a:srgbClr val="BE9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82026" y="925833"/>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7" name="Text Placeholder 125">
            <a:extLst>
              <a:ext uri="{FF2B5EF4-FFF2-40B4-BE49-F238E27FC236}">
                <a16:creationId xmlns:a16="http://schemas.microsoft.com/office/drawing/2014/main" id="{DB9A7029-7E41-0522-C6B8-2DC903EC8E97}"/>
              </a:ext>
            </a:extLst>
          </p:cNvPr>
          <p:cNvSpPr>
            <a:spLocks noGrp="1"/>
          </p:cNvSpPr>
          <p:nvPr>
            <p:ph type="body" sz="quarter" idx="12" hasCustomPrompt="1"/>
          </p:nvPr>
        </p:nvSpPr>
        <p:spPr>
          <a:xfrm>
            <a:off x="5282026" y="2103159"/>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3280485"/>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9" name="Text Placeholder 125">
            <a:extLst>
              <a:ext uri="{FF2B5EF4-FFF2-40B4-BE49-F238E27FC236}">
                <a16:creationId xmlns:a16="http://schemas.microsoft.com/office/drawing/2014/main" id="{EA92961D-B387-13AC-6DDE-C5216E7F8580}"/>
              </a:ext>
            </a:extLst>
          </p:cNvPr>
          <p:cNvSpPr>
            <a:spLocks noGrp="1"/>
          </p:cNvSpPr>
          <p:nvPr>
            <p:ph type="body" sz="quarter" idx="14" hasCustomPrompt="1"/>
          </p:nvPr>
        </p:nvSpPr>
        <p:spPr>
          <a:xfrm>
            <a:off x="5282026" y="4457811"/>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30" name="Text Placeholder 125">
            <a:extLst>
              <a:ext uri="{FF2B5EF4-FFF2-40B4-BE49-F238E27FC236}">
                <a16:creationId xmlns:a16="http://schemas.microsoft.com/office/drawing/2014/main" id="{F7D8A456-CE9E-5AE5-E7BD-56C41E29BF72}"/>
              </a:ext>
            </a:extLst>
          </p:cNvPr>
          <p:cNvSpPr>
            <a:spLocks noGrp="1"/>
          </p:cNvSpPr>
          <p:nvPr>
            <p:ph type="body" sz="quarter" idx="15" hasCustomPrompt="1"/>
          </p:nvPr>
        </p:nvSpPr>
        <p:spPr>
          <a:xfrm>
            <a:off x="5282026" y="56351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cxnSp>
        <p:nvCxnSpPr>
          <p:cNvPr id="5" name="Straight Connector 4">
            <a:extLst>
              <a:ext uri="{FF2B5EF4-FFF2-40B4-BE49-F238E27FC236}">
                <a16:creationId xmlns:a16="http://schemas.microsoft.com/office/drawing/2014/main" id="{4777E872-1DCC-3C94-2C42-B61B73360391}"/>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7092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ontent ">
    <p:spTree>
      <p:nvGrpSpPr>
        <p:cNvPr id="1" name=""/>
        <p:cNvGrpSpPr/>
        <p:nvPr/>
      </p:nvGrpSpPr>
      <p:grpSpPr>
        <a:xfrm>
          <a:off x="0" y="0"/>
          <a:ext cx="0" cy="0"/>
          <a:chOff x="0" y="0"/>
          <a:chExt cx="0" cy="0"/>
        </a:xfrm>
      </p:grpSpPr>
      <p:pic>
        <p:nvPicPr>
          <p:cNvPr id="2" name="Picture 1" descr="A blurry picture of a person's hand&#10;&#10;Description automatically generated">
            <a:extLst>
              <a:ext uri="{FF2B5EF4-FFF2-40B4-BE49-F238E27FC236}">
                <a16:creationId xmlns:a16="http://schemas.microsoft.com/office/drawing/2014/main" id="{F689DBF2-8E9E-3D6B-4A2B-B50FF8314945}"/>
              </a:ext>
            </a:extLst>
          </p:cNvPr>
          <p:cNvPicPr>
            <a:picLocks noChangeAspect="1"/>
          </p:cNvPicPr>
          <p:nvPr userDrawn="1"/>
        </p:nvPicPr>
        <p:blipFill>
          <a:blip r:embed="rId2"/>
          <a:stretch>
            <a:fillRect/>
          </a:stretch>
        </p:blipFill>
        <p:spPr>
          <a:xfrm>
            <a:off x="0" y="0"/>
            <a:ext cx="4267200" cy="6858000"/>
          </a:xfrm>
          <a:prstGeom prst="rect">
            <a:avLst/>
          </a:prstGeom>
        </p:spPr>
      </p:pic>
      <p:cxnSp>
        <p:nvCxnSpPr>
          <p:cNvPr id="3" name="Straight Connector 2">
            <a:extLst>
              <a:ext uri="{FF2B5EF4-FFF2-40B4-BE49-F238E27FC236}">
                <a16:creationId xmlns:a16="http://schemas.microsoft.com/office/drawing/2014/main" id="{B643F0AB-BCD1-E390-DF39-7E1293CCC3B2}"/>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83761" y="864403"/>
            <a:ext cx="277091" cy="2770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42EFBC91-2D7B-DE0F-D420-9150A20A8DB8}"/>
              </a:ext>
              <a:ext uri="{C183D7F6-B498-43B3-948B-1728B52AA6E4}">
                <adec:decorative xmlns:adec="http://schemas.microsoft.com/office/drawing/2017/decorative" val="1"/>
              </a:ext>
            </a:extLst>
          </p:cNvPr>
          <p:cNvSpPr/>
          <p:nvPr userDrawn="1"/>
        </p:nvSpPr>
        <p:spPr>
          <a:xfrm>
            <a:off x="4783761" y="2206114"/>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3562738"/>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A0E00C62-D1B4-5AC2-7372-48D84611B3A5}"/>
              </a:ext>
              <a:ext uri="{C183D7F6-B498-43B3-948B-1728B52AA6E4}">
                <adec:decorative xmlns:adec="http://schemas.microsoft.com/office/drawing/2017/decorative" val="1"/>
              </a:ext>
            </a:extLst>
          </p:cNvPr>
          <p:cNvSpPr/>
          <p:nvPr userDrawn="1"/>
        </p:nvSpPr>
        <p:spPr>
          <a:xfrm>
            <a:off x="4783761" y="4952688"/>
            <a:ext cx="277091" cy="27709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82026" y="838200"/>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7" name="Text Placeholder 125">
            <a:extLst>
              <a:ext uri="{FF2B5EF4-FFF2-40B4-BE49-F238E27FC236}">
                <a16:creationId xmlns:a16="http://schemas.microsoft.com/office/drawing/2014/main" id="{DB9A7029-7E41-0522-C6B8-2DC903EC8E97}"/>
              </a:ext>
            </a:extLst>
          </p:cNvPr>
          <p:cNvSpPr>
            <a:spLocks noGrp="1"/>
          </p:cNvSpPr>
          <p:nvPr>
            <p:ph type="body" sz="quarter" idx="12" hasCustomPrompt="1"/>
          </p:nvPr>
        </p:nvSpPr>
        <p:spPr>
          <a:xfrm>
            <a:off x="5282026" y="2183349"/>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3543411"/>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9" name="Text Placeholder 125">
            <a:extLst>
              <a:ext uri="{FF2B5EF4-FFF2-40B4-BE49-F238E27FC236}">
                <a16:creationId xmlns:a16="http://schemas.microsoft.com/office/drawing/2014/main" id="{EA92961D-B387-13AC-6DDE-C5216E7F8580}"/>
              </a:ext>
            </a:extLst>
          </p:cNvPr>
          <p:cNvSpPr>
            <a:spLocks noGrp="1"/>
          </p:cNvSpPr>
          <p:nvPr>
            <p:ph type="body" sz="quarter" idx="14" hasCustomPrompt="1"/>
          </p:nvPr>
        </p:nvSpPr>
        <p:spPr>
          <a:xfrm>
            <a:off x="5282026" y="49493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spTree>
    <p:extLst>
      <p:ext uri="{BB962C8B-B14F-4D97-AF65-F5344CB8AC3E}">
        <p14:creationId xmlns:p14="http://schemas.microsoft.com/office/powerpoint/2010/main" val="1501307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ontent ">
    <p:spTree>
      <p:nvGrpSpPr>
        <p:cNvPr id="1" name=""/>
        <p:cNvGrpSpPr/>
        <p:nvPr/>
      </p:nvGrpSpPr>
      <p:grpSpPr>
        <a:xfrm>
          <a:off x="0" y="0"/>
          <a:ext cx="0" cy="0"/>
          <a:chOff x="0" y="0"/>
          <a:chExt cx="0" cy="0"/>
        </a:xfrm>
      </p:grpSpPr>
      <p:pic>
        <p:nvPicPr>
          <p:cNvPr id="2" name="Picture 1" descr="A blurry picture of a person's hand&#10;&#10;Description automatically generated">
            <a:extLst>
              <a:ext uri="{FF2B5EF4-FFF2-40B4-BE49-F238E27FC236}">
                <a16:creationId xmlns:a16="http://schemas.microsoft.com/office/drawing/2014/main" id="{D7E6625B-BE17-4489-42FA-46E1A3D02A16}"/>
              </a:ext>
            </a:extLst>
          </p:cNvPr>
          <p:cNvPicPr>
            <a:picLocks noChangeAspect="1"/>
          </p:cNvPicPr>
          <p:nvPr userDrawn="1"/>
        </p:nvPicPr>
        <p:blipFill>
          <a:blip r:embed="rId2"/>
          <a:stretch>
            <a:fillRect/>
          </a:stretch>
        </p:blipFill>
        <p:spPr>
          <a:xfrm>
            <a:off x="0" y="0"/>
            <a:ext cx="4267200" cy="6858000"/>
          </a:xfrm>
          <a:prstGeom prst="rect">
            <a:avLst/>
          </a:prstGeom>
        </p:spPr>
      </p:pic>
      <p:cxnSp>
        <p:nvCxnSpPr>
          <p:cNvPr id="3" name="Straight Connector 2">
            <a:extLst>
              <a:ext uri="{FF2B5EF4-FFF2-40B4-BE49-F238E27FC236}">
                <a16:creationId xmlns:a16="http://schemas.microsoft.com/office/drawing/2014/main" id="{42F45334-0296-0B60-9CD6-BF6BB534BBAA}"/>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83761" y="1630288"/>
            <a:ext cx="277091" cy="2770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3978064"/>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82026" y="1604085"/>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39587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spTree>
    <p:extLst>
      <p:ext uri="{BB962C8B-B14F-4D97-AF65-F5344CB8AC3E}">
        <p14:creationId xmlns:p14="http://schemas.microsoft.com/office/powerpoint/2010/main" val="1997506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ontent ">
    <p:spTree>
      <p:nvGrpSpPr>
        <p:cNvPr id="1" name=""/>
        <p:cNvGrpSpPr/>
        <p:nvPr/>
      </p:nvGrpSpPr>
      <p:grpSpPr>
        <a:xfrm>
          <a:off x="0" y="0"/>
          <a:ext cx="0" cy="0"/>
          <a:chOff x="0" y="0"/>
          <a:chExt cx="0" cy="0"/>
        </a:xfrm>
      </p:grpSpPr>
      <p:pic>
        <p:nvPicPr>
          <p:cNvPr id="2" name="Picture 1" descr="A blurry picture of a person's hand&#10;&#10;Description automatically generated">
            <a:extLst>
              <a:ext uri="{FF2B5EF4-FFF2-40B4-BE49-F238E27FC236}">
                <a16:creationId xmlns:a16="http://schemas.microsoft.com/office/drawing/2014/main" id="{AAA24102-61F5-0C7D-057B-C2FD38F7D0A3}"/>
              </a:ext>
            </a:extLst>
          </p:cNvPr>
          <p:cNvPicPr>
            <a:picLocks noChangeAspect="1"/>
          </p:cNvPicPr>
          <p:nvPr userDrawn="1"/>
        </p:nvPicPr>
        <p:blipFill>
          <a:blip r:embed="rId2"/>
          <a:stretch>
            <a:fillRect/>
          </a:stretch>
        </p:blipFill>
        <p:spPr>
          <a:xfrm>
            <a:off x="0" y="0"/>
            <a:ext cx="4267200" cy="6858000"/>
          </a:xfrm>
          <a:prstGeom prst="rect">
            <a:avLst/>
          </a:prstGeom>
        </p:spPr>
      </p:pic>
      <p:cxnSp>
        <p:nvCxnSpPr>
          <p:cNvPr id="3" name="Straight Connector 2">
            <a:extLst>
              <a:ext uri="{FF2B5EF4-FFF2-40B4-BE49-F238E27FC236}">
                <a16:creationId xmlns:a16="http://schemas.microsoft.com/office/drawing/2014/main" id="{4A106504-EBE4-0E6B-497D-3BF8861E950C}"/>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2149264"/>
            <a:ext cx="277091" cy="2770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21299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spTree>
    <p:extLst>
      <p:ext uri="{BB962C8B-B14F-4D97-AF65-F5344CB8AC3E}">
        <p14:creationId xmlns:p14="http://schemas.microsoft.com/office/powerpoint/2010/main" val="273847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mparison ">
    <p:spTree>
      <p:nvGrpSpPr>
        <p:cNvPr id="1" name=""/>
        <p:cNvGrpSpPr/>
        <p:nvPr/>
      </p:nvGrpSpPr>
      <p:grpSpPr>
        <a:xfrm>
          <a:off x="0" y="0"/>
          <a:ext cx="0" cy="0"/>
          <a:chOff x="0" y="0"/>
          <a:chExt cx="0" cy="0"/>
        </a:xfrm>
      </p:grpSpPr>
      <p:pic>
        <p:nvPicPr>
          <p:cNvPr id="3" name="Picture 2" descr="A white surface with a red stripe&#10;&#10;Description automatically generated with medium confidence">
            <a:extLst>
              <a:ext uri="{FF2B5EF4-FFF2-40B4-BE49-F238E27FC236}">
                <a16:creationId xmlns:a16="http://schemas.microsoft.com/office/drawing/2014/main" id="{730A8CBF-09AA-AD4E-4F7B-3603EBB89F06}"/>
              </a:ext>
            </a:extLst>
          </p:cNvPr>
          <p:cNvPicPr>
            <a:picLocks noChangeAspect="1"/>
          </p:cNvPicPr>
          <p:nvPr userDrawn="1"/>
        </p:nvPicPr>
        <p:blipFill>
          <a:blip r:embed="rId2"/>
          <a:stretch>
            <a:fillRect/>
          </a:stretch>
        </p:blipFill>
        <p:spPr>
          <a:xfrm>
            <a:off x="14741" y="5185518"/>
            <a:ext cx="12188825" cy="1703130"/>
          </a:xfrm>
          <a:prstGeom prst="rect">
            <a:avLst/>
          </a:prstGeom>
        </p:spPr>
      </p:pic>
      <p:sp>
        <p:nvSpPr>
          <p:cNvPr id="5" name="Rounded Rectangle 2">
            <a:extLst>
              <a:ext uri="{FF2B5EF4-FFF2-40B4-BE49-F238E27FC236}">
                <a16:creationId xmlns:a16="http://schemas.microsoft.com/office/drawing/2014/main" id="{5AD7D796-CCB2-CB02-1248-C6DCF9275D6A}"/>
              </a:ext>
              <a:ext uri="{C183D7F6-B498-43B3-948B-1728B52AA6E4}">
                <adec:decorative xmlns:adec="http://schemas.microsoft.com/office/drawing/2017/decorative" val="1"/>
              </a:ext>
            </a:extLst>
          </p:cNvPr>
          <p:cNvSpPr/>
          <p:nvPr userDrawn="1"/>
        </p:nvSpPr>
        <p:spPr>
          <a:xfrm>
            <a:off x="335821" y="427485"/>
            <a:ext cx="3689588" cy="4369743"/>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6">
            <a:extLst>
              <a:ext uri="{FF2B5EF4-FFF2-40B4-BE49-F238E27FC236}">
                <a16:creationId xmlns:a16="http://schemas.microsoft.com/office/drawing/2014/main" id="{79B2DC73-9683-E89E-69AF-A4E447F22C85}"/>
              </a:ext>
              <a:ext uri="{C183D7F6-B498-43B3-948B-1728B52AA6E4}">
                <adec:decorative xmlns:adec="http://schemas.microsoft.com/office/drawing/2017/decorative" val="1"/>
              </a:ext>
            </a:extLst>
          </p:cNvPr>
          <p:cNvSpPr/>
          <p:nvPr userDrawn="1"/>
        </p:nvSpPr>
        <p:spPr>
          <a:xfrm>
            <a:off x="4292782" y="427485"/>
            <a:ext cx="3670141" cy="4369743"/>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ed Rectangle 4">
            <a:extLst>
              <a:ext uri="{FF2B5EF4-FFF2-40B4-BE49-F238E27FC236}">
                <a16:creationId xmlns:a16="http://schemas.microsoft.com/office/drawing/2014/main" id="{9468030F-A2B0-1E28-90DB-0AD0F2650CB3}"/>
              </a:ext>
              <a:ext uri="{C183D7F6-B498-43B3-948B-1728B52AA6E4}">
                <adec:decorative xmlns:adec="http://schemas.microsoft.com/office/drawing/2017/decorative" val="1"/>
              </a:ext>
            </a:extLst>
          </p:cNvPr>
          <p:cNvSpPr/>
          <p:nvPr userDrawn="1"/>
        </p:nvSpPr>
        <p:spPr>
          <a:xfrm>
            <a:off x="8271756" y="427485"/>
            <a:ext cx="3676611" cy="4373115"/>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pc="0" baseline="0">
                <a:solidFill>
                  <a:schemeClr val="bg1"/>
                </a:solidFill>
              </a:defRPr>
            </a:lvl1pPr>
          </a:lstStyle>
          <a:p>
            <a:r>
              <a:rPr lang="en-US" dirty="0"/>
              <a:t>Text</a:t>
            </a:r>
          </a:p>
        </p:txBody>
      </p:sp>
      <p:sp>
        <p:nvSpPr>
          <p:cNvPr id="29" name="Text Placeholder 125">
            <a:extLst>
              <a:ext uri="{FF2B5EF4-FFF2-40B4-BE49-F238E27FC236}">
                <a16:creationId xmlns:a16="http://schemas.microsoft.com/office/drawing/2014/main" id="{B89E9055-5874-4596-2B59-DCB04EB86980}"/>
              </a:ext>
            </a:extLst>
          </p:cNvPr>
          <p:cNvSpPr>
            <a:spLocks noGrp="1"/>
          </p:cNvSpPr>
          <p:nvPr>
            <p:ph type="body" sz="quarter" idx="11" hasCustomPrompt="1"/>
          </p:nvPr>
        </p:nvSpPr>
        <p:spPr>
          <a:xfrm>
            <a:off x="512438" y="914400"/>
            <a:ext cx="3327584"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
        <p:nvSpPr>
          <p:cNvPr id="35" name="Text Placeholder 125">
            <a:extLst>
              <a:ext uri="{FF2B5EF4-FFF2-40B4-BE49-F238E27FC236}">
                <a16:creationId xmlns:a16="http://schemas.microsoft.com/office/drawing/2014/main" id="{BFB48785-B482-2B8F-D6C1-C980B6D69CDE}"/>
              </a:ext>
            </a:extLst>
          </p:cNvPr>
          <p:cNvSpPr>
            <a:spLocks noGrp="1"/>
          </p:cNvSpPr>
          <p:nvPr>
            <p:ph type="body" sz="quarter" idx="22" hasCustomPrompt="1"/>
          </p:nvPr>
        </p:nvSpPr>
        <p:spPr>
          <a:xfrm>
            <a:off x="4494212" y="914400"/>
            <a:ext cx="3310045"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
        <p:nvSpPr>
          <p:cNvPr id="37" name="Text Placeholder 125">
            <a:extLst>
              <a:ext uri="{FF2B5EF4-FFF2-40B4-BE49-F238E27FC236}">
                <a16:creationId xmlns:a16="http://schemas.microsoft.com/office/drawing/2014/main" id="{760159F0-F3D6-196C-7464-082D0A7C066D}"/>
              </a:ext>
            </a:extLst>
          </p:cNvPr>
          <p:cNvSpPr>
            <a:spLocks noGrp="1"/>
          </p:cNvSpPr>
          <p:nvPr>
            <p:ph type="body" sz="quarter" idx="24" hasCustomPrompt="1"/>
          </p:nvPr>
        </p:nvSpPr>
        <p:spPr>
          <a:xfrm>
            <a:off x="8437502" y="917510"/>
            <a:ext cx="3315881" cy="339571"/>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Tree>
    <p:extLst>
      <p:ext uri="{BB962C8B-B14F-4D97-AF65-F5344CB8AC3E}">
        <p14:creationId xmlns:p14="http://schemas.microsoft.com/office/powerpoint/2010/main" val="3794591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omparison ">
    <p:spTree>
      <p:nvGrpSpPr>
        <p:cNvPr id="1" name=""/>
        <p:cNvGrpSpPr/>
        <p:nvPr/>
      </p:nvGrpSpPr>
      <p:grpSpPr>
        <a:xfrm>
          <a:off x="0" y="0"/>
          <a:ext cx="0" cy="0"/>
          <a:chOff x="0" y="0"/>
          <a:chExt cx="0" cy="0"/>
        </a:xfrm>
      </p:grpSpPr>
      <p:pic>
        <p:nvPicPr>
          <p:cNvPr id="3" name="Picture 2" descr="A white surface with a red stripe&#10;&#10;Description automatically generated with medium confidence">
            <a:extLst>
              <a:ext uri="{FF2B5EF4-FFF2-40B4-BE49-F238E27FC236}">
                <a16:creationId xmlns:a16="http://schemas.microsoft.com/office/drawing/2014/main" id="{730A8CBF-09AA-AD4E-4F7B-3603EBB89F06}"/>
              </a:ext>
            </a:extLst>
          </p:cNvPr>
          <p:cNvPicPr>
            <a:picLocks noChangeAspect="1"/>
          </p:cNvPicPr>
          <p:nvPr userDrawn="1"/>
        </p:nvPicPr>
        <p:blipFill>
          <a:blip r:embed="rId2"/>
          <a:stretch>
            <a:fillRect/>
          </a:stretch>
        </p:blipFill>
        <p:spPr>
          <a:xfrm>
            <a:off x="14741" y="5185518"/>
            <a:ext cx="12188825" cy="1703130"/>
          </a:xfrm>
          <a:prstGeom prst="rect">
            <a:avLst/>
          </a:prstGeom>
        </p:spPr>
      </p:pic>
      <p:sp>
        <p:nvSpPr>
          <p:cNvPr id="5" name="Rounded Rectangle 2">
            <a:extLst>
              <a:ext uri="{FF2B5EF4-FFF2-40B4-BE49-F238E27FC236}">
                <a16:creationId xmlns:a16="http://schemas.microsoft.com/office/drawing/2014/main" id="{5AD7D796-CCB2-CB02-1248-C6DCF9275D6A}"/>
              </a:ext>
              <a:ext uri="{C183D7F6-B498-43B3-948B-1728B52AA6E4}">
                <adec:decorative xmlns:adec="http://schemas.microsoft.com/office/drawing/2017/decorative" val="1"/>
              </a:ext>
            </a:extLst>
          </p:cNvPr>
          <p:cNvSpPr/>
          <p:nvPr userDrawn="1"/>
        </p:nvSpPr>
        <p:spPr>
          <a:xfrm>
            <a:off x="2208212" y="539858"/>
            <a:ext cx="3689588" cy="4369743"/>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6">
            <a:extLst>
              <a:ext uri="{FF2B5EF4-FFF2-40B4-BE49-F238E27FC236}">
                <a16:creationId xmlns:a16="http://schemas.microsoft.com/office/drawing/2014/main" id="{79B2DC73-9683-E89E-69AF-A4E447F22C85}"/>
              </a:ext>
              <a:ext uri="{C183D7F6-B498-43B3-948B-1728B52AA6E4}">
                <adec:decorative xmlns:adec="http://schemas.microsoft.com/office/drawing/2017/decorative" val="1"/>
              </a:ext>
            </a:extLst>
          </p:cNvPr>
          <p:cNvSpPr/>
          <p:nvPr userDrawn="1"/>
        </p:nvSpPr>
        <p:spPr>
          <a:xfrm>
            <a:off x="6165173" y="539858"/>
            <a:ext cx="3670141" cy="4369743"/>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pc="0" baseline="0">
                <a:solidFill>
                  <a:schemeClr val="bg1"/>
                </a:solidFill>
              </a:defRPr>
            </a:lvl1pPr>
          </a:lstStyle>
          <a:p>
            <a:r>
              <a:rPr lang="en-US" dirty="0"/>
              <a:t>Text</a:t>
            </a:r>
          </a:p>
        </p:txBody>
      </p:sp>
      <p:sp>
        <p:nvSpPr>
          <p:cNvPr id="29" name="Text Placeholder 125">
            <a:extLst>
              <a:ext uri="{FF2B5EF4-FFF2-40B4-BE49-F238E27FC236}">
                <a16:creationId xmlns:a16="http://schemas.microsoft.com/office/drawing/2014/main" id="{B89E9055-5874-4596-2B59-DCB04EB86980}"/>
              </a:ext>
            </a:extLst>
          </p:cNvPr>
          <p:cNvSpPr>
            <a:spLocks noGrp="1"/>
          </p:cNvSpPr>
          <p:nvPr>
            <p:ph type="body" sz="quarter" idx="11" hasCustomPrompt="1"/>
          </p:nvPr>
        </p:nvSpPr>
        <p:spPr>
          <a:xfrm>
            <a:off x="2384829" y="1026773"/>
            <a:ext cx="3327584"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
        <p:nvSpPr>
          <p:cNvPr id="35" name="Text Placeholder 125">
            <a:extLst>
              <a:ext uri="{FF2B5EF4-FFF2-40B4-BE49-F238E27FC236}">
                <a16:creationId xmlns:a16="http://schemas.microsoft.com/office/drawing/2014/main" id="{BFB48785-B482-2B8F-D6C1-C980B6D69CDE}"/>
              </a:ext>
            </a:extLst>
          </p:cNvPr>
          <p:cNvSpPr>
            <a:spLocks noGrp="1"/>
          </p:cNvSpPr>
          <p:nvPr>
            <p:ph type="body" sz="quarter" idx="22" hasCustomPrompt="1"/>
          </p:nvPr>
        </p:nvSpPr>
        <p:spPr>
          <a:xfrm>
            <a:off x="6366603" y="1026773"/>
            <a:ext cx="3310045"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Tree>
    <p:extLst>
      <p:ext uri="{BB962C8B-B14F-4D97-AF65-F5344CB8AC3E}">
        <p14:creationId xmlns:p14="http://schemas.microsoft.com/office/powerpoint/2010/main" val="1128238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mparison ">
    <p:spTree>
      <p:nvGrpSpPr>
        <p:cNvPr id="1" name=""/>
        <p:cNvGrpSpPr/>
        <p:nvPr/>
      </p:nvGrpSpPr>
      <p:grpSpPr>
        <a:xfrm>
          <a:off x="0" y="0"/>
          <a:ext cx="0" cy="0"/>
          <a:chOff x="0" y="0"/>
          <a:chExt cx="0" cy="0"/>
        </a:xfrm>
      </p:grpSpPr>
      <p:pic>
        <p:nvPicPr>
          <p:cNvPr id="2" name="Picture 1" descr="A white surface with a red stripe&#10;&#10;Description automatically generated with medium confidence">
            <a:extLst>
              <a:ext uri="{FF2B5EF4-FFF2-40B4-BE49-F238E27FC236}">
                <a16:creationId xmlns:a16="http://schemas.microsoft.com/office/drawing/2014/main" id="{58650A07-903A-2EDE-46F5-E5182C807D5C}"/>
              </a:ext>
            </a:extLst>
          </p:cNvPr>
          <p:cNvPicPr>
            <a:picLocks noChangeAspect="1"/>
          </p:cNvPicPr>
          <p:nvPr userDrawn="1"/>
        </p:nvPicPr>
        <p:blipFill>
          <a:blip r:embed="rId2"/>
          <a:stretch>
            <a:fillRect/>
          </a:stretch>
        </p:blipFill>
        <p:spPr>
          <a:xfrm>
            <a:off x="14741" y="5185518"/>
            <a:ext cx="12188825" cy="1703130"/>
          </a:xfrm>
          <a:prstGeom prst="rect">
            <a:avLst/>
          </a:prstGeom>
        </p:spPr>
      </p:pic>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z="5400" spc="0" baseline="0">
                <a:solidFill>
                  <a:schemeClr val="bg1"/>
                </a:solidFill>
              </a:defRPr>
            </a:lvl1pPr>
          </a:lstStyle>
          <a:p>
            <a:r>
              <a:rPr lang="en-US" dirty="0"/>
              <a:t>Text</a:t>
            </a:r>
          </a:p>
        </p:txBody>
      </p:sp>
    </p:spTree>
    <p:extLst>
      <p:ext uri="{BB962C8B-B14F-4D97-AF65-F5344CB8AC3E}">
        <p14:creationId xmlns:p14="http://schemas.microsoft.com/office/powerpoint/2010/main" val="399162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omparison ">
    <p:spTree>
      <p:nvGrpSpPr>
        <p:cNvPr id="1" name=""/>
        <p:cNvGrpSpPr/>
        <p:nvPr/>
      </p:nvGrpSpPr>
      <p:grpSpPr>
        <a:xfrm>
          <a:off x="0" y="0"/>
          <a:ext cx="0" cy="0"/>
          <a:chOff x="0" y="0"/>
          <a:chExt cx="0" cy="0"/>
        </a:xfrm>
      </p:grpSpPr>
      <p:pic>
        <p:nvPicPr>
          <p:cNvPr id="2" name="Picture 1" descr="A white surface with a red stripe&#10;&#10;Description automatically generated with medium confidence">
            <a:extLst>
              <a:ext uri="{FF2B5EF4-FFF2-40B4-BE49-F238E27FC236}">
                <a16:creationId xmlns:a16="http://schemas.microsoft.com/office/drawing/2014/main" id="{86DBBE1E-8D72-B587-D7FC-7D56AEB978DF}"/>
              </a:ext>
            </a:extLst>
          </p:cNvPr>
          <p:cNvPicPr>
            <a:picLocks noChangeAspect="1"/>
          </p:cNvPicPr>
          <p:nvPr userDrawn="1"/>
        </p:nvPicPr>
        <p:blipFill>
          <a:blip r:embed="rId2"/>
          <a:stretch>
            <a:fillRect/>
          </a:stretch>
        </p:blipFill>
        <p:spPr>
          <a:xfrm>
            <a:off x="14741" y="5185518"/>
            <a:ext cx="12188825" cy="1703130"/>
          </a:xfrm>
          <a:prstGeom prst="rect">
            <a:avLst/>
          </a:prstGeom>
        </p:spPr>
      </p:pic>
      <p:sp>
        <p:nvSpPr>
          <p:cNvPr id="17" name="Rounded Rectangle 6">
            <a:extLst>
              <a:ext uri="{FF2B5EF4-FFF2-40B4-BE49-F238E27FC236}">
                <a16:creationId xmlns:a16="http://schemas.microsoft.com/office/drawing/2014/main" id="{79B2DC73-9683-E89E-69AF-A4E447F22C85}"/>
              </a:ext>
              <a:ext uri="{C183D7F6-B498-43B3-948B-1728B52AA6E4}">
                <adec:decorative xmlns:adec="http://schemas.microsoft.com/office/drawing/2017/decorative" val="1"/>
              </a:ext>
            </a:extLst>
          </p:cNvPr>
          <p:cNvSpPr/>
          <p:nvPr userDrawn="1"/>
        </p:nvSpPr>
        <p:spPr>
          <a:xfrm>
            <a:off x="531812" y="430857"/>
            <a:ext cx="11201400" cy="4369743"/>
          </a:xfrm>
          <a:prstGeom prst="round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pc="0" baseline="0">
                <a:solidFill>
                  <a:schemeClr val="bg1"/>
                </a:solidFill>
              </a:defRPr>
            </a:lvl1pPr>
          </a:lstStyle>
          <a:p>
            <a:r>
              <a:rPr lang="en-US" dirty="0"/>
              <a:t>Text</a:t>
            </a:r>
          </a:p>
        </p:txBody>
      </p:sp>
      <p:sp>
        <p:nvSpPr>
          <p:cNvPr id="11" name="Text Placeholder 125">
            <a:extLst>
              <a:ext uri="{FF2B5EF4-FFF2-40B4-BE49-F238E27FC236}">
                <a16:creationId xmlns:a16="http://schemas.microsoft.com/office/drawing/2014/main" id="{BBC3ACC1-2A36-4A87-8037-08F1271666FC}"/>
              </a:ext>
            </a:extLst>
          </p:cNvPr>
          <p:cNvSpPr>
            <a:spLocks noGrp="1"/>
          </p:cNvSpPr>
          <p:nvPr>
            <p:ph type="body" sz="quarter" idx="19" hasCustomPrompt="1"/>
          </p:nvPr>
        </p:nvSpPr>
        <p:spPr>
          <a:xfrm>
            <a:off x="1040967" y="1676401"/>
            <a:ext cx="10183091" cy="2743200"/>
          </a:xfrm>
          <a:prstGeom prst="rect">
            <a:avLst/>
          </a:prstGeom>
        </p:spPr>
        <p:txBody>
          <a:bodyPr>
            <a:noAutofit/>
          </a:bodyPr>
          <a:lstStyle>
            <a:lvl1pPr marL="0" indent="0" algn="ctr">
              <a:lnSpc>
                <a:spcPct val="110000"/>
              </a:lnSpc>
              <a:spcAft>
                <a:spcPts val="0"/>
              </a:spcAft>
              <a:buNone/>
              <a:defRPr sz="2800" b="0"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text here</a:t>
            </a:r>
          </a:p>
        </p:txBody>
      </p:sp>
      <p:sp>
        <p:nvSpPr>
          <p:cNvPr id="12" name="Text Placeholder 125">
            <a:extLst>
              <a:ext uri="{FF2B5EF4-FFF2-40B4-BE49-F238E27FC236}">
                <a16:creationId xmlns:a16="http://schemas.microsoft.com/office/drawing/2014/main" id="{EFC5A75B-08C3-4FE3-B782-B124A065684C}"/>
              </a:ext>
            </a:extLst>
          </p:cNvPr>
          <p:cNvSpPr>
            <a:spLocks noGrp="1"/>
          </p:cNvSpPr>
          <p:nvPr>
            <p:ph type="body" sz="quarter" idx="22" hasCustomPrompt="1"/>
          </p:nvPr>
        </p:nvSpPr>
        <p:spPr>
          <a:xfrm>
            <a:off x="1040966" y="838200"/>
            <a:ext cx="10183092" cy="838200"/>
          </a:xfrm>
          <a:prstGeom prst="rect">
            <a:avLst/>
          </a:prstGeom>
        </p:spPr>
        <p:txBody>
          <a:bodyPr>
            <a:noAutofit/>
          </a:bodyPr>
          <a:lstStyle>
            <a:lvl1pPr marL="0" indent="0" algn="ctr">
              <a:buNone/>
              <a:defRPr sz="28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Tree>
    <p:extLst>
      <p:ext uri="{BB962C8B-B14F-4D97-AF65-F5344CB8AC3E}">
        <p14:creationId xmlns:p14="http://schemas.microsoft.com/office/powerpoint/2010/main" val="1600049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77" r:id="rId2"/>
    <p:sldLayoutId id="2147483673" r:id="rId3"/>
    <p:sldLayoutId id="2147483671" r:id="rId4"/>
    <p:sldLayoutId id="2147483672" r:id="rId5"/>
    <p:sldLayoutId id="2147483662" r:id="rId6"/>
    <p:sldLayoutId id="2147483676" r:id="rId7"/>
    <p:sldLayoutId id="2147483675" r:id="rId8"/>
    <p:sldLayoutId id="2147483674" r:id="rId9"/>
    <p:sldLayoutId id="2147483664" r:id="rId10"/>
    <p:sldLayoutId id="2147483666" r:id="rId11"/>
    <p:sldLayoutId id="2147483668" r:id="rId12"/>
    <p:sldLayoutId id="2147483669" r:id="rId13"/>
    <p:sldLayoutId id="2147483667" r:id="rId14"/>
    <p:sldLayoutId id="2147483655" r:id="rId15"/>
  </p:sldLayoutIdLst>
  <p:txStyles>
    <p:titleStyle>
      <a:lvl1pPr algn="ctr" defTabSz="1218987" rtl="0" eaLnBrk="1" latinLnBrk="0" hangingPunct="1">
        <a:lnSpc>
          <a:spcPct val="85000"/>
        </a:lnSpc>
        <a:spcBef>
          <a:spcPts val="0"/>
        </a:spcBef>
        <a:spcAft>
          <a:spcPts val="600"/>
        </a:spcAft>
        <a:buNone/>
        <a:defRPr sz="5400" b="1" i="0" kern="1200" spc="100" baseline="0">
          <a:solidFill>
            <a:schemeClr val="accent4">
              <a:lumMod val="75000"/>
            </a:schemeClr>
          </a:solidFill>
          <a:latin typeface="+mj-lt"/>
          <a:ea typeface="+mj-ea"/>
          <a:cs typeface="Arial"/>
        </a:defRPr>
      </a:lvl1pPr>
    </p:titleStyle>
    <p:bodyStyle>
      <a:lvl1pPr marL="457120" indent="-457120" algn="l" defTabSz="1218987" rtl="0" eaLnBrk="1" latinLnBrk="0" hangingPunct="1">
        <a:lnSpc>
          <a:spcPct val="85000"/>
        </a:lnSpc>
        <a:spcBef>
          <a:spcPts val="0"/>
        </a:spcBef>
        <a:spcAft>
          <a:spcPts val="600"/>
        </a:spcAft>
        <a:buFont typeface="Arial" pitchFamily="34" charset="0"/>
        <a:buChar char="•"/>
        <a:defRPr sz="4300" kern="1200">
          <a:solidFill>
            <a:schemeClr val="accent3">
              <a:lumMod val="75000"/>
            </a:schemeClr>
          </a:solidFill>
          <a:latin typeface="+mn-lt"/>
          <a:ea typeface="+mn-ea"/>
          <a:cs typeface="Arial"/>
        </a:defRPr>
      </a:lvl1pPr>
      <a:lvl2pPr marL="990427" indent="-380933" algn="l" defTabSz="1218987" rtl="0" eaLnBrk="1" latinLnBrk="0" hangingPunct="1">
        <a:lnSpc>
          <a:spcPct val="85000"/>
        </a:lnSpc>
        <a:spcBef>
          <a:spcPts val="0"/>
        </a:spcBef>
        <a:spcAft>
          <a:spcPts val="600"/>
        </a:spcAft>
        <a:buFont typeface="Arial" pitchFamily="34" charset="0"/>
        <a:buChar char="–"/>
        <a:defRPr sz="3700" kern="1200">
          <a:solidFill>
            <a:schemeClr val="accent3">
              <a:lumMod val="75000"/>
            </a:schemeClr>
          </a:solidFill>
          <a:latin typeface="+mn-lt"/>
          <a:ea typeface="+mn-ea"/>
          <a:cs typeface="Arial"/>
        </a:defRPr>
      </a:lvl2pPr>
      <a:lvl3pPr marL="1523733" indent="-304747" algn="l" defTabSz="1218987" rtl="0" eaLnBrk="1" latinLnBrk="0" hangingPunct="1">
        <a:lnSpc>
          <a:spcPct val="85000"/>
        </a:lnSpc>
        <a:spcBef>
          <a:spcPts val="0"/>
        </a:spcBef>
        <a:spcAft>
          <a:spcPts val="600"/>
        </a:spcAft>
        <a:buFont typeface="Arial" pitchFamily="34" charset="0"/>
        <a:buChar char="•"/>
        <a:defRPr sz="3200" kern="1200">
          <a:solidFill>
            <a:schemeClr val="accent3">
              <a:lumMod val="75000"/>
            </a:schemeClr>
          </a:solidFill>
          <a:latin typeface="+mn-lt"/>
          <a:ea typeface="+mn-ea"/>
          <a:cs typeface="Arial"/>
        </a:defRPr>
      </a:lvl3pPr>
      <a:lvl4pPr marL="2133227" indent="-304747" algn="l" defTabSz="1218987" rtl="0" eaLnBrk="1" latinLnBrk="0" hangingPunct="1">
        <a:lnSpc>
          <a:spcPct val="85000"/>
        </a:lnSpc>
        <a:spcBef>
          <a:spcPts val="0"/>
        </a:spcBef>
        <a:spcAft>
          <a:spcPts val="600"/>
        </a:spcAft>
        <a:buFont typeface="Arial" pitchFamily="34" charset="0"/>
        <a:buChar char="–"/>
        <a:defRPr sz="2700" kern="1200">
          <a:solidFill>
            <a:schemeClr val="accent3">
              <a:lumMod val="75000"/>
            </a:schemeClr>
          </a:solidFill>
          <a:latin typeface="+mn-lt"/>
          <a:ea typeface="+mn-ea"/>
          <a:cs typeface="Arial"/>
        </a:defRPr>
      </a:lvl4pPr>
      <a:lvl5pPr marL="2742720" indent="-304747" algn="l" defTabSz="1218987" rtl="0" eaLnBrk="1" latinLnBrk="0" hangingPunct="1">
        <a:lnSpc>
          <a:spcPct val="85000"/>
        </a:lnSpc>
        <a:spcBef>
          <a:spcPts val="0"/>
        </a:spcBef>
        <a:spcAft>
          <a:spcPts val="600"/>
        </a:spcAft>
        <a:buFont typeface="Arial" pitchFamily="34" charset="0"/>
        <a:buChar char="»"/>
        <a:defRPr sz="2700" kern="1200">
          <a:solidFill>
            <a:schemeClr val="accent3">
              <a:lumMod val="75000"/>
            </a:schemeClr>
          </a:solidFill>
          <a:latin typeface="+mn-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4BA745-1217-4389-9C42-A8D3C103565E}"/>
              </a:ext>
            </a:extLst>
          </p:cNvPr>
          <p:cNvPicPr>
            <a:picLocks noChangeAspect="1"/>
          </p:cNvPicPr>
          <p:nvPr/>
        </p:nvPicPr>
        <p:blipFill>
          <a:blip r:embed="rId2"/>
          <a:srcRect/>
          <a:stretch/>
        </p:blipFill>
        <p:spPr>
          <a:xfrm>
            <a:off x="17666" y="20738"/>
            <a:ext cx="12153491" cy="6816523"/>
          </a:xfrm>
          <a:prstGeom prst="rect">
            <a:avLst/>
          </a:prstGeom>
        </p:spPr>
      </p:pic>
    </p:spTree>
    <p:extLst>
      <p:ext uri="{BB962C8B-B14F-4D97-AF65-F5344CB8AC3E}">
        <p14:creationId xmlns:p14="http://schemas.microsoft.com/office/powerpoint/2010/main" val="3567145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EEE2B-7820-8777-0FD8-363E27E2748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4CF49E1-F796-2604-00BB-DB928BBCA419}"/>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D5AD4366-2809-AB43-DD29-B196599F0A3A}"/>
              </a:ext>
            </a:extLst>
          </p:cNvPr>
          <p:cNvSpPr>
            <a:spLocks noGrp="1"/>
          </p:cNvSpPr>
          <p:nvPr>
            <p:ph type="body" sz="quarter" idx="19"/>
          </p:nvPr>
        </p:nvSpPr>
        <p:spPr>
          <a:xfrm>
            <a:off x="4037013" y="457200"/>
            <a:ext cx="7391399" cy="5943600"/>
          </a:xfrm>
        </p:spPr>
        <p:txBody>
          <a:bodyPr anchor="ctr"/>
          <a:lstStyle/>
          <a:p>
            <a:r>
              <a:rPr lang="en-US" sz="4000" b="1" dirty="0"/>
              <a:t>Where might you be </a:t>
            </a:r>
          </a:p>
          <a:p>
            <a:r>
              <a:rPr lang="en-US" sz="4000" b="1" dirty="0"/>
              <a:t>tempted to seek security outside of Christ’s hold?</a:t>
            </a:r>
          </a:p>
        </p:txBody>
      </p:sp>
    </p:spTree>
    <p:extLst>
      <p:ext uri="{BB962C8B-B14F-4D97-AF65-F5344CB8AC3E}">
        <p14:creationId xmlns:p14="http://schemas.microsoft.com/office/powerpoint/2010/main" val="2143452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1FE66-62EA-7BA6-A669-96BC0A6A883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E6B29F5-02BD-5C4E-2641-4CCEEE540673}"/>
              </a:ext>
            </a:extLst>
          </p:cNvPr>
          <p:cNvSpPr>
            <a:spLocks noGrp="1"/>
          </p:cNvSpPr>
          <p:nvPr>
            <p:ph type="body" sz="quarter" idx="19"/>
          </p:nvPr>
        </p:nvSpPr>
        <p:spPr>
          <a:xfrm>
            <a:off x="4037013" y="457200"/>
            <a:ext cx="7391399" cy="5943600"/>
          </a:xfrm>
        </p:spPr>
        <p:txBody>
          <a:bodyPr anchor="ctr"/>
          <a:lstStyle/>
          <a:p>
            <a:r>
              <a:rPr lang="en-US" sz="4000" b="1" dirty="0"/>
              <a:t>What would you change if you deeply believed no one or nothing could snatch you from Christ’s hand? </a:t>
            </a:r>
          </a:p>
        </p:txBody>
      </p:sp>
      <p:sp>
        <p:nvSpPr>
          <p:cNvPr id="5" name="Title 4">
            <a:extLst>
              <a:ext uri="{FF2B5EF4-FFF2-40B4-BE49-F238E27FC236}">
                <a16:creationId xmlns:a16="http://schemas.microsoft.com/office/drawing/2014/main" id="{827A2075-C9E2-2752-DAEE-953287CF67EE}"/>
              </a:ext>
            </a:extLst>
          </p:cNvPr>
          <p:cNvSpPr>
            <a:spLocks noGrp="1"/>
          </p:cNvSpPr>
          <p:nvPr>
            <p:ph type="title"/>
          </p:nvPr>
        </p:nvSpPr>
        <p:spPr/>
        <p:txBody>
          <a:bodyPr>
            <a:normAutofit fontScale="90000"/>
          </a:bodyPr>
          <a:lstStyle/>
          <a:p>
            <a:pPr>
              <a:lnSpc>
                <a:spcPct val="150000"/>
              </a:lnSpc>
            </a:pPr>
            <a:r>
              <a:rPr lang="en-US" dirty="0"/>
              <a:t>Discuss</a:t>
            </a:r>
          </a:p>
        </p:txBody>
      </p:sp>
    </p:spTree>
    <p:extLst>
      <p:ext uri="{BB962C8B-B14F-4D97-AF65-F5344CB8AC3E}">
        <p14:creationId xmlns:p14="http://schemas.microsoft.com/office/powerpoint/2010/main" val="4201980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661D3-0399-661C-FDAA-B648456C6B70}"/>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87BF9FAE-047B-A842-E7E0-9255E49679F6}"/>
              </a:ext>
            </a:extLst>
          </p:cNvPr>
          <p:cNvSpPr>
            <a:spLocks noGrp="1"/>
          </p:cNvSpPr>
          <p:nvPr>
            <p:ph type="title"/>
          </p:nvPr>
        </p:nvSpPr>
        <p:spPr>
          <a:xfrm>
            <a:off x="-1" y="533400"/>
            <a:ext cx="12188825" cy="4419600"/>
          </a:xfrm>
        </p:spPr>
        <p:txBody>
          <a:bodyPr anchor="b">
            <a:noAutofit/>
          </a:bodyPr>
          <a:lstStyle/>
          <a:p>
            <a:pPr marR="0">
              <a:lnSpc>
                <a:spcPct val="150000"/>
              </a:lnSpc>
              <a:spcBef>
                <a:spcPts val="0"/>
              </a:spcBef>
              <a:spcAft>
                <a:spcPts val="0"/>
              </a:spcAft>
            </a:pPr>
            <a:r>
              <a:rPr lang="en-US" sz="5500" dirty="0"/>
              <a:t>2. When truth is </a:t>
            </a:r>
            <a:r>
              <a:rPr lang="en-US" sz="5500" u="sng" dirty="0"/>
              <a:t>challenged</a:t>
            </a:r>
            <a:r>
              <a:rPr lang="en-US" sz="5500" dirty="0"/>
              <a:t>, </a:t>
            </a:r>
            <a:br>
              <a:rPr lang="en-US" sz="5500" dirty="0"/>
            </a:br>
            <a:r>
              <a:rPr lang="en-US" sz="5500" dirty="0"/>
              <a:t>it must be defended with </a:t>
            </a:r>
            <a:r>
              <a:rPr lang="en-US" sz="5500" u="sng" dirty="0"/>
              <a:t>Scripture</a:t>
            </a:r>
            <a:r>
              <a:rPr lang="en-US" sz="5500" dirty="0"/>
              <a:t>.</a:t>
            </a:r>
          </a:p>
        </p:txBody>
      </p:sp>
    </p:spTree>
    <p:extLst>
      <p:ext uri="{BB962C8B-B14F-4D97-AF65-F5344CB8AC3E}">
        <p14:creationId xmlns:p14="http://schemas.microsoft.com/office/powerpoint/2010/main" val="524395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2C7F4-E000-91E8-F49E-AB4F5470B15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52D98E1-9EFC-8383-BA9D-701A69C1C859}"/>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Again the Jews picked up rocks to </a:t>
            </a:r>
          </a:p>
          <a:p>
            <a:pPr>
              <a:lnSpc>
                <a:spcPct val="100000"/>
              </a:lnSpc>
              <a:spcAft>
                <a:spcPts val="0"/>
              </a:spcAft>
            </a:pPr>
            <a:r>
              <a:rPr lang="en-US" sz="4000" dirty="0"/>
              <a:t>stone him.</a:t>
            </a:r>
          </a:p>
          <a:p>
            <a:pPr>
              <a:lnSpc>
                <a:spcPct val="100000"/>
              </a:lnSpc>
              <a:spcAft>
                <a:spcPts val="0"/>
              </a:spcAft>
            </a:pPr>
            <a:endParaRPr lang="en-US" sz="4000" dirty="0"/>
          </a:p>
          <a:p>
            <a:pPr>
              <a:lnSpc>
                <a:spcPct val="100000"/>
              </a:lnSpc>
              <a:spcAft>
                <a:spcPts val="0"/>
              </a:spcAft>
            </a:pPr>
            <a:r>
              <a:rPr lang="en-US" sz="4000" dirty="0"/>
              <a:t>Jesus replied, “I have shown you many good works from the Father. For which of these works are you stoning me?”</a:t>
            </a:r>
          </a:p>
          <a:p>
            <a:pPr>
              <a:lnSpc>
                <a:spcPct val="100000"/>
              </a:lnSpc>
              <a:spcAft>
                <a:spcPts val="0"/>
              </a:spcAft>
            </a:pP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279EA0F6-C8A5-49DE-5FF0-35321F80B7D2}"/>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10:31-39</a:t>
            </a:r>
            <a:endParaRPr lang="en-US" dirty="0"/>
          </a:p>
        </p:txBody>
      </p:sp>
    </p:spTree>
    <p:extLst>
      <p:ext uri="{BB962C8B-B14F-4D97-AF65-F5344CB8AC3E}">
        <p14:creationId xmlns:p14="http://schemas.microsoft.com/office/powerpoint/2010/main" val="2588853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28890-E72B-5E88-110D-AAB50189E7C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83E59E9-8856-D4CD-7CD9-20F8A999B9B6}"/>
              </a:ext>
            </a:extLst>
          </p:cNvPr>
          <p:cNvSpPr>
            <a:spLocks noGrp="1"/>
          </p:cNvSpPr>
          <p:nvPr>
            <p:ph type="body" sz="quarter" idx="23"/>
          </p:nvPr>
        </p:nvSpPr>
        <p:spPr>
          <a:xfrm>
            <a:off x="1040058" y="1911426"/>
            <a:ext cx="10141394" cy="4565574"/>
          </a:xfrm>
        </p:spPr>
        <p:txBody>
          <a:bodyPr/>
          <a:lstStyle/>
          <a:p>
            <a:pPr>
              <a:lnSpc>
                <a:spcPct val="100000"/>
              </a:lnSpc>
              <a:spcAft>
                <a:spcPts val="0"/>
              </a:spcAft>
            </a:pPr>
            <a:r>
              <a:rPr lang="en-US" sz="4000" dirty="0"/>
              <a:t>“We aren’t stoning you for a good work,” </a:t>
            </a:r>
          </a:p>
          <a:p>
            <a:pPr>
              <a:lnSpc>
                <a:spcPct val="100000"/>
              </a:lnSpc>
              <a:spcAft>
                <a:spcPts val="0"/>
              </a:spcAft>
            </a:pPr>
            <a:r>
              <a:rPr lang="en-US" sz="4000" dirty="0"/>
              <a:t>the Jews answered, “but for blasphemy, because you—being a man—make </a:t>
            </a:r>
          </a:p>
          <a:p>
            <a:pPr>
              <a:lnSpc>
                <a:spcPct val="100000"/>
              </a:lnSpc>
              <a:spcAft>
                <a:spcPts val="0"/>
              </a:spcAft>
            </a:pPr>
            <a:r>
              <a:rPr lang="en-US" sz="4000" dirty="0"/>
              <a:t>yourself God.”</a:t>
            </a:r>
          </a:p>
          <a:p>
            <a:pPr>
              <a:lnSpc>
                <a:spcPct val="100000"/>
              </a:lnSpc>
              <a:spcAft>
                <a:spcPts val="0"/>
              </a:spcAft>
            </a:pP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6BA46073-5495-065C-5D45-4303B5CA7FFF}"/>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10:31-39</a:t>
            </a:r>
            <a:endParaRPr lang="en-US" dirty="0"/>
          </a:p>
        </p:txBody>
      </p:sp>
    </p:spTree>
    <p:extLst>
      <p:ext uri="{BB962C8B-B14F-4D97-AF65-F5344CB8AC3E}">
        <p14:creationId xmlns:p14="http://schemas.microsoft.com/office/powerpoint/2010/main" val="176214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9786C-CD1B-6F81-F132-62AC05A7A53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0170A0B-46E5-6DA0-75D1-990C6E1152D4}"/>
              </a:ext>
            </a:extLst>
          </p:cNvPr>
          <p:cNvSpPr>
            <a:spLocks noGrp="1"/>
          </p:cNvSpPr>
          <p:nvPr>
            <p:ph type="body" sz="quarter" idx="23"/>
          </p:nvPr>
        </p:nvSpPr>
        <p:spPr>
          <a:xfrm>
            <a:off x="1040058" y="1752600"/>
            <a:ext cx="10141394" cy="4565574"/>
          </a:xfrm>
        </p:spPr>
        <p:txBody>
          <a:bodyPr/>
          <a:lstStyle/>
          <a:p>
            <a:pPr>
              <a:lnSpc>
                <a:spcPct val="100000"/>
              </a:lnSpc>
              <a:spcAft>
                <a:spcPts val="0"/>
              </a:spcAft>
            </a:pPr>
            <a:r>
              <a:rPr lang="en-US" sz="4000" dirty="0"/>
              <a:t>Jesus answered them, “Isn’t it written in your law, I said, you are gods? If he called those to whom the word of God came ‘gods’—and the Scripture cannot be broken— do you say, ‘You are blaspheming’ to the one the Father set apart and sent into the world, because I said:  </a:t>
            </a: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1745D535-F21F-54A2-B971-439C8433F4FF}"/>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10:31-39</a:t>
            </a:r>
            <a:endParaRPr lang="en-US" dirty="0"/>
          </a:p>
        </p:txBody>
      </p:sp>
    </p:spTree>
    <p:extLst>
      <p:ext uri="{BB962C8B-B14F-4D97-AF65-F5344CB8AC3E}">
        <p14:creationId xmlns:p14="http://schemas.microsoft.com/office/powerpoint/2010/main" val="2563226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DEA7B-42B8-E080-3568-B98C2566DDB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EFA0BA5-A635-7022-37AB-BE25949961C9}"/>
              </a:ext>
            </a:extLst>
          </p:cNvPr>
          <p:cNvSpPr>
            <a:spLocks noGrp="1"/>
          </p:cNvSpPr>
          <p:nvPr>
            <p:ph type="body" sz="quarter" idx="23"/>
          </p:nvPr>
        </p:nvSpPr>
        <p:spPr>
          <a:xfrm>
            <a:off x="1040058" y="1752600"/>
            <a:ext cx="10141394" cy="4565574"/>
          </a:xfrm>
        </p:spPr>
        <p:txBody>
          <a:bodyPr/>
          <a:lstStyle/>
          <a:p>
            <a:pPr>
              <a:lnSpc>
                <a:spcPct val="100000"/>
              </a:lnSpc>
              <a:spcAft>
                <a:spcPts val="0"/>
              </a:spcAft>
            </a:pPr>
            <a:r>
              <a:rPr lang="en-US" sz="4000" dirty="0"/>
              <a:t>I am the Son of God? If I am not doing my Father’s works, don’t believe me. But if I am doing them and you don’t believe me, believe the works. This way you will know and understand that the Father is in me and I in the Father.” Then they were trying again to seize him, but he escaped their grasp.</a:t>
            </a:r>
          </a:p>
        </p:txBody>
      </p:sp>
      <p:sp>
        <p:nvSpPr>
          <p:cNvPr id="2" name="Text Placeholder 2">
            <a:extLst>
              <a:ext uri="{FF2B5EF4-FFF2-40B4-BE49-F238E27FC236}">
                <a16:creationId xmlns:a16="http://schemas.microsoft.com/office/drawing/2014/main" id="{3DEF7E76-9449-9749-43F8-D8B129697D03}"/>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10:31-39</a:t>
            </a:r>
            <a:endParaRPr lang="en-US" dirty="0"/>
          </a:p>
        </p:txBody>
      </p:sp>
    </p:spTree>
    <p:extLst>
      <p:ext uri="{BB962C8B-B14F-4D97-AF65-F5344CB8AC3E}">
        <p14:creationId xmlns:p14="http://schemas.microsoft.com/office/powerpoint/2010/main" val="138647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083C9-FE99-2579-8A37-C743BE964E2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5DB4606-CCE1-6150-EA0B-E990A29EF238}"/>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AD339BEC-27F5-7078-E088-FBE5C10BEE3D}"/>
              </a:ext>
            </a:extLst>
          </p:cNvPr>
          <p:cNvSpPr>
            <a:spLocks noGrp="1"/>
          </p:cNvSpPr>
          <p:nvPr>
            <p:ph type="body" sz="quarter" idx="19"/>
          </p:nvPr>
        </p:nvSpPr>
        <p:spPr>
          <a:xfrm>
            <a:off x="4037013" y="457200"/>
            <a:ext cx="7391399" cy="5943600"/>
          </a:xfrm>
        </p:spPr>
        <p:txBody>
          <a:bodyPr anchor="ctr"/>
          <a:lstStyle/>
          <a:p>
            <a:r>
              <a:rPr lang="en-US" sz="4200" b="1" dirty="0"/>
              <a:t>How does Psalm 82 help clarify Jesus’s words in this passage?</a:t>
            </a:r>
            <a:endParaRPr lang="en-US" sz="4000" dirty="0"/>
          </a:p>
        </p:txBody>
      </p:sp>
    </p:spTree>
    <p:extLst>
      <p:ext uri="{BB962C8B-B14F-4D97-AF65-F5344CB8AC3E}">
        <p14:creationId xmlns:p14="http://schemas.microsoft.com/office/powerpoint/2010/main" val="1464740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61FA3-1A8B-360A-CF34-2881A9654C2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37B2AF1-53CF-B827-B590-E099C5CF8BE3}"/>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63F15454-048F-F657-A0D3-F7134518971D}"/>
              </a:ext>
            </a:extLst>
          </p:cNvPr>
          <p:cNvSpPr>
            <a:spLocks noGrp="1"/>
          </p:cNvSpPr>
          <p:nvPr>
            <p:ph type="body" sz="quarter" idx="19"/>
          </p:nvPr>
        </p:nvSpPr>
        <p:spPr>
          <a:xfrm>
            <a:off x="4037013" y="381000"/>
            <a:ext cx="7391399" cy="5943600"/>
          </a:xfrm>
        </p:spPr>
        <p:txBody>
          <a:bodyPr anchor="ctr"/>
          <a:lstStyle/>
          <a:p>
            <a:pPr>
              <a:lnSpc>
                <a:spcPct val="100000"/>
              </a:lnSpc>
            </a:pPr>
            <a:r>
              <a:rPr lang="en-US" sz="4000" b="1" dirty="0"/>
              <a:t>When challenged about your faith, do you respond from emotion or Scripture? </a:t>
            </a:r>
          </a:p>
          <a:p>
            <a:pPr>
              <a:lnSpc>
                <a:spcPct val="100000"/>
              </a:lnSpc>
            </a:pPr>
            <a:endParaRPr lang="en-US" sz="4000" b="1" dirty="0"/>
          </a:p>
          <a:p>
            <a:pPr>
              <a:lnSpc>
                <a:spcPct val="100000"/>
              </a:lnSpc>
            </a:pPr>
            <a:r>
              <a:rPr lang="en-US" sz="4000" b="1" dirty="0"/>
              <a:t>How might you continually rely further on Scripture?</a:t>
            </a:r>
          </a:p>
        </p:txBody>
      </p:sp>
    </p:spTree>
    <p:extLst>
      <p:ext uri="{BB962C8B-B14F-4D97-AF65-F5344CB8AC3E}">
        <p14:creationId xmlns:p14="http://schemas.microsoft.com/office/powerpoint/2010/main" val="26989322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0BC89-7E56-EE70-98A3-EA069AEBC55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FDABC60-D058-9DAB-BF0F-F1442911E9A4}"/>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B4714BF2-F33E-09BE-75BF-7BB23442701B}"/>
              </a:ext>
            </a:extLst>
          </p:cNvPr>
          <p:cNvSpPr>
            <a:spLocks noGrp="1"/>
          </p:cNvSpPr>
          <p:nvPr>
            <p:ph type="body" sz="quarter" idx="19"/>
          </p:nvPr>
        </p:nvSpPr>
        <p:spPr>
          <a:xfrm>
            <a:off x="4037013" y="381000"/>
            <a:ext cx="7391399" cy="5943600"/>
          </a:xfrm>
        </p:spPr>
        <p:txBody>
          <a:bodyPr anchor="ctr"/>
          <a:lstStyle/>
          <a:p>
            <a:pPr>
              <a:lnSpc>
                <a:spcPct val="100000"/>
              </a:lnSpc>
            </a:pPr>
            <a:r>
              <a:rPr lang="en-US" sz="4000" b="1" dirty="0"/>
              <a:t>Is there an area in life </a:t>
            </a:r>
          </a:p>
          <a:p>
            <a:pPr>
              <a:lnSpc>
                <a:spcPct val="100000"/>
              </a:lnSpc>
            </a:pPr>
            <a:r>
              <a:rPr lang="en-US" sz="4000" b="1" dirty="0"/>
              <a:t>where you are struggling to believe that Jesus is true to His Word? How could you practically move away from doubt and towards </a:t>
            </a:r>
          </a:p>
          <a:p>
            <a:pPr>
              <a:lnSpc>
                <a:spcPct val="100000"/>
              </a:lnSpc>
            </a:pPr>
            <a:r>
              <a:rPr lang="en-US" sz="4000" b="1" dirty="0"/>
              <a:t>renewed faith? </a:t>
            </a:r>
          </a:p>
        </p:txBody>
      </p:sp>
    </p:spTree>
    <p:extLst>
      <p:ext uri="{BB962C8B-B14F-4D97-AF65-F5344CB8AC3E}">
        <p14:creationId xmlns:p14="http://schemas.microsoft.com/office/powerpoint/2010/main" val="321221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2F9D12-CFA0-414B-8F88-8388FB784678}"/>
              </a:ext>
            </a:extLst>
          </p:cNvPr>
          <p:cNvSpPr>
            <a:spLocks noGrp="1"/>
          </p:cNvSpPr>
          <p:nvPr>
            <p:ph type="body" sz="quarter" idx="22"/>
          </p:nvPr>
        </p:nvSpPr>
        <p:spPr>
          <a:xfrm>
            <a:off x="624353" y="1066800"/>
            <a:ext cx="10940118" cy="5334000"/>
          </a:xfrm>
        </p:spPr>
        <p:txBody>
          <a:bodyPr/>
          <a:lstStyle/>
          <a:p>
            <a:pPr>
              <a:lnSpc>
                <a:spcPct val="100000"/>
              </a:lnSpc>
            </a:pPr>
            <a:r>
              <a:rPr lang="en-US" sz="3000" b="0" dirty="0">
                <a:solidFill>
                  <a:srgbClr val="867A72"/>
                </a:solidFill>
                <a:latin typeface="Montserrat Light" pitchFamily="2" charset="77"/>
              </a:rPr>
              <a:t>The gospel of</a:t>
            </a:r>
          </a:p>
          <a:p>
            <a:pPr>
              <a:lnSpc>
                <a:spcPct val="100000"/>
              </a:lnSpc>
            </a:pPr>
            <a:r>
              <a:rPr lang="en-US" sz="12000" dirty="0">
                <a:solidFill>
                  <a:srgbClr val="867A72"/>
                </a:solidFill>
              </a:rPr>
              <a:t>john</a:t>
            </a:r>
          </a:p>
          <a:p>
            <a:pPr>
              <a:lnSpc>
                <a:spcPct val="100000"/>
              </a:lnSpc>
            </a:pPr>
            <a:endParaRPr lang="en-US" sz="4000" b="0" dirty="0">
              <a:solidFill>
                <a:schemeClr val="accent3"/>
              </a:solidFill>
              <a:latin typeface="Montserrat Light" pitchFamily="2" charset="77"/>
            </a:endParaRPr>
          </a:p>
          <a:p>
            <a:pPr>
              <a:lnSpc>
                <a:spcPct val="100000"/>
              </a:lnSpc>
            </a:pPr>
            <a:endParaRPr lang="en-US" sz="2800" dirty="0">
              <a:solidFill>
                <a:schemeClr val="accent3"/>
              </a:solidFill>
              <a:latin typeface="Montserrat ExtraBold" pitchFamily="2" charset="77"/>
            </a:endParaRPr>
          </a:p>
          <a:p>
            <a:pPr>
              <a:lnSpc>
                <a:spcPct val="100000"/>
              </a:lnSpc>
            </a:pPr>
            <a:r>
              <a:rPr lang="en-US" sz="2800" dirty="0">
                <a:solidFill>
                  <a:schemeClr val="accent3"/>
                </a:solidFill>
                <a:latin typeface="Montserrat ExtraBold" pitchFamily="2" charset="77"/>
              </a:rPr>
              <a:t>Session twenty-two:</a:t>
            </a:r>
            <a:r>
              <a:rPr lang="en-US" sz="2800" b="0" dirty="0">
                <a:solidFill>
                  <a:schemeClr val="accent3"/>
                </a:solidFill>
                <a:latin typeface="Montserrat Medium" pitchFamily="2" charset="77"/>
              </a:rPr>
              <a:t> The Unbelief of </a:t>
            </a:r>
          </a:p>
          <a:p>
            <a:pPr>
              <a:lnSpc>
                <a:spcPct val="100000"/>
              </a:lnSpc>
            </a:pPr>
            <a:r>
              <a:rPr lang="en-US" sz="2800" b="0" dirty="0">
                <a:solidFill>
                  <a:schemeClr val="accent3"/>
                </a:solidFill>
                <a:latin typeface="Montserrat Medium" pitchFamily="2" charset="77"/>
              </a:rPr>
              <a:t>the Jewish Leaders</a:t>
            </a:r>
            <a:endParaRPr lang="en-US" sz="4000" b="0" dirty="0">
              <a:solidFill>
                <a:schemeClr val="accent3"/>
              </a:solidFill>
              <a:latin typeface="Montserrat Medium" pitchFamily="2" charset="77"/>
            </a:endParaRPr>
          </a:p>
        </p:txBody>
      </p:sp>
      <p:cxnSp>
        <p:nvCxnSpPr>
          <p:cNvPr id="5" name="Straight Connector 4">
            <a:extLst>
              <a:ext uri="{FF2B5EF4-FFF2-40B4-BE49-F238E27FC236}">
                <a16:creationId xmlns:a16="http://schemas.microsoft.com/office/drawing/2014/main" id="{D7738542-4503-5D5C-DC62-D91127017379}"/>
              </a:ext>
            </a:extLst>
          </p:cNvPr>
          <p:cNvCxnSpPr>
            <a:cxnSpLocks/>
          </p:cNvCxnSpPr>
          <p:nvPr/>
        </p:nvCxnSpPr>
        <p:spPr>
          <a:xfrm>
            <a:off x="2284412" y="3962400"/>
            <a:ext cx="7581899" cy="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121027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036B0-5D1E-5793-7F5D-7BB0EEDCF5C9}"/>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6D20ACF4-DBC6-0A5D-FFBB-114BE814346A}"/>
              </a:ext>
            </a:extLst>
          </p:cNvPr>
          <p:cNvSpPr>
            <a:spLocks noGrp="1"/>
          </p:cNvSpPr>
          <p:nvPr>
            <p:ph type="title"/>
          </p:nvPr>
        </p:nvSpPr>
        <p:spPr>
          <a:xfrm>
            <a:off x="-1" y="685800"/>
            <a:ext cx="12188825" cy="4419600"/>
          </a:xfrm>
        </p:spPr>
        <p:txBody>
          <a:bodyPr anchor="b">
            <a:noAutofit/>
          </a:bodyPr>
          <a:lstStyle/>
          <a:p>
            <a:pPr marR="0">
              <a:lnSpc>
                <a:spcPct val="150000"/>
              </a:lnSpc>
              <a:spcBef>
                <a:spcPts val="0"/>
              </a:spcBef>
              <a:spcAft>
                <a:spcPts val="0"/>
              </a:spcAft>
            </a:pPr>
            <a:r>
              <a:rPr lang="en-US" sz="5000" dirty="0"/>
              <a:t>3. Rejection does not </a:t>
            </a:r>
            <a:r>
              <a:rPr lang="en-US" sz="5000" u="sng" dirty="0"/>
              <a:t>stop</a:t>
            </a:r>
            <a:r>
              <a:rPr lang="en-US" sz="5000" dirty="0"/>
              <a:t> God </a:t>
            </a:r>
            <a:br>
              <a:rPr lang="en-US" sz="5000" dirty="0"/>
            </a:br>
            <a:r>
              <a:rPr lang="en-US" sz="5000" dirty="0"/>
              <a:t>from producing </a:t>
            </a:r>
            <a:r>
              <a:rPr lang="en-US" sz="5000" u="sng" dirty="0"/>
              <a:t>fruit</a:t>
            </a:r>
            <a:r>
              <a:rPr lang="en-US" sz="5000" dirty="0"/>
              <a:t>. </a:t>
            </a:r>
          </a:p>
        </p:txBody>
      </p:sp>
    </p:spTree>
    <p:extLst>
      <p:ext uri="{BB962C8B-B14F-4D97-AF65-F5344CB8AC3E}">
        <p14:creationId xmlns:p14="http://schemas.microsoft.com/office/powerpoint/2010/main" val="3631798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66D56-8E3D-23CE-0184-77A92D45210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87ABB4F-9834-546E-D29E-ED6C1FEB1F50}"/>
              </a:ext>
            </a:extLst>
          </p:cNvPr>
          <p:cNvSpPr>
            <a:spLocks noGrp="1"/>
          </p:cNvSpPr>
          <p:nvPr>
            <p:ph type="body" sz="quarter" idx="23"/>
          </p:nvPr>
        </p:nvSpPr>
        <p:spPr>
          <a:xfrm>
            <a:off x="942741" y="1869278"/>
            <a:ext cx="10270659" cy="4531522"/>
          </a:xfrm>
        </p:spPr>
        <p:txBody>
          <a:bodyPr/>
          <a:lstStyle/>
          <a:p>
            <a:pPr>
              <a:lnSpc>
                <a:spcPct val="112000"/>
              </a:lnSpc>
              <a:spcAft>
                <a:spcPts val="0"/>
              </a:spcAft>
            </a:pPr>
            <a:r>
              <a:rPr lang="en-US" sz="3900" dirty="0"/>
              <a:t>So he departed again across the Jordan to the place where John had been baptizing earlier, and he remained there. Many came to him and said, “John never did a sign, but everything John said about this man was true.” And many believed in him there.</a:t>
            </a:r>
            <a:endParaRPr lang="en-US" sz="3600" dirty="0"/>
          </a:p>
        </p:txBody>
      </p:sp>
      <p:sp>
        <p:nvSpPr>
          <p:cNvPr id="2" name="Text Placeholder 2">
            <a:extLst>
              <a:ext uri="{FF2B5EF4-FFF2-40B4-BE49-F238E27FC236}">
                <a16:creationId xmlns:a16="http://schemas.microsoft.com/office/drawing/2014/main" id="{1F220826-0BBA-36E1-8BC2-02CC463750A4}"/>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10:40-42</a:t>
            </a:r>
            <a:endParaRPr lang="en-US" dirty="0"/>
          </a:p>
        </p:txBody>
      </p:sp>
    </p:spTree>
    <p:extLst>
      <p:ext uri="{BB962C8B-B14F-4D97-AF65-F5344CB8AC3E}">
        <p14:creationId xmlns:p14="http://schemas.microsoft.com/office/powerpoint/2010/main" val="2610870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E3462-2A9D-6E91-36B7-B68A99EEB7E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42B420F-35F8-2D8C-26D8-A5FB897970DD}"/>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9A9EF651-F9EA-40D7-2C35-39AD90FE3DFF}"/>
              </a:ext>
            </a:extLst>
          </p:cNvPr>
          <p:cNvSpPr>
            <a:spLocks noGrp="1"/>
          </p:cNvSpPr>
          <p:nvPr>
            <p:ph type="body" sz="quarter" idx="19"/>
          </p:nvPr>
        </p:nvSpPr>
        <p:spPr>
          <a:xfrm>
            <a:off x="4037013" y="381000"/>
            <a:ext cx="7391399" cy="5943600"/>
          </a:xfrm>
        </p:spPr>
        <p:txBody>
          <a:bodyPr anchor="ctr"/>
          <a:lstStyle/>
          <a:p>
            <a:r>
              <a:rPr lang="en-US" sz="4200" b="1" dirty="0"/>
              <a:t>What do these verses </a:t>
            </a:r>
          </a:p>
          <a:p>
            <a:r>
              <a:rPr lang="en-US" sz="4200" b="1" dirty="0"/>
              <a:t>show us about the legacy of John the Baptist?</a:t>
            </a:r>
          </a:p>
        </p:txBody>
      </p:sp>
    </p:spTree>
    <p:extLst>
      <p:ext uri="{BB962C8B-B14F-4D97-AF65-F5344CB8AC3E}">
        <p14:creationId xmlns:p14="http://schemas.microsoft.com/office/powerpoint/2010/main" val="25557832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20CA0-4935-9356-896E-D7074BBE452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99E921F-C7B2-58EE-B6C9-408419335687}"/>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124006D8-4C1B-B366-88A1-2AD8C7AAFB8E}"/>
              </a:ext>
            </a:extLst>
          </p:cNvPr>
          <p:cNvSpPr>
            <a:spLocks noGrp="1"/>
          </p:cNvSpPr>
          <p:nvPr>
            <p:ph type="body" sz="quarter" idx="19"/>
          </p:nvPr>
        </p:nvSpPr>
        <p:spPr>
          <a:xfrm>
            <a:off x="4037013" y="381000"/>
            <a:ext cx="7391399" cy="5943600"/>
          </a:xfrm>
        </p:spPr>
        <p:txBody>
          <a:bodyPr anchor="ctr"/>
          <a:lstStyle/>
          <a:p>
            <a:r>
              <a:rPr lang="en-US" sz="4000" b="1" dirty="0"/>
              <a:t>What kind of spiritual </a:t>
            </a:r>
          </a:p>
          <a:p>
            <a:r>
              <a:rPr lang="en-US" sz="4000" b="1" dirty="0"/>
              <a:t>legacy are you building?</a:t>
            </a:r>
          </a:p>
        </p:txBody>
      </p:sp>
    </p:spTree>
    <p:extLst>
      <p:ext uri="{BB962C8B-B14F-4D97-AF65-F5344CB8AC3E}">
        <p14:creationId xmlns:p14="http://schemas.microsoft.com/office/powerpoint/2010/main" val="18402415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3C714-31A6-095B-7817-2C8D5B520CB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1DC1156-6E19-B000-565E-ABD9517F9F9E}"/>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DE0ACF0D-234B-B576-9E4F-8615DB594970}"/>
              </a:ext>
            </a:extLst>
          </p:cNvPr>
          <p:cNvSpPr>
            <a:spLocks noGrp="1"/>
          </p:cNvSpPr>
          <p:nvPr>
            <p:ph type="body" sz="quarter" idx="19"/>
          </p:nvPr>
        </p:nvSpPr>
        <p:spPr>
          <a:xfrm>
            <a:off x="4037013" y="457200"/>
            <a:ext cx="7391399" cy="5943600"/>
          </a:xfrm>
        </p:spPr>
        <p:txBody>
          <a:bodyPr anchor="ctr"/>
          <a:lstStyle/>
          <a:p>
            <a:r>
              <a:rPr lang="en-US" sz="4000" b="1" dirty="0"/>
              <a:t>Where might God </a:t>
            </a:r>
          </a:p>
          <a:p>
            <a:r>
              <a:rPr lang="en-US" sz="4000" b="1" dirty="0"/>
              <a:t>be redirecting you for His purposes? How will </a:t>
            </a:r>
          </a:p>
          <a:p>
            <a:r>
              <a:rPr lang="en-US" sz="4000" b="1" dirty="0"/>
              <a:t>you obey?</a:t>
            </a:r>
            <a:endParaRPr lang="en-US" sz="4000" dirty="0"/>
          </a:p>
        </p:txBody>
      </p:sp>
    </p:spTree>
    <p:extLst>
      <p:ext uri="{BB962C8B-B14F-4D97-AF65-F5344CB8AC3E}">
        <p14:creationId xmlns:p14="http://schemas.microsoft.com/office/powerpoint/2010/main" val="24967762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300B9-1AFF-9B66-99D2-06EF5DBC6E47}"/>
            </a:ext>
          </a:extLst>
        </p:cNvPr>
        <p:cNvGrpSpPr/>
        <p:nvPr/>
      </p:nvGrpSpPr>
      <p:grpSpPr>
        <a:xfrm>
          <a:off x="0" y="0"/>
          <a:ext cx="0" cy="0"/>
          <a:chOff x="0" y="0"/>
          <a:chExt cx="0" cy="0"/>
        </a:xfrm>
      </p:grpSpPr>
      <p:sp>
        <p:nvSpPr>
          <p:cNvPr id="4" name="Text Placeholder 2">
            <a:extLst>
              <a:ext uri="{FF2B5EF4-FFF2-40B4-BE49-F238E27FC236}">
                <a16:creationId xmlns:a16="http://schemas.microsoft.com/office/drawing/2014/main" id="{736FE31F-E751-E1DC-7305-8E92DA120B1A}"/>
              </a:ext>
            </a:extLst>
          </p:cNvPr>
          <p:cNvSpPr txBox="1">
            <a:spLocks/>
          </p:cNvSpPr>
          <p:nvPr/>
        </p:nvSpPr>
        <p:spPr>
          <a:xfrm>
            <a:off x="624352" y="3124200"/>
            <a:ext cx="10940118" cy="762000"/>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6000">
                <a:solidFill>
                  <a:srgbClr val="867A72"/>
                </a:solidFill>
              </a:rPr>
              <a:t>Deeper focus</a:t>
            </a:r>
            <a:endParaRPr lang="en-US" sz="6000" dirty="0">
              <a:solidFill>
                <a:srgbClr val="867A72"/>
              </a:solidFill>
            </a:endParaRPr>
          </a:p>
        </p:txBody>
      </p:sp>
      <p:cxnSp>
        <p:nvCxnSpPr>
          <p:cNvPr id="5" name="Straight Connector 4">
            <a:extLst>
              <a:ext uri="{FF2B5EF4-FFF2-40B4-BE49-F238E27FC236}">
                <a16:creationId xmlns:a16="http://schemas.microsoft.com/office/drawing/2014/main" id="{6FB63F09-8A8C-FF28-C84E-9C326E091267}"/>
              </a:ext>
            </a:extLst>
          </p:cNvPr>
          <p:cNvCxnSpPr>
            <a:cxnSpLocks/>
          </p:cNvCxnSpPr>
          <p:nvPr/>
        </p:nvCxnSpPr>
        <p:spPr>
          <a:xfrm>
            <a:off x="2246313" y="4114800"/>
            <a:ext cx="7581899"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6" name="Straight Connector 5">
            <a:extLst>
              <a:ext uri="{FF2B5EF4-FFF2-40B4-BE49-F238E27FC236}">
                <a16:creationId xmlns:a16="http://schemas.microsoft.com/office/drawing/2014/main" id="{BCC27795-808A-B70D-6B50-04FA8A19190B}"/>
              </a:ext>
            </a:extLst>
          </p:cNvPr>
          <p:cNvCxnSpPr>
            <a:cxnSpLocks/>
          </p:cNvCxnSpPr>
          <p:nvPr/>
        </p:nvCxnSpPr>
        <p:spPr>
          <a:xfrm>
            <a:off x="2246313" y="2871216"/>
            <a:ext cx="7581899" cy="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209022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2E0E1-1AF4-F423-5BE0-948ECFDF7F6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7A716AD-0E31-E281-B026-FF427ADA3C4B}"/>
              </a:ext>
            </a:extLst>
          </p:cNvPr>
          <p:cNvSpPr>
            <a:spLocks noGrp="1"/>
          </p:cNvSpPr>
          <p:nvPr>
            <p:ph type="body" sz="quarter" idx="19"/>
          </p:nvPr>
        </p:nvSpPr>
        <p:spPr>
          <a:xfrm>
            <a:off x="989012" y="1696639"/>
            <a:ext cx="7010400" cy="3464721"/>
          </a:xfrm>
        </p:spPr>
        <p:txBody>
          <a:bodyPr anchor="ctr"/>
          <a:lstStyle/>
          <a:p>
            <a:pPr>
              <a:lnSpc>
                <a:spcPct val="100000"/>
              </a:lnSpc>
            </a:pPr>
            <a:r>
              <a:rPr lang="en-US" sz="3900" b="1" dirty="0"/>
              <a:t>Who is someone whose life or final words have really impacted your faith? Why?</a:t>
            </a:r>
          </a:p>
        </p:txBody>
      </p:sp>
      <p:sp>
        <p:nvSpPr>
          <p:cNvPr id="5" name="Title 4">
            <a:extLst>
              <a:ext uri="{FF2B5EF4-FFF2-40B4-BE49-F238E27FC236}">
                <a16:creationId xmlns:a16="http://schemas.microsoft.com/office/drawing/2014/main" id="{231751E0-83AE-C75B-5E98-F3543CA740D9}"/>
              </a:ext>
            </a:extLst>
          </p:cNvPr>
          <p:cNvSpPr>
            <a:spLocks noGrp="1"/>
          </p:cNvSpPr>
          <p:nvPr>
            <p:ph type="title"/>
          </p:nvPr>
        </p:nvSpPr>
        <p:spPr/>
        <p:txBody>
          <a:bodyPr>
            <a:normAutofit fontScale="90000"/>
          </a:bodyPr>
          <a:lstStyle/>
          <a:p>
            <a:pPr>
              <a:lnSpc>
                <a:spcPct val="150000"/>
              </a:lnSpc>
            </a:pPr>
            <a:r>
              <a:rPr lang="en-US" dirty="0"/>
              <a:t>Reflect</a:t>
            </a:r>
          </a:p>
        </p:txBody>
      </p:sp>
    </p:spTree>
    <p:extLst>
      <p:ext uri="{BB962C8B-B14F-4D97-AF65-F5344CB8AC3E}">
        <p14:creationId xmlns:p14="http://schemas.microsoft.com/office/powerpoint/2010/main" val="26226545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1F73C-6E15-6A7F-C270-9CF8D6059CE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DEF63DB-2FFC-67BC-265C-99EFED023CFA}"/>
              </a:ext>
            </a:extLst>
          </p:cNvPr>
          <p:cNvSpPr>
            <a:spLocks noGrp="1"/>
          </p:cNvSpPr>
          <p:nvPr>
            <p:ph type="body" sz="quarter" idx="19"/>
          </p:nvPr>
        </p:nvSpPr>
        <p:spPr>
          <a:xfrm>
            <a:off x="531812" y="1752600"/>
            <a:ext cx="7888504" cy="3464721"/>
          </a:xfrm>
        </p:spPr>
        <p:txBody>
          <a:bodyPr anchor="ctr"/>
          <a:lstStyle/>
          <a:p>
            <a:pPr>
              <a:lnSpc>
                <a:spcPct val="100000"/>
              </a:lnSpc>
            </a:pPr>
            <a:r>
              <a:rPr lang="en-US" sz="4000" b="1" dirty="0"/>
              <a:t>Why is Jesus’s declaration </a:t>
            </a:r>
          </a:p>
          <a:p>
            <a:pPr>
              <a:lnSpc>
                <a:spcPct val="100000"/>
              </a:lnSpc>
            </a:pPr>
            <a:r>
              <a:rPr lang="en-US" sz="4000" b="1" dirty="0"/>
              <a:t>“I and the Father are one” central to our faith? </a:t>
            </a:r>
            <a:endParaRPr lang="en-US" sz="3900" b="1" dirty="0"/>
          </a:p>
        </p:txBody>
      </p:sp>
      <p:sp>
        <p:nvSpPr>
          <p:cNvPr id="5" name="Title 4">
            <a:extLst>
              <a:ext uri="{FF2B5EF4-FFF2-40B4-BE49-F238E27FC236}">
                <a16:creationId xmlns:a16="http://schemas.microsoft.com/office/drawing/2014/main" id="{404DC6EB-890C-0EEA-E2A8-FDBC20E70FD0}"/>
              </a:ext>
            </a:extLst>
          </p:cNvPr>
          <p:cNvSpPr>
            <a:spLocks noGrp="1"/>
          </p:cNvSpPr>
          <p:nvPr>
            <p:ph type="title"/>
          </p:nvPr>
        </p:nvSpPr>
        <p:spPr/>
        <p:txBody>
          <a:bodyPr>
            <a:normAutofit fontScale="90000"/>
          </a:bodyPr>
          <a:lstStyle/>
          <a:p>
            <a:pPr>
              <a:lnSpc>
                <a:spcPct val="150000"/>
              </a:lnSpc>
            </a:pPr>
            <a:r>
              <a:rPr lang="en-US" dirty="0"/>
              <a:t>Reflect</a:t>
            </a:r>
          </a:p>
        </p:txBody>
      </p:sp>
    </p:spTree>
    <p:extLst>
      <p:ext uri="{BB962C8B-B14F-4D97-AF65-F5344CB8AC3E}">
        <p14:creationId xmlns:p14="http://schemas.microsoft.com/office/powerpoint/2010/main" val="16414123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10B00-7D2B-1115-3E3F-D5C34D597D7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0697ED8-35EA-4880-4898-00FA78FD7A16}"/>
              </a:ext>
            </a:extLst>
          </p:cNvPr>
          <p:cNvSpPr>
            <a:spLocks noGrp="1"/>
          </p:cNvSpPr>
          <p:nvPr>
            <p:ph type="body" sz="quarter" idx="19"/>
          </p:nvPr>
        </p:nvSpPr>
        <p:spPr>
          <a:xfrm>
            <a:off x="531812" y="1752600"/>
            <a:ext cx="7888504" cy="3464721"/>
          </a:xfrm>
        </p:spPr>
        <p:txBody>
          <a:bodyPr anchor="ctr"/>
          <a:lstStyle/>
          <a:p>
            <a:pPr>
              <a:lnSpc>
                <a:spcPct val="100000"/>
              </a:lnSpc>
            </a:pPr>
            <a:r>
              <a:rPr lang="en-US" sz="4000" b="1" dirty="0"/>
              <a:t>Have you had a season </a:t>
            </a:r>
          </a:p>
          <a:p>
            <a:pPr>
              <a:lnSpc>
                <a:spcPct val="100000"/>
              </a:lnSpc>
            </a:pPr>
            <a:r>
              <a:rPr lang="en-US" sz="4000" b="1" dirty="0"/>
              <a:t>where God had you “withdraw” in some way in preparation for something difficult to come? How can a season of retreat help strengthen our faith </a:t>
            </a:r>
          </a:p>
          <a:p>
            <a:pPr>
              <a:lnSpc>
                <a:spcPct val="100000"/>
              </a:lnSpc>
            </a:pPr>
            <a:r>
              <a:rPr lang="en-US" sz="4000" b="1" dirty="0"/>
              <a:t>and resolve?</a:t>
            </a:r>
            <a:endParaRPr lang="en-US" sz="3900" b="1" dirty="0"/>
          </a:p>
        </p:txBody>
      </p:sp>
      <p:sp>
        <p:nvSpPr>
          <p:cNvPr id="5" name="Title 4">
            <a:extLst>
              <a:ext uri="{FF2B5EF4-FFF2-40B4-BE49-F238E27FC236}">
                <a16:creationId xmlns:a16="http://schemas.microsoft.com/office/drawing/2014/main" id="{F86CDA8D-342F-9BEA-EB84-8416473F3416}"/>
              </a:ext>
            </a:extLst>
          </p:cNvPr>
          <p:cNvSpPr>
            <a:spLocks noGrp="1"/>
          </p:cNvSpPr>
          <p:nvPr>
            <p:ph type="title"/>
          </p:nvPr>
        </p:nvSpPr>
        <p:spPr/>
        <p:txBody>
          <a:bodyPr>
            <a:normAutofit fontScale="90000"/>
          </a:bodyPr>
          <a:lstStyle/>
          <a:p>
            <a:pPr>
              <a:lnSpc>
                <a:spcPct val="150000"/>
              </a:lnSpc>
            </a:pPr>
            <a:r>
              <a:rPr lang="en-US" dirty="0"/>
              <a:t>Reflect</a:t>
            </a:r>
          </a:p>
        </p:txBody>
      </p:sp>
    </p:spTree>
    <p:extLst>
      <p:ext uri="{BB962C8B-B14F-4D97-AF65-F5344CB8AC3E}">
        <p14:creationId xmlns:p14="http://schemas.microsoft.com/office/powerpoint/2010/main" val="2066403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2F04B-958A-3C04-99A3-8D106BE3710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13422AF-83CF-3D19-014B-2E1793A418DB}"/>
              </a:ext>
            </a:extLst>
          </p:cNvPr>
          <p:cNvSpPr>
            <a:spLocks noGrp="1"/>
          </p:cNvSpPr>
          <p:nvPr>
            <p:ph type="body" sz="quarter" idx="19"/>
          </p:nvPr>
        </p:nvSpPr>
        <p:spPr>
          <a:xfrm>
            <a:off x="608012" y="609600"/>
            <a:ext cx="7659904" cy="5791199"/>
          </a:xfrm>
        </p:spPr>
        <p:txBody>
          <a:bodyPr anchor="ctr"/>
          <a:lstStyle/>
          <a:p>
            <a:pPr>
              <a:lnSpc>
                <a:spcPct val="100000"/>
              </a:lnSpc>
            </a:pPr>
            <a:r>
              <a:rPr lang="en-US" sz="4200" b="1" dirty="0"/>
              <a:t>Jesus said that we are His sheep, and nothing can snatch us out of His hand. How does that promise comfort you today as you think about your life or those you love?</a:t>
            </a:r>
          </a:p>
        </p:txBody>
      </p:sp>
      <p:sp>
        <p:nvSpPr>
          <p:cNvPr id="5" name="Title 4">
            <a:extLst>
              <a:ext uri="{FF2B5EF4-FFF2-40B4-BE49-F238E27FC236}">
                <a16:creationId xmlns:a16="http://schemas.microsoft.com/office/drawing/2014/main" id="{B4C9205F-901D-AE7D-5204-E315A59614C5}"/>
              </a:ext>
            </a:extLst>
          </p:cNvPr>
          <p:cNvSpPr>
            <a:spLocks noGrp="1"/>
          </p:cNvSpPr>
          <p:nvPr>
            <p:ph type="title"/>
          </p:nvPr>
        </p:nvSpPr>
        <p:spPr>
          <a:xfrm>
            <a:off x="9066212" y="5029200"/>
            <a:ext cx="2956082" cy="914400"/>
          </a:xfrm>
        </p:spPr>
        <p:txBody>
          <a:bodyPr>
            <a:noAutofit/>
          </a:bodyPr>
          <a:lstStyle/>
          <a:p>
            <a:pPr>
              <a:lnSpc>
                <a:spcPct val="150000"/>
              </a:lnSpc>
            </a:pPr>
            <a:r>
              <a:rPr lang="en-US" sz="4500" dirty="0"/>
              <a:t>Respond</a:t>
            </a:r>
          </a:p>
        </p:txBody>
      </p:sp>
    </p:spTree>
    <p:extLst>
      <p:ext uri="{BB962C8B-B14F-4D97-AF65-F5344CB8AC3E}">
        <p14:creationId xmlns:p14="http://schemas.microsoft.com/office/powerpoint/2010/main" val="3283623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44139CE-550D-41A8-A98A-F7A116762072}"/>
              </a:ext>
            </a:extLst>
          </p:cNvPr>
          <p:cNvSpPr>
            <a:spLocks noGrp="1"/>
          </p:cNvSpPr>
          <p:nvPr>
            <p:ph type="body" sz="quarter" idx="23"/>
          </p:nvPr>
        </p:nvSpPr>
        <p:spPr>
          <a:xfrm>
            <a:off x="1119655" y="2776291"/>
            <a:ext cx="9982200" cy="2862509"/>
          </a:xfrm>
        </p:spPr>
        <p:txBody>
          <a:bodyPr/>
          <a:lstStyle/>
          <a:p>
            <a:pPr>
              <a:lnSpc>
                <a:spcPct val="100000"/>
              </a:lnSpc>
            </a:pPr>
            <a:r>
              <a:rPr lang="en-US" sz="4000" dirty="0"/>
              <a:t>How might we express (and come to </a:t>
            </a:r>
          </a:p>
          <a:p>
            <a:pPr>
              <a:lnSpc>
                <a:spcPct val="100000"/>
              </a:lnSpc>
            </a:pPr>
            <a:r>
              <a:rPr lang="en-US" sz="4000" dirty="0"/>
              <a:t>really experience) confidence in our eternal safety with Christ? </a:t>
            </a:r>
          </a:p>
        </p:txBody>
      </p:sp>
      <p:sp>
        <p:nvSpPr>
          <p:cNvPr id="3" name="Text Placeholder 2">
            <a:extLst>
              <a:ext uri="{FF2B5EF4-FFF2-40B4-BE49-F238E27FC236}">
                <a16:creationId xmlns:a16="http://schemas.microsoft.com/office/drawing/2014/main" id="{DD94803D-9139-4565-8B23-41D5B43B9051}"/>
              </a:ext>
            </a:extLst>
          </p:cNvPr>
          <p:cNvSpPr>
            <a:spLocks noGrp="1"/>
          </p:cNvSpPr>
          <p:nvPr>
            <p:ph type="body" sz="quarter" idx="22"/>
          </p:nvPr>
        </p:nvSpPr>
        <p:spPr/>
        <p:txBody>
          <a:bodyPr/>
          <a:lstStyle/>
          <a:p>
            <a:r>
              <a:rPr lang="en-US" sz="4800" dirty="0">
                <a:solidFill>
                  <a:srgbClr val="867A72"/>
                </a:solidFill>
              </a:rPr>
              <a:t>THINK ABOUT THIS…</a:t>
            </a:r>
          </a:p>
          <a:p>
            <a:endParaRPr lang="en-US" dirty="0"/>
          </a:p>
        </p:txBody>
      </p:sp>
    </p:spTree>
    <p:extLst>
      <p:ext uri="{BB962C8B-B14F-4D97-AF65-F5344CB8AC3E}">
        <p14:creationId xmlns:p14="http://schemas.microsoft.com/office/powerpoint/2010/main" val="1430275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C2ED8-F969-A35F-9E88-B0E89AB8FA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53224E4-2A74-7FA6-E603-02170D4E94AF}"/>
              </a:ext>
            </a:extLst>
          </p:cNvPr>
          <p:cNvSpPr>
            <a:spLocks noGrp="1"/>
          </p:cNvSpPr>
          <p:nvPr>
            <p:ph type="title"/>
          </p:nvPr>
        </p:nvSpPr>
        <p:spPr/>
        <p:txBody>
          <a:bodyPr>
            <a:normAutofit fontScale="90000"/>
          </a:bodyPr>
          <a:lstStyle/>
          <a:p>
            <a:pPr>
              <a:lnSpc>
                <a:spcPct val="150000"/>
              </a:lnSpc>
            </a:pPr>
            <a:r>
              <a:rPr lang="en-US" dirty="0"/>
              <a:t>Apply</a:t>
            </a:r>
          </a:p>
        </p:txBody>
      </p:sp>
      <p:sp>
        <p:nvSpPr>
          <p:cNvPr id="6" name="Text Placeholder 5">
            <a:extLst>
              <a:ext uri="{FF2B5EF4-FFF2-40B4-BE49-F238E27FC236}">
                <a16:creationId xmlns:a16="http://schemas.microsoft.com/office/drawing/2014/main" id="{830659B6-17E7-C8C8-2F0F-6A6A6AE9B04C}"/>
              </a:ext>
            </a:extLst>
          </p:cNvPr>
          <p:cNvSpPr>
            <a:spLocks noGrp="1"/>
          </p:cNvSpPr>
          <p:nvPr>
            <p:ph type="body" sz="quarter" idx="19"/>
          </p:nvPr>
        </p:nvSpPr>
        <p:spPr>
          <a:xfrm>
            <a:off x="4037013" y="457200"/>
            <a:ext cx="7391399" cy="5943600"/>
          </a:xfrm>
        </p:spPr>
        <p:txBody>
          <a:bodyPr anchor="ctr"/>
          <a:lstStyle/>
          <a:p>
            <a:r>
              <a:rPr lang="en-US" sz="3900" b="1"/>
              <a:t>How do you sense God </a:t>
            </a:r>
            <a:br>
              <a:rPr lang="en-US" sz="3900" b="1"/>
            </a:br>
            <a:r>
              <a:rPr lang="en-US" sz="3900" b="1"/>
              <a:t>wants you to seek Him in a further intentional way as you face life’s challenges?</a:t>
            </a:r>
            <a:endParaRPr lang="en-US" sz="3900" b="1" dirty="0"/>
          </a:p>
        </p:txBody>
      </p:sp>
    </p:spTree>
    <p:extLst>
      <p:ext uri="{BB962C8B-B14F-4D97-AF65-F5344CB8AC3E}">
        <p14:creationId xmlns:p14="http://schemas.microsoft.com/office/powerpoint/2010/main" val="2447665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CCF485-C9B7-3384-7119-A75ED16D19C8}"/>
              </a:ext>
            </a:extLst>
          </p:cNvPr>
          <p:cNvSpPr>
            <a:spLocks noGrp="1"/>
          </p:cNvSpPr>
          <p:nvPr>
            <p:ph type="title"/>
          </p:nvPr>
        </p:nvSpPr>
        <p:spPr/>
        <p:txBody>
          <a:bodyPr>
            <a:normAutofit fontScale="90000"/>
          </a:bodyPr>
          <a:lstStyle/>
          <a:p>
            <a:pPr>
              <a:lnSpc>
                <a:spcPct val="150000"/>
              </a:lnSpc>
            </a:pPr>
            <a:r>
              <a:rPr lang="en-US" dirty="0"/>
              <a:t>Discuss</a:t>
            </a:r>
          </a:p>
        </p:txBody>
      </p:sp>
      <p:sp>
        <p:nvSpPr>
          <p:cNvPr id="2" name="Text Placeholder 5">
            <a:extLst>
              <a:ext uri="{FF2B5EF4-FFF2-40B4-BE49-F238E27FC236}">
                <a16:creationId xmlns:a16="http://schemas.microsoft.com/office/drawing/2014/main" id="{93EF8413-A1C0-13D2-1B54-D97D0FCF1E14}"/>
              </a:ext>
            </a:extLst>
          </p:cNvPr>
          <p:cNvSpPr txBox="1">
            <a:spLocks/>
          </p:cNvSpPr>
          <p:nvPr/>
        </p:nvSpPr>
        <p:spPr>
          <a:xfrm>
            <a:off x="3960812" y="381000"/>
            <a:ext cx="7467600" cy="5943600"/>
          </a:xfrm>
          <a:prstGeom prst="rect">
            <a:avLst/>
          </a:prstGeom>
        </p:spPr>
        <p:txBody>
          <a:bodyPr anchor="ctr">
            <a:noAutofit/>
          </a:bodyPr>
          <a:lstStyle>
            <a:lvl1pPr marL="0" indent="0" algn="ctr" defTabSz="1218987" rtl="0" eaLnBrk="1" latinLnBrk="0" hangingPunct="1">
              <a:lnSpc>
                <a:spcPct val="110000"/>
              </a:lnSpc>
              <a:spcBef>
                <a:spcPts val="0"/>
              </a:spcBef>
              <a:spcAft>
                <a:spcPts val="0"/>
              </a:spcAft>
              <a:buFont typeface="Arial" pitchFamily="34" charset="0"/>
              <a:buNone/>
              <a:defRPr sz="2800" b="0" kern="1200" spc="0" baseline="0">
                <a:solidFill>
                  <a:schemeClr val="tx2"/>
                </a:solidFill>
                <a:latin typeface="HelveticaNeueLT Std Lt" panose="020B0403020202020204" pitchFamily="34" charset="0"/>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3400" b="1" dirty="0"/>
              <a:t>How would you most like to </a:t>
            </a:r>
          </a:p>
          <a:p>
            <a:r>
              <a:rPr lang="en-US" sz="3400" b="1" dirty="0"/>
              <a:t>be remembered in life? What motivates this desire?</a:t>
            </a:r>
          </a:p>
        </p:txBody>
      </p:sp>
    </p:spTree>
    <p:extLst>
      <p:ext uri="{BB962C8B-B14F-4D97-AF65-F5344CB8AC3E}">
        <p14:creationId xmlns:p14="http://schemas.microsoft.com/office/powerpoint/2010/main" val="2677075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EA4C66-6679-4315-B40C-8776805B8815}"/>
              </a:ext>
            </a:extLst>
          </p:cNvPr>
          <p:cNvSpPr>
            <a:spLocks noGrp="1"/>
          </p:cNvSpPr>
          <p:nvPr>
            <p:ph type="title"/>
          </p:nvPr>
        </p:nvSpPr>
        <p:spPr>
          <a:xfrm>
            <a:off x="-1" y="533400"/>
            <a:ext cx="12188825" cy="4419600"/>
          </a:xfrm>
        </p:spPr>
        <p:txBody>
          <a:bodyPr anchor="b">
            <a:noAutofit/>
          </a:bodyPr>
          <a:lstStyle/>
          <a:p>
            <a:pPr marR="0">
              <a:lnSpc>
                <a:spcPct val="150000"/>
              </a:lnSpc>
              <a:spcBef>
                <a:spcPts val="0"/>
              </a:spcBef>
              <a:spcAft>
                <a:spcPts val="0"/>
              </a:spcAft>
            </a:pPr>
            <a:r>
              <a:rPr lang="en-US" sz="5500" dirty="0"/>
              <a:t>1. Because Jesus is </a:t>
            </a:r>
            <a:r>
              <a:rPr lang="en-US" sz="5500" u="sng" dirty="0"/>
              <a:t>one</a:t>
            </a:r>
            <a:r>
              <a:rPr lang="en-US" sz="5500" dirty="0"/>
              <a:t> with </a:t>
            </a:r>
            <a:br>
              <a:rPr lang="en-US" sz="5500" dirty="0"/>
            </a:br>
            <a:r>
              <a:rPr lang="en-US" sz="5500" dirty="0"/>
              <a:t>the Father, His sheep are </a:t>
            </a:r>
            <a:r>
              <a:rPr lang="en-US" sz="5500" u="sng" dirty="0"/>
              <a:t>eternally</a:t>
            </a:r>
            <a:r>
              <a:rPr lang="en-US" sz="5500" dirty="0"/>
              <a:t> secure.</a:t>
            </a:r>
            <a:endParaRPr lang="en-US" sz="4500" dirty="0"/>
          </a:p>
        </p:txBody>
      </p:sp>
    </p:spTree>
    <p:extLst>
      <p:ext uri="{BB962C8B-B14F-4D97-AF65-F5344CB8AC3E}">
        <p14:creationId xmlns:p14="http://schemas.microsoft.com/office/powerpoint/2010/main" val="1132803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44139CE-550D-41A8-A98A-F7A116762072}"/>
              </a:ext>
            </a:extLst>
          </p:cNvPr>
          <p:cNvSpPr>
            <a:spLocks noGrp="1"/>
          </p:cNvSpPr>
          <p:nvPr>
            <p:ph type="body" sz="quarter" idx="23"/>
          </p:nvPr>
        </p:nvSpPr>
        <p:spPr>
          <a:xfrm>
            <a:off x="640696" y="1752600"/>
            <a:ext cx="10940118" cy="3773202"/>
          </a:xfrm>
        </p:spPr>
        <p:txBody>
          <a:bodyPr/>
          <a:lstStyle/>
          <a:p>
            <a:pPr marR="0">
              <a:lnSpc>
                <a:spcPct val="100000"/>
              </a:lnSpc>
              <a:spcBef>
                <a:spcPts val="0"/>
              </a:spcBef>
              <a:spcAft>
                <a:spcPts val="0"/>
              </a:spcAft>
            </a:pPr>
            <a:r>
              <a:rPr lang="en-US" sz="3900" dirty="0"/>
              <a:t>Then the Festival of Dedication took place in Jerusalem, and it was winter. Jesus was walking in the temple in Solomon’s Colonnade. The Jews surrounded him and asked, “How long are you going to keep us in suspense? If you are the Messiah, tell us plainly.”</a:t>
            </a:r>
          </a:p>
          <a:p>
            <a:pPr marR="0">
              <a:lnSpc>
                <a:spcPct val="100000"/>
              </a:lnSpc>
              <a:spcBef>
                <a:spcPts val="0"/>
              </a:spcBef>
              <a:spcAft>
                <a:spcPts val="0"/>
              </a:spcAft>
            </a:pPr>
            <a:r>
              <a:rPr lang="en-US" sz="3600" dirty="0">
                <a:solidFill>
                  <a:srgbClr val="CFBEB2"/>
                </a:solidFill>
              </a:rPr>
              <a:t>→</a:t>
            </a:r>
            <a:endParaRPr lang="en-US" sz="3900" dirty="0"/>
          </a:p>
        </p:txBody>
      </p:sp>
      <p:sp>
        <p:nvSpPr>
          <p:cNvPr id="2" name="Text Placeholder 2">
            <a:extLst>
              <a:ext uri="{FF2B5EF4-FFF2-40B4-BE49-F238E27FC236}">
                <a16:creationId xmlns:a16="http://schemas.microsoft.com/office/drawing/2014/main" id="{46D195C1-0062-1A83-745B-71F586C07973}"/>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10:22-30</a:t>
            </a:r>
            <a:endParaRPr lang="en-US" dirty="0"/>
          </a:p>
        </p:txBody>
      </p:sp>
    </p:spTree>
    <p:extLst>
      <p:ext uri="{BB962C8B-B14F-4D97-AF65-F5344CB8AC3E}">
        <p14:creationId xmlns:p14="http://schemas.microsoft.com/office/powerpoint/2010/main" val="4078571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AA257-0C6F-0360-EA0A-1210202850D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06D1899-1836-FCD0-5249-18E508D80646}"/>
              </a:ext>
            </a:extLst>
          </p:cNvPr>
          <p:cNvSpPr>
            <a:spLocks noGrp="1"/>
          </p:cNvSpPr>
          <p:nvPr>
            <p:ph type="body" sz="quarter" idx="23"/>
          </p:nvPr>
        </p:nvSpPr>
        <p:spPr>
          <a:xfrm>
            <a:off x="640696" y="1752600"/>
            <a:ext cx="10940118" cy="3773202"/>
          </a:xfrm>
        </p:spPr>
        <p:txBody>
          <a:bodyPr/>
          <a:lstStyle/>
          <a:p>
            <a:pPr marR="0">
              <a:lnSpc>
                <a:spcPct val="100000"/>
              </a:lnSpc>
              <a:spcBef>
                <a:spcPts val="0"/>
              </a:spcBef>
              <a:spcAft>
                <a:spcPts val="0"/>
              </a:spcAft>
            </a:pPr>
            <a:r>
              <a:rPr lang="en-US" sz="3900" dirty="0"/>
              <a:t>“I did tell you and you don’t believe,” </a:t>
            </a:r>
          </a:p>
          <a:p>
            <a:pPr marR="0">
              <a:lnSpc>
                <a:spcPct val="100000"/>
              </a:lnSpc>
              <a:spcBef>
                <a:spcPts val="0"/>
              </a:spcBef>
              <a:spcAft>
                <a:spcPts val="0"/>
              </a:spcAft>
            </a:pPr>
            <a:r>
              <a:rPr lang="en-US" sz="3900" dirty="0"/>
              <a:t>Jesus answered them. “The works that I do in my Father’s name testify about me. But you don’t believe because you are not of my sheep. My sheep hear my voice, I know them, and</a:t>
            </a:r>
          </a:p>
          <a:p>
            <a:pPr marR="0">
              <a:lnSpc>
                <a:spcPct val="100000"/>
              </a:lnSpc>
              <a:spcBef>
                <a:spcPts val="0"/>
              </a:spcBef>
              <a:spcAft>
                <a:spcPts val="0"/>
              </a:spcAft>
            </a:pPr>
            <a:r>
              <a:rPr lang="en-US" sz="3900" dirty="0"/>
              <a:t>they follow me. </a:t>
            </a:r>
          </a:p>
          <a:p>
            <a:pPr marR="0">
              <a:lnSpc>
                <a:spcPct val="100000"/>
              </a:lnSpc>
              <a:spcBef>
                <a:spcPts val="0"/>
              </a:spcBef>
              <a:spcAft>
                <a:spcPts val="0"/>
              </a:spcAft>
            </a:pPr>
            <a:r>
              <a:rPr lang="en-US" sz="3600" dirty="0">
                <a:solidFill>
                  <a:srgbClr val="CFBEB2"/>
                </a:solidFill>
              </a:rPr>
              <a:t>→</a:t>
            </a:r>
            <a:endParaRPr lang="en-US" sz="3900" dirty="0"/>
          </a:p>
        </p:txBody>
      </p:sp>
      <p:sp>
        <p:nvSpPr>
          <p:cNvPr id="2" name="Text Placeholder 2">
            <a:extLst>
              <a:ext uri="{FF2B5EF4-FFF2-40B4-BE49-F238E27FC236}">
                <a16:creationId xmlns:a16="http://schemas.microsoft.com/office/drawing/2014/main" id="{0C27E9BC-9FEA-1FEA-9BA1-888A0C7966BC}"/>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10:22-30</a:t>
            </a:r>
            <a:endParaRPr lang="en-US" dirty="0"/>
          </a:p>
        </p:txBody>
      </p:sp>
    </p:spTree>
    <p:extLst>
      <p:ext uri="{BB962C8B-B14F-4D97-AF65-F5344CB8AC3E}">
        <p14:creationId xmlns:p14="http://schemas.microsoft.com/office/powerpoint/2010/main" val="3788230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163-4C5C-1A82-0077-07AB71A3634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ACD3578-4EBC-E2E3-24A5-7C6BD7E769BA}"/>
              </a:ext>
            </a:extLst>
          </p:cNvPr>
          <p:cNvSpPr>
            <a:spLocks noGrp="1"/>
          </p:cNvSpPr>
          <p:nvPr>
            <p:ph type="body" sz="quarter" idx="23"/>
          </p:nvPr>
        </p:nvSpPr>
        <p:spPr>
          <a:xfrm>
            <a:off x="640696" y="1752600"/>
            <a:ext cx="10940118" cy="3773202"/>
          </a:xfrm>
        </p:spPr>
        <p:txBody>
          <a:bodyPr/>
          <a:lstStyle/>
          <a:p>
            <a:pPr marR="0">
              <a:lnSpc>
                <a:spcPct val="100000"/>
              </a:lnSpc>
              <a:spcBef>
                <a:spcPts val="0"/>
              </a:spcBef>
              <a:spcAft>
                <a:spcPts val="0"/>
              </a:spcAft>
            </a:pPr>
            <a:r>
              <a:rPr lang="en-US" sz="3900" dirty="0"/>
              <a:t>I give them eternal life, and they will never perish. No one will snatch them out of my hand. My Father, who has given them to me, is greater than all. No one is able to snatch them out of the Father’s hand. I and the Father are one.”</a:t>
            </a:r>
          </a:p>
        </p:txBody>
      </p:sp>
      <p:sp>
        <p:nvSpPr>
          <p:cNvPr id="2" name="Text Placeholder 2">
            <a:extLst>
              <a:ext uri="{FF2B5EF4-FFF2-40B4-BE49-F238E27FC236}">
                <a16:creationId xmlns:a16="http://schemas.microsoft.com/office/drawing/2014/main" id="{AA56C8C5-DEB1-FC89-FC95-0EAD5E9F89E4}"/>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10:22-30</a:t>
            </a:r>
            <a:endParaRPr lang="en-US" dirty="0"/>
          </a:p>
        </p:txBody>
      </p:sp>
    </p:spTree>
    <p:extLst>
      <p:ext uri="{BB962C8B-B14F-4D97-AF65-F5344CB8AC3E}">
        <p14:creationId xmlns:p14="http://schemas.microsoft.com/office/powerpoint/2010/main" val="523583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CCF485-C9B7-3384-7119-A75ED16D19C8}"/>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F6A9C28A-9A31-4FE7-BA02-DEA49D7120ED}"/>
              </a:ext>
            </a:extLst>
          </p:cNvPr>
          <p:cNvSpPr>
            <a:spLocks noGrp="1"/>
          </p:cNvSpPr>
          <p:nvPr>
            <p:ph type="body" sz="quarter" idx="19"/>
          </p:nvPr>
        </p:nvSpPr>
        <p:spPr>
          <a:xfrm>
            <a:off x="4037013" y="457200"/>
            <a:ext cx="7391399" cy="5943600"/>
          </a:xfrm>
        </p:spPr>
        <p:txBody>
          <a:bodyPr anchor="ctr"/>
          <a:lstStyle/>
          <a:p>
            <a:r>
              <a:rPr lang="en-US" sz="4000" b="1" dirty="0"/>
              <a:t>What marks Jesus’s sheep </a:t>
            </a:r>
          </a:p>
          <a:p>
            <a:r>
              <a:rPr lang="en-US" sz="4000" b="1" dirty="0"/>
              <a:t>in verses 27-28?</a:t>
            </a:r>
          </a:p>
        </p:txBody>
      </p:sp>
    </p:spTree>
    <p:extLst>
      <p:ext uri="{BB962C8B-B14F-4D97-AF65-F5344CB8AC3E}">
        <p14:creationId xmlns:p14="http://schemas.microsoft.com/office/powerpoint/2010/main" val="2008875552"/>
      </p:ext>
    </p:extLst>
  </p:cSld>
  <p:clrMapOvr>
    <a:masterClrMapping/>
  </p:clrMapOvr>
</p:sld>
</file>

<file path=ppt/theme/theme1.xml><?xml version="1.0" encoding="utf-8"?>
<a:theme xmlns:a="http://schemas.openxmlformats.org/drawingml/2006/main" name="Office Theme">
  <a:themeElements>
    <a:clrScheme name="Custom 13">
      <a:dk1>
        <a:srgbClr val="172E56"/>
      </a:dk1>
      <a:lt1>
        <a:sysClr val="window" lastClr="FFFFFF"/>
      </a:lt1>
      <a:dk2>
        <a:srgbClr val="172E56"/>
      </a:dk2>
      <a:lt2>
        <a:srgbClr val="E7E6E6"/>
      </a:lt2>
      <a:accent1>
        <a:srgbClr val="89D0DE"/>
      </a:accent1>
      <a:accent2>
        <a:srgbClr val="C66008"/>
      </a:accent2>
      <a:accent3>
        <a:srgbClr val="8FB935"/>
      </a:accent3>
      <a:accent4>
        <a:srgbClr val="FFFFFF"/>
      </a:accent4>
      <a:accent5>
        <a:srgbClr val="172E56"/>
      </a:accent5>
      <a:accent6>
        <a:srgbClr val="EFD215"/>
      </a:accent6>
      <a:hlink>
        <a:srgbClr val="0563C1"/>
      </a:hlink>
      <a:folHlink>
        <a:srgbClr val="7030A0"/>
      </a:folHlink>
    </a:clrScheme>
    <a:fontScheme name="Mobberly">
      <a:majorFont>
        <a:latin typeface="Montserrat bold"/>
        <a:ea typeface=""/>
        <a:cs typeface=""/>
      </a:majorFont>
      <a:minorFont>
        <a:latin typeface="Helvetica Neu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f16401875_win32_SL_v5_A" id="{0559C27A-1F03-40DE-864E-4F889F5D0431}" vid="{81C2972A-9F7F-4DBE-BD36-F28830C076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fcdf84ff-77a2-4967-b02d-5f1ff922afa3" xsi:nil="true"/>
    <_activity xmlns="fcdf84ff-77a2-4967-b02d-5f1ff922af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3019C673F1BC0478D0E1D634A78DE4B" ma:contentTypeVersion="16" ma:contentTypeDescription="Create a new document." ma:contentTypeScope="" ma:versionID="ee5bfe728ce02222411040cac98bc3cf">
  <xsd:schema xmlns:xsd="http://www.w3.org/2001/XMLSchema" xmlns:xs="http://www.w3.org/2001/XMLSchema" xmlns:p="http://schemas.microsoft.com/office/2006/metadata/properties" xmlns:ns3="5669f83f-94c4-4738-ac01-53d397b463f8" xmlns:ns4="fcdf84ff-77a2-4967-b02d-5f1ff922afa3" targetNamespace="http://schemas.microsoft.com/office/2006/metadata/properties" ma:root="true" ma:fieldsID="16ad7545c2c92bd1adeb93bc3a61d33e" ns3:_="" ns4:_="">
    <xsd:import namespace="5669f83f-94c4-4738-ac01-53d397b463f8"/>
    <xsd:import namespace="fcdf84ff-77a2-4967-b02d-5f1ff922afa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SearchProperties" minOccurs="0"/>
                <xsd:element ref="ns4:_activity"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69f83f-94c4-4738-ac01-53d397b463f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df84ff-77a2-4967-b02d-5f1ff922afa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_activity" ma:index="21" nillable="true" ma:displayName="_activity" ma:hidden="true" ma:internalName="_activity">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253339-64B8-4F01-9860-5B5097E99386}">
  <ds:schemaRefs>
    <ds:schemaRef ds:uri="5669f83f-94c4-4738-ac01-53d397b463f8"/>
    <ds:schemaRef ds:uri="http://www.w3.org/XML/1998/namespace"/>
    <ds:schemaRef ds:uri="http://purl.org/dc/elements/1.1/"/>
    <ds:schemaRef ds:uri="http://schemas.microsoft.com/office/2006/metadata/properties"/>
    <ds:schemaRef ds:uri="fcdf84ff-77a2-4967-b02d-5f1ff922afa3"/>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8C807F0C-5BF2-402B-9012-B52128A22ACF}">
  <ds:schemaRefs>
    <ds:schemaRef ds:uri="http://schemas.microsoft.com/sharepoint/v3/contenttype/forms"/>
  </ds:schemaRefs>
</ds:datastoreItem>
</file>

<file path=customXml/itemProps3.xml><?xml version="1.0" encoding="utf-8"?>
<ds:datastoreItem xmlns:ds="http://schemas.openxmlformats.org/officeDocument/2006/customXml" ds:itemID="{C8ED1C54-E2A2-471E-B01D-DCE5D51097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69f83f-94c4-4738-ac01-53d397b463f8"/>
    <ds:schemaRef ds:uri="fcdf84ff-77a2-4967-b02d-5f1ff922af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22579</TotalTime>
  <Words>831</Words>
  <Application>Microsoft Macintosh PowerPoint</Application>
  <PresentationFormat>Custom</PresentationFormat>
  <Paragraphs>88</Paragraphs>
  <Slides>30</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HelveticaNeueLT Std Lt</vt:lpstr>
      <vt:lpstr>Montserrat ExtraBold</vt:lpstr>
      <vt:lpstr>Montserrat Light</vt:lpstr>
      <vt:lpstr>Montserrat Medium</vt:lpstr>
      <vt:lpstr>Office Theme</vt:lpstr>
      <vt:lpstr>PowerPoint Presentation</vt:lpstr>
      <vt:lpstr>PowerPoint Presentation</vt:lpstr>
      <vt:lpstr>PowerPoint Presentation</vt:lpstr>
      <vt:lpstr>Discuss</vt:lpstr>
      <vt:lpstr>1. Because Jesus is one with  the Father, His sheep are eternally secure.</vt:lpstr>
      <vt:lpstr>PowerPoint Presentation</vt:lpstr>
      <vt:lpstr>PowerPoint Presentation</vt:lpstr>
      <vt:lpstr>PowerPoint Presentation</vt:lpstr>
      <vt:lpstr>Discuss</vt:lpstr>
      <vt:lpstr>Discuss</vt:lpstr>
      <vt:lpstr>Discuss</vt:lpstr>
      <vt:lpstr>2. When truth is challenged,  it must be defended with Scripture.</vt:lpstr>
      <vt:lpstr>PowerPoint Presentation</vt:lpstr>
      <vt:lpstr>PowerPoint Presentation</vt:lpstr>
      <vt:lpstr>PowerPoint Presentation</vt:lpstr>
      <vt:lpstr>PowerPoint Presentation</vt:lpstr>
      <vt:lpstr>Discuss</vt:lpstr>
      <vt:lpstr>Discuss</vt:lpstr>
      <vt:lpstr>Discuss</vt:lpstr>
      <vt:lpstr>3. Rejection does not stop God  from producing fruit. </vt:lpstr>
      <vt:lpstr>PowerPoint Presentation</vt:lpstr>
      <vt:lpstr>Discuss</vt:lpstr>
      <vt:lpstr>Discuss</vt:lpstr>
      <vt:lpstr>Discuss</vt:lpstr>
      <vt:lpstr>PowerPoint Presentation</vt:lpstr>
      <vt:lpstr>Reflect</vt:lpstr>
      <vt:lpstr>Reflect</vt:lpstr>
      <vt:lpstr>Reflect</vt:lpstr>
      <vt:lpstr>Respond</vt:lpstr>
      <vt:lpstr>Apply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process tools experience</dc:title>
  <dc:subject/>
  <dc:creator>Alyssa Rummel</dc:creator>
  <cp:keywords/>
  <dc:description/>
  <cp:lastModifiedBy>sarah robinson</cp:lastModifiedBy>
  <cp:revision>118</cp:revision>
  <dcterms:created xsi:type="dcterms:W3CDTF">2023-07-06T02:28:58Z</dcterms:created>
  <dcterms:modified xsi:type="dcterms:W3CDTF">2026-04-08T23:02:37Z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0x010100F3019C673F1BC0478D0E1D634A78DE4B</vt:lpwstr>
  </property>
</Properties>
</file>