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567" r:id="rId5"/>
    <p:sldId id="833" r:id="rId6"/>
    <p:sldId id="834" r:id="rId7"/>
    <p:sldId id="577" r:id="rId8"/>
    <p:sldId id="579" r:id="rId9"/>
    <p:sldId id="574" r:id="rId10"/>
    <p:sldId id="891" r:id="rId11"/>
    <p:sldId id="892" r:id="rId12"/>
    <p:sldId id="893" r:id="rId13"/>
    <p:sldId id="632" r:id="rId14"/>
    <p:sldId id="873" r:id="rId15"/>
    <p:sldId id="874" r:id="rId16"/>
    <p:sldId id="793" r:id="rId17"/>
    <p:sldId id="826" r:id="rId18"/>
    <p:sldId id="894" r:id="rId19"/>
    <p:sldId id="796" r:id="rId20"/>
    <p:sldId id="842" r:id="rId21"/>
    <p:sldId id="843" r:id="rId22"/>
    <p:sldId id="797" r:id="rId23"/>
    <p:sldId id="825" r:id="rId24"/>
    <p:sldId id="895" r:id="rId25"/>
    <p:sldId id="896" r:id="rId26"/>
    <p:sldId id="814" r:id="rId27"/>
    <p:sldId id="847" r:id="rId28"/>
    <p:sldId id="848" r:id="rId29"/>
    <p:sldId id="771" r:id="rId30"/>
    <p:sldId id="890" r:id="rId31"/>
    <p:sldId id="813" r:id="rId32"/>
    <p:sldId id="850" r:id="rId33"/>
    <p:sldId id="818"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7" autoAdjust="0"/>
    <p:restoredTop sz="96056"/>
  </p:normalViewPr>
  <p:slideViewPr>
    <p:cSldViewPr>
      <p:cViewPr varScale="1">
        <p:scale>
          <a:sx n="109" d="100"/>
          <a:sy n="109" d="100"/>
        </p:scale>
        <p:origin x="200" y="464"/>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10/29/25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10/29/25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How would you </a:t>
            </a:r>
          </a:p>
          <a:p>
            <a:r>
              <a:rPr lang="en-US" sz="4000" b="1" dirty="0"/>
              <a:t>answer the question, “Who are you?” How naturally </a:t>
            </a:r>
          </a:p>
          <a:p>
            <a:r>
              <a:rPr lang="en-US" sz="4000" b="1" dirty="0"/>
              <a:t>do you connect this </a:t>
            </a:r>
          </a:p>
          <a:p>
            <a:r>
              <a:rPr lang="en-US" sz="4000" b="1" dirty="0"/>
              <a:t>to Jesus?</a:t>
            </a:r>
          </a:p>
        </p:txBody>
      </p:sp>
    </p:spTree>
    <p:extLst>
      <p:ext uri="{BB962C8B-B14F-4D97-AF65-F5344CB8AC3E}">
        <p14:creationId xmlns:p14="http://schemas.microsoft.com/office/powerpoint/2010/main" val="200887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Why was John the Baptist </a:t>
            </a:r>
          </a:p>
          <a:p>
            <a:r>
              <a:rPr lang="en-US" sz="4000" b="1" dirty="0"/>
              <a:t>an unexpected messenger? What are some unexpected ways God might speak to </a:t>
            </a:r>
          </a:p>
          <a:p>
            <a:r>
              <a:rPr lang="en-US" sz="4000" b="1" dirty="0"/>
              <a:t>us today?</a:t>
            </a:r>
          </a:p>
        </p:txBody>
      </p:sp>
    </p:spTree>
    <p:extLst>
      <p:ext uri="{BB962C8B-B14F-4D97-AF65-F5344CB8AC3E}">
        <p14:creationId xmlns:p14="http://schemas.microsoft.com/office/powerpoint/2010/main" val="21434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difference does </a:t>
            </a:r>
          </a:p>
          <a:p>
            <a:r>
              <a:rPr lang="en-US" sz="4000" b="1" dirty="0"/>
              <a:t>seeking your identity </a:t>
            </a:r>
          </a:p>
          <a:p>
            <a:r>
              <a:rPr lang="en-US" sz="4000" b="1" dirty="0"/>
              <a:t>in Christ make in </a:t>
            </a:r>
          </a:p>
          <a:p>
            <a:r>
              <a:rPr lang="en-US" sz="4000" b="1" dirty="0"/>
              <a:t>everyday life?</a:t>
            </a:r>
          </a:p>
        </p:txBody>
      </p:sp>
    </p:spTree>
    <p:extLst>
      <p:ext uri="{BB962C8B-B14F-4D97-AF65-F5344CB8AC3E}">
        <p14:creationId xmlns:p14="http://schemas.microsoft.com/office/powerpoint/2010/main" val="420198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John the Baptist’s </a:t>
            </a:r>
            <a:r>
              <a:rPr lang="en-US" sz="5500" u="sng" dirty="0"/>
              <a:t>ministry</a:t>
            </a:r>
            <a:r>
              <a:rPr lang="en-US" sz="5500" dirty="0"/>
              <a:t> pointed toward </a:t>
            </a:r>
            <a:r>
              <a:rPr lang="en-US" sz="5500" u="sng" dirty="0"/>
              <a:t>Jesus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869278"/>
            <a:ext cx="10833988" cy="4150522"/>
          </a:xfrm>
        </p:spPr>
        <p:txBody>
          <a:bodyPr/>
          <a:lstStyle/>
          <a:p>
            <a:pPr marR="0">
              <a:lnSpc>
                <a:spcPct val="112000"/>
              </a:lnSpc>
              <a:spcBef>
                <a:spcPts val="0"/>
              </a:spcBef>
              <a:spcAft>
                <a:spcPts val="0"/>
              </a:spcAft>
            </a:pPr>
            <a:r>
              <a:rPr lang="en-US" sz="4300" dirty="0"/>
              <a:t>Now they had been sent from the Pharisees. So they asked him, “Why then do you baptize if you aren’t the Messiah, or Elijah, or the Prophet?”</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1:24-28</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9E035-1E79-CF46-04BD-1B6D9F9B2E7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ADB86C3-7EFC-7BBD-77FF-EEBCCF2F10EB}"/>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“I baptize with water,” John answered them. “Someone stands among you, but you don’t know him. He is the one coming after me, whose sandal strap I’m not worthy to untie.” All this happened in Bethany across the Jordan, where John was baptizing.</a:t>
            </a:r>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860DE69D-D0D1-CFC8-A1E7-000EAE3818E6}"/>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1:24-28</a:t>
            </a:r>
            <a:endParaRPr lang="en-US" dirty="0"/>
          </a:p>
        </p:txBody>
      </p:sp>
    </p:spTree>
    <p:extLst>
      <p:ext uri="{BB962C8B-B14F-4D97-AF65-F5344CB8AC3E}">
        <p14:creationId xmlns:p14="http://schemas.microsoft.com/office/powerpoint/2010/main" val="62128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What did you want to be when you were young? How do you think Christians should approach choosing a profession? </a:t>
            </a:r>
          </a:p>
        </p:txBody>
      </p:sp>
    </p:spTree>
    <p:extLst>
      <p:ext uri="{BB962C8B-B14F-4D97-AF65-F5344CB8AC3E}">
        <p14:creationId xmlns:p14="http://schemas.microsoft.com/office/powerpoint/2010/main" val="14647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did John the Baptist’s baptism point toward Jesus? What stands out to you about the way John the Baptist viewed his calling? </a:t>
            </a:r>
          </a:p>
        </p:txBody>
      </p:sp>
    </p:spTree>
    <p:extLst>
      <p:ext uri="{BB962C8B-B14F-4D97-AF65-F5344CB8AC3E}">
        <p14:creationId xmlns:p14="http://schemas.microsoft.com/office/powerpoint/2010/main" val="359010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000" b="1" dirty="0"/>
              <a:t>Are there ways to serve </a:t>
            </a:r>
          </a:p>
          <a:p>
            <a:r>
              <a:rPr lang="en-US" sz="4000" b="1" dirty="0"/>
              <a:t>God vocationally even if you are not in full-time ministry? How could you surrender your vocational service, inside or outside of the home, as a place for Christ to rule and reign? </a:t>
            </a:r>
          </a:p>
        </p:txBody>
      </p:sp>
    </p:spTree>
    <p:extLst>
      <p:ext uri="{BB962C8B-B14F-4D97-AF65-F5344CB8AC3E}">
        <p14:creationId xmlns:p14="http://schemas.microsoft.com/office/powerpoint/2010/main" val="10365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John the Baptist’s </a:t>
            </a:r>
            <a:r>
              <a:rPr lang="en-US" sz="5500" u="sng" dirty="0"/>
              <a:t>testimony</a:t>
            </a:r>
            <a:r>
              <a:rPr lang="en-US" sz="5500" dirty="0"/>
              <a:t> pointed toward </a:t>
            </a:r>
            <a:r>
              <a:rPr lang="en-US" sz="5500" u="sng" dirty="0"/>
              <a:t>Jesus</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a:solidFill>
                  <a:schemeClr val="accent3"/>
                </a:solidFill>
                <a:latin typeface="Montserrat ExtraBold" pitchFamily="2" charset="77"/>
              </a:rPr>
              <a:t>Session two: </a:t>
            </a:r>
            <a:r>
              <a:rPr lang="en-US" sz="2800" b="0" dirty="0">
                <a:solidFill>
                  <a:schemeClr val="accent3"/>
                </a:solidFill>
                <a:latin typeface="Montserrat Medium" pitchFamily="2" charset="77"/>
              </a:rPr>
              <a:t>The Testimony </a:t>
            </a:r>
          </a:p>
          <a:p>
            <a:pPr>
              <a:lnSpc>
                <a:spcPct val="100000"/>
              </a:lnSpc>
            </a:pPr>
            <a:r>
              <a:rPr lang="en-US" sz="2800" b="0" dirty="0">
                <a:solidFill>
                  <a:schemeClr val="accent3"/>
                </a:solidFill>
                <a:latin typeface="Montserrat Medium" pitchFamily="2" charset="77"/>
              </a:rPr>
              <a:t>of John the Baptist</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The next day John saw Jesus coming toward him and said, “Look, the Lamb of God, who takes away the sin of the world! This is the one I told you about: ‘After me comes a man who ranks ahead of me, because he existed before me.’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1:29-34</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A6F8B-F90F-AD4E-7962-7F32849CF43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ACFDBCE-A93B-DF4F-F12C-7422D5B4A1BD}"/>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I didn’t know him, but I came baptizing with water so that he might be revealed to Israel.” And John testified, “I saw the Spirit descending from heaven like a dove, and he rested on him.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98FFCDD8-516B-F26F-A512-545859122C1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1:29-34</a:t>
            </a:r>
            <a:endParaRPr lang="en-US" dirty="0"/>
          </a:p>
        </p:txBody>
      </p:sp>
    </p:spTree>
    <p:extLst>
      <p:ext uri="{BB962C8B-B14F-4D97-AF65-F5344CB8AC3E}">
        <p14:creationId xmlns:p14="http://schemas.microsoft.com/office/powerpoint/2010/main" val="414903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EF83-E7CE-E041-B198-34C2B748EDB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567B806-732B-9004-B252-36C5C4DF63CB}"/>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I didn’t know him, but he who sent me to baptize with water told me, ‘The one you see the Spirit descending and resting on—he is the one who baptizes with the Holy Spirit.’ I have seen and testified that this is the Son of God.”</a:t>
            </a:r>
          </a:p>
        </p:txBody>
      </p:sp>
      <p:sp>
        <p:nvSpPr>
          <p:cNvPr id="2" name="Text Placeholder 2">
            <a:extLst>
              <a:ext uri="{FF2B5EF4-FFF2-40B4-BE49-F238E27FC236}">
                <a16:creationId xmlns:a16="http://schemas.microsoft.com/office/drawing/2014/main" id="{4E304341-C135-5FDB-14B6-8369BB7492D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1:29-34</a:t>
            </a:r>
            <a:endParaRPr lang="en-US" dirty="0"/>
          </a:p>
        </p:txBody>
      </p:sp>
    </p:spTree>
    <p:extLst>
      <p:ext uri="{BB962C8B-B14F-4D97-AF65-F5344CB8AC3E}">
        <p14:creationId xmlns:p14="http://schemas.microsoft.com/office/powerpoint/2010/main" val="161696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Do the people closest to you know your testimony? If not, what prevents you from sharing?</a:t>
            </a:r>
          </a:p>
        </p:txBody>
      </p:sp>
    </p:spTree>
    <p:extLst>
      <p:ext uri="{BB962C8B-B14F-4D97-AF65-F5344CB8AC3E}">
        <p14:creationId xmlns:p14="http://schemas.microsoft.com/office/powerpoint/2010/main" val="255578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What two titles did John </a:t>
            </a:r>
          </a:p>
          <a:p>
            <a:r>
              <a:rPr lang="en-US" sz="4000" b="1" dirty="0"/>
              <a:t>the Baptist ascribe to Jesus? How are they both important to understand Him rightly? </a:t>
            </a:r>
          </a:p>
        </p:txBody>
      </p:sp>
    </p:spTree>
    <p:extLst>
      <p:ext uri="{BB962C8B-B14F-4D97-AF65-F5344CB8AC3E}">
        <p14:creationId xmlns:p14="http://schemas.microsoft.com/office/powerpoint/2010/main" val="184024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000" b="1" dirty="0"/>
              <a:t>Where do you need to be challenged this week to share what Christ has done for you? How can our group encourage one another to boldly share our faith? </a:t>
            </a:r>
          </a:p>
        </p:txBody>
      </p:sp>
    </p:spTree>
    <p:extLst>
      <p:ext uri="{BB962C8B-B14F-4D97-AF65-F5344CB8AC3E}">
        <p14:creationId xmlns:p14="http://schemas.microsoft.com/office/powerpoint/2010/main" val="249677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John’s message could be summed up as, “Not me, but Him.” Think about the thing that dominates your thoughts: a difficult relationship, a conversation you are replaying over in your mind, a big upcoming decision, or something else.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2A2F-9990-DFAF-5833-87D5A55EBC9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449659C-5B2A-F0BC-0793-04097592EA71}"/>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0AFFD1BA-D9EF-0D47-7C7B-F144B2FDE5F0}"/>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What would “Not me, but Him” look like in this area of your life and what practical next steps would this require of you?</a:t>
            </a:r>
          </a:p>
        </p:txBody>
      </p:sp>
    </p:spTree>
    <p:extLst>
      <p:ext uri="{BB962C8B-B14F-4D97-AF65-F5344CB8AC3E}">
        <p14:creationId xmlns:p14="http://schemas.microsoft.com/office/powerpoint/2010/main" val="320094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John the Baptist was intentional about taking the focus off himself and putting it on Jesus. How might we look at our personal and professional accomplishments differently if we saw them first as avenues through which we could influence people for Christ?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Do people in the different areas of your life (personal, hobbies, workout buddies, colleagues) know that you follow Christ? What is one way you could be intentional this week about representing Jesus in those spaces?</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209800"/>
            <a:ext cx="9982200" cy="3810000"/>
          </a:xfrm>
        </p:spPr>
        <p:txBody>
          <a:bodyPr/>
          <a:lstStyle/>
          <a:p>
            <a:pPr>
              <a:lnSpc>
                <a:spcPct val="100000"/>
              </a:lnSpc>
            </a:pPr>
            <a:r>
              <a:rPr lang="en-US" sz="4000" dirty="0"/>
              <a:t>How much of what I believe about </a:t>
            </a:r>
          </a:p>
          <a:p>
            <a:pPr>
              <a:lnSpc>
                <a:spcPct val="100000"/>
              </a:lnSpc>
            </a:pPr>
            <a:r>
              <a:rPr lang="en-US" sz="4000" dirty="0"/>
              <a:t>myself, the work that I engage in, and the conversations that I have, point others </a:t>
            </a:r>
          </a:p>
          <a:p>
            <a:pPr>
              <a:lnSpc>
                <a:spcPct val="100000"/>
              </a:lnSpc>
            </a:pPr>
            <a:r>
              <a:rPr lang="en-US" sz="4000" dirty="0"/>
              <a:t>to Christ? </a:t>
            </a:r>
          </a:p>
          <a:p>
            <a:pPr>
              <a:lnSpc>
                <a:spcPct val="100000"/>
              </a:lnSpc>
            </a:pPr>
            <a:endParaRPr lang="en-US" sz="4000" dirty="0"/>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Where do you need to apply John’s words, “He must become greater, I must become less”? Is there an area in your life where God is calling you to take the focus off yourself and onto Jesus? How will you respond?</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How can Christians </a:t>
            </a:r>
          </a:p>
          <a:p>
            <a:r>
              <a:rPr lang="en-US" sz="3800" b="1" dirty="0"/>
              <a:t>represent Jesus in the various domains of our lives? What gets in the way of sharing Jesus wherever we go?</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John the Baptist’s </a:t>
            </a:r>
            <a:r>
              <a:rPr lang="en-US" sz="5500" u="sng" dirty="0"/>
              <a:t>identity</a:t>
            </a:r>
            <a:r>
              <a:rPr lang="en-US" sz="5500" dirty="0"/>
              <a:t> pointed toward </a:t>
            </a:r>
            <a:r>
              <a:rPr lang="en-US" sz="5500" u="sng" dirty="0"/>
              <a:t>Jesus</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This was John’s testimony when the Jews from Jerusalem sent priests and Levites to ask him, “Who are you?”</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He didn’t deny it but confessed, “I am not the Messiah.”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1:19-23</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88DC1-07BB-C872-A0C2-49E8B45A123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3393BD9-0455-0445-8F7D-2C8740C1AF4E}"/>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“What then?” they asked him. </a:t>
            </a:r>
          </a:p>
          <a:p>
            <a:pPr marR="0">
              <a:lnSpc>
                <a:spcPct val="100000"/>
              </a:lnSpc>
              <a:spcBef>
                <a:spcPts val="0"/>
              </a:spcBef>
              <a:spcAft>
                <a:spcPts val="0"/>
              </a:spcAft>
            </a:pPr>
            <a:r>
              <a:rPr lang="en-US" sz="4300" dirty="0"/>
              <a:t>“Are you Elijah?”</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“I am not,” he said.</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“Are you the Prophet?”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83900000-B947-5D7F-3871-3D2C7A4D4DD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1:19-23</a:t>
            </a:r>
            <a:endParaRPr lang="en-US" dirty="0"/>
          </a:p>
        </p:txBody>
      </p:sp>
    </p:spTree>
    <p:extLst>
      <p:ext uri="{BB962C8B-B14F-4D97-AF65-F5344CB8AC3E}">
        <p14:creationId xmlns:p14="http://schemas.microsoft.com/office/powerpoint/2010/main" val="249116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DD108-1AE2-ACF1-4CA1-BC63B7B8F7B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F483-FF18-26F1-6207-CBE89377E852}"/>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“No,” he answered.</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“Who are you, then?” they asked. “We need to give an answer to those who sent us. What can you tell us about yourself?”</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E2E6DC0E-1006-B321-4592-233302CFC6E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1:19-23</a:t>
            </a:r>
            <a:endParaRPr lang="en-US" dirty="0"/>
          </a:p>
        </p:txBody>
      </p:sp>
    </p:spTree>
    <p:extLst>
      <p:ext uri="{BB962C8B-B14F-4D97-AF65-F5344CB8AC3E}">
        <p14:creationId xmlns:p14="http://schemas.microsoft.com/office/powerpoint/2010/main" val="390301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A50FE-7820-08F5-5626-66D4B068BDC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62734C-8CE1-60C5-A0BE-D2E303130F2B}"/>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He said, “I am a </a:t>
            </a:r>
            <a:r>
              <a:rPr lang="en-US" sz="4300" b="1" dirty="0"/>
              <a:t>voice of one crying </a:t>
            </a:r>
          </a:p>
          <a:p>
            <a:pPr marR="0">
              <a:lnSpc>
                <a:spcPct val="100000"/>
              </a:lnSpc>
              <a:spcBef>
                <a:spcPts val="0"/>
              </a:spcBef>
              <a:spcAft>
                <a:spcPts val="0"/>
              </a:spcAft>
            </a:pPr>
            <a:r>
              <a:rPr lang="en-US" sz="4300" b="1" dirty="0"/>
              <a:t>out in the wilderness: Make straight the way of the Lord</a:t>
            </a:r>
            <a:r>
              <a:rPr lang="en-US" sz="4300" dirty="0"/>
              <a:t>—just as Isaiah the prophet said.”</a:t>
            </a:r>
          </a:p>
        </p:txBody>
      </p:sp>
      <p:sp>
        <p:nvSpPr>
          <p:cNvPr id="2" name="Text Placeholder 2">
            <a:extLst>
              <a:ext uri="{FF2B5EF4-FFF2-40B4-BE49-F238E27FC236}">
                <a16:creationId xmlns:a16="http://schemas.microsoft.com/office/drawing/2014/main" id="{97C8E5D8-0D0A-1CD1-7003-1D1DFA9531C2}"/>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1:19-23</a:t>
            </a:r>
            <a:endParaRPr lang="en-US" dirty="0"/>
          </a:p>
        </p:txBody>
      </p:sp>
    </p:spTree>
    <p:extLst>
      <p:ext uri="{BB962C8B-B14F-4D97-AF65-F5344CB8AC3E}">
        <p14:creationId xmlns:p14="http://schemas.microsoft.com/office/powerpoint/2010/main" val="2062777983"/>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21297</TotalTime>
  <Words>934</Words>
  <Application>Microsoft Macintosh PowerPoint</Application>
  <PresentationFormat>Custom</PresentationFormat>
  <Paragraphs>86</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John the Baptist’s identity pointed toward Jesus. </vt:lpstr>
      <vt:lpstr>PowerPoint Presentation</vt:lpstr>
      <vt:lpstr>PowerPoint Presentation</vt:lpstr>
      <vt:lpstr>PowerPoint Presentation</vt:lpstr>
      <vt:lpstr>PowerPoint Presentation</vt:lpstr>
      <vt:lpstr>Discuss</vt:lpstr>
      <vt:lpstr>Discuss</vt:lpstr>
      <vt:lpstr>Discuss</vt:lpstr>
      <vt:lpstr>2. John the Baptist’s ministry pointed toward Jesus.</vt:lpstr>
      <vt:lpstr>PowerPoint Presentation</vt:lpstr>
      <vt:lpstr>PowerPoint Presentation</vt:lpstr>
      <vt:lpstr>Discuss</vt:lpstr>
      <vt:lpstr>Discuss</vt:lpstr>
      <vt:lpstr>Discuss</vt:lpstr>
      <vt:lpstr>3. John the Baptist’s testimony pointed toward Jesus.</vt:lpstr>
      <vt:lpstr>PowerPoint Presentation</vt:lpstr>
      <vt:lpstr>PowerPoint Presentation</vt:lpstr>
      <vt:lpstr>PowerPoint Presentation</vt:lpstr>
      <vt:lpstr>Discuss</vt:lpstr>
      <vt:lpstr>Discuss</vt:lpstr>
      <vt:lpstr>Discuss</vt:lpstr>
      <vt:lpstr>PowerPoint Presentation</vt:lpstr>
      <vt:lpstr>PowerPoint Presentation</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87</cp:revision>
  <dcterms:created xsi:type="dcterms:W3CDTF">2023-07-06T02:28:58Z</dcterms:created>
  <dcterms:modified xsi:type="dcterms:W3CDTF">2025-10-29T18:21:33Z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