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567" r:id="rId5"/>
    <p:sldId id="833" r:id="rId6"/>
    <p:sldId id="834" r:id="rId7"/>
    <p:sldId id="577" r:id="rId8"/>
    <p:sldId id="579" r:id="rId9"/>
    <p:sldId id="574" r:id="rId10"/>
    <p:sldId id="632" r:id="rId11"/>
    <p:sldId id="873" r:id="rId12"/>
    <p:sldId id="874" r:id="rId13"/>
    <p:sldId id="1032" r:id="rId14"/>
    <p:sldId id="793" r:id="rId15"/>
    <p:sldId id="826" r:id="rId16"/>
    <p:sldId id="796" r:id="rId17"/>
    <p:sldId id="918" r:id="rId18"/>
    <p:sldId id="919" r:id="rId19"/>
    <p:sldId id="1033" r:id="rId20"/>
    <p:sldId id="797" r:id="rId21"/>
    <p:sldId id="825" r:id="rId22"/>
    <p:sldId id="1034" r:id="rId23"/>
    <p:sldId id="814" r:id="rId24"/>
    <p:sldId id="847" r:id="rId25"/>
    <p:sldId id="848" r:id="rId26"/>
    <p:sldId id="771" r:id="rId27"/>
    <p:sldId id="813" r:id="rId28"/>
    <p:sldId id="1004" r:id="rId29"/>
    <p:sldId id="1022" r:id="rId30"/>
    <p:sldId id="850" r:id="rId31"/>
    <p:sldId id="1036" r:id="rId32"/>
    <p:sldId id="1035" r:id="rId33"/>
    <p:sldId id="818" r:id="rId3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7A72"/>
    <a:srgbClr val="BE9080"/>
    <a:srgbClr val="FF7A0F"/>
    <a:srgbClr val="8FB935"/>
    <a:srgbClr val="EFD215"/>
    <a:srgbClr val="ADDCFF"/>
    <a:srgbClr val="002A92"/>
    <a:srgbClr val="75D8E9"/>
    <a:srgbClr val="001A66"/>
    <a:srgbClr val="58A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3" autoAdjust="0"/>
    <p:restoredTop sz="96056"/>
  </p:normalViewPr>
  <p:slideViewPr>
    <p:cSldViewPr>
      <p:cViewPr varScale="1">
        <p:scale>
          <a:sx n="105" d="100"/>
          <a:sy n="105" d="100"/>
        </p:scale>
        <p:origin x="208" y="480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F6A-B6D4-4BAF-A720-0B2BD02D258A}" type="datetimeFigureOut">
              <a:rPr lang="en-US" smtClean="0"/>
              <a:t>2/23/26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773E-52BF-4D5F-9E36-469C76FF0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2/23/26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9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CBF01-7CEA-4733-8D54-5072A1BC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AC5D9-E480-78A8-988C-4AA73356B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49638-05DA-1D90-35FD-51BA2323C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8250-2168-FB42-B5D1-03F7AF68A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3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AFF8E-641F-A63E-383F-D63E97F9D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469BC-CFDC-AC97-D495-7681A5721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57D32-27A4-E5B1-42CC-4666B8FC9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81655-B247-8B75-A82A-F99D41FD3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8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896A0-A5BD-3BBD-9484-9F8311A96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2F2001-7FEA-06A2-7DA1-DE8ED0017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FDF95-57B9-71ED-501B-F5521405E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4372A-DCC1-D3E5-948D-F196668C4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5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CA57E-BA62-FE4C-30F4-5D109AC89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A1B92-4002-D8FE-2647-380F7AAE6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B9DDC-533D-466C-0B31-C3F9CA083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B75C5-8FC4-9DE4-A816-15F90F944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23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7BDF7-B6BA-4280-AC17-5906C3210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DCA49E-3A37-4EDE-0EA5-080BDCC02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F173F-281D-6EF3-80D1-EF30DFF57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1636D-3B16-D3A2-F2D6-5BB36E0F8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5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picture of a person's hand&#10;&#10;Description automatically generated">
            <a:extLst>
              <a:ext uri="{FF2B5EF4-FFF2-40B4-BE49-F238E27FC236}">
                <a16:creationId xmlns:a16="http://schemas.microsoft.com/office/drawing/2014/main" id="{D180ED77-2B8D-5324-A72B-6D54B93D8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90ACBF33-981E-C3A5-87F6-C0FB6D62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99012" y="1104436"/>
            <a:ext cx="277091" cy="277091"/>
          </a:xfrm>
          <a:prstGeom prst="ellipse">
            <a:avLst/>
          </a:prstGeom>
          <a:solidFill>
            <a:srgbClr val="867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2EFBC91-2D7B-DE0F-D420-9150A20A8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99012" y="2000302"/>
            <a:ext cx="277091" cy="2770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99012" y="2911264"/>
            <a:ext cx="277091" cy="277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0E00C62-D1B4-5AC2-7372-48D84611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99012" y="3809688"/>
            <a:ext cx="277091" cy="2770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404BE60-AB5A-A976-F7F4-127E4015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99012" y="4735482"/>
            <a:ext cx="277091" cy="277091"/>
          </a:xfrm>
          <a:prstGeom prst="ellipse">
            <a:avLst/>
          </a:prstGeom>
          <a:solidFill>
            <a:srgbClr val="BE9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89F0B8D-B124-A4BA-0CEF-3E54E74CE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7277" y="1078233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DB9A7029-7E41-0522-C6B8-2DC903EC8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7277" y="1977537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28" name="Text Placeholder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7277" y="2891937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EA92961D-B387-13AC-6DDE-C5216E7F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7277" y="3806337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0" name="Text Placeholder 125">
            <a:extLst>
              <a:ext uri="{FF2B5EF4-FFF2-40B4-BE49-F238E27FC236}">
                <a16:creationId xmlns:a16="http://schemas.microsoft.com/office/drawing/2014/main" id="{F7D8A456-CE9E-5AE5-E7BD-56C41E29B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7277" y="4720737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17CE42A6-7A5D-4433-9B2C-9B8F55610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4648200"/>
            <a:ext cx="2956082" cy="1524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lnSpc>
                <a:spcPct val="400000"/>
              </a:lnSpc>
              <a:spcBef>
                <a:spcPts val="1200"/>
              </a:spcBef>
              <a:defRPr sz="5400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77E872-1DCC-3C94-2C42-B61B73360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278880"/>
            <a:ext cx="3089709" cy="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25">
            <a:extLst>
              <a:ext uri="{FF2B5EF4-FFF2-40B4-BE49-F238E27FC236}">
                <a16:creationId xmlns:a16="http://schemas.microsoft.com/office/drawing/2014/main" id="{517A7A7F-C3E7-5C25-0DC7-7FB7D5D44E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7277" y="5620789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F0104A-62E8-A2FD-2568-E303DBA64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4263" y="5666509"/>
            <a:ext cx="277091" cy="277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7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B6D76A-1554-BB59-77BF-D68B45F8C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68388" y="-54093"/>
            <a:ext cx="4343400" cy="6968744"/>
          </a:xfrm>
          <a:prstGeom prst="rect">
            <a:avLst/>
          </a:prstGeom>
        </p:spPr>
      </p:pic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112D2DA4-0E08-4513-D8A7-6A934164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56012" y="426720"/>
            <a:ext cx="8118910" cy="5974080"/>
          </a:xfrm>
          <a:prstGeom prst="roundRect">
            <a:avLst/>
          </a:prstGeom>
          <a:noFill/>
          <a:ln w="38100">
            <a:solidFill>
              <a:srgbClr val="86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 Placeholder 125">
            <a:extLst>
              <a:ext uri="{FF2B5EF4-FFF2-40B4-BE49-F238E27FC236}">
                <a16:creationId xmlns:a16="http://schemas.microsoft.com/office/drawing/2014/main" id="{4165A26A-83C2-1D75-81B6-B3DA5090EC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4612" y="1918791"/>
            <a:ext cx="7659904" cy="3464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2800" b="0" spc="0" baseline="0">
                <a:solidFill>
                  <a:schemeClr val="tx2"/>
                </a:solidFill>
                <a:latin typeface="HelveticaNeueLT Std Lt" panose="020B0403020202020204" pitchFamily="34" charset="0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98BD529B-0AE7-44E1-B15F-087C3789FE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84612" y="1080591"/>
            <a:ext cx="7659905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908E810F-3CAC-4E1B-A234-742F11D15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2" y="5029200"/>
            <a:ext cx="2956082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D6089-12D6-91FE-9941-F32E067E1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8185" y="6278880"/>
            <a:ext cx="1352827" cy="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41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FB5F19-141B-56E5-C07C-E06A69677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37612" y="7034"/>
            <a:ext cx="4267200" cy="6846486"/>
          </a:xfrm>
          <a:prstGeom prst="rect">
            <a:avLst/>
          </a:prstGeom>
        </p:spPr>
      </p:pic>
      <p:sp>
        <p:nvSpPr>
          <p:cNvPr id="4" name="Rounded Rectangle 37">
            <a:extLst>
              <a:ext uri="{FF2B5EF4-FFF2-40B4-BE49-F238E27FC236}">
                <a16:creationId xmlns:a16="http://schemas.microsoft.com/office/drawing/2014/main" id="{60E7CCD4-0B53-118E-C908-DBD2918F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9412" y="426720"/>
            <a:ext cx="8118910" cy="5974080"/>
          </a:xfrm>
          <a:prstGeom prst="roundRect">
            <a:avLst/>
          </a:prstGeom>
          <a:noFill/>
          <a:ln w="38100">
            <a:solidFill>
              <a:srgbClr val="86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25">
            <a:extLst>
              <a:ext uri="{FF2B5EF4-FFF2-40B4-BE49-F238E27FC236}">
                <a16:creationId xmlns:a16="http://schemas.microsoft.com/office/drawing/2014/main" id="{D426254D-BC75-9F62-9161-0514F7BDA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012" y="1918791"/>
            <a:ext cx="7659904" cy="3464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2800" b="0" spc="0" baseline="0">
                <a:solidFill>
                  <a:schemeClr val="tx2"/>
                </a:solidFill>
                <a:latin typeface="HelveticaNeueLT Std Lt" panose="020B0403020202020204" pitchFamily="34" charset="0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" name="Text Placeholder 125">
            <a:extLst>
              <a:ext uri="{FF2B5EF4-FFF2-40B4-BE49-F238E27FC236}">
                <a16:creationId xmlns:a16="http://schemas.microsoft.com/office/drawing/2014/main" id="{3F618941-834F-FC67-8ADD-142348299E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8012" y="1080591"/>
            <a:ext cx="7659905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8B02CE1-14B9-A6B8-AEB6-B5CE86A34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66212" y="5029200"/>
            <a:ext cx="2956082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>
              <a:defRPr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EEFB95-C49B-8414-E570-618A55EA6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14012" y="6278880"/>
            <a:ext cx="1355882" cy="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1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Rounded Rectangle 37">
            <a:extLst>
              <a:ext uri="{FF2B5EF4-FFF2-40B4-BE49-F238E27FC236}">
                <a16:creationId xmlns:a16="http://schemas.microsoft.com/office/drawing/2014/main" id="{299C283B-7129-48F0-95A3-94DC6DBD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292" y="426720"/>
            <a:ext cx="11399120" cy="5974080"/>
          </a:xfrm>
          <a:prstGeom prst="roundRect">
            <a:avLst/>
          </a:prstGeom>
          <a:noFill/>
          <a:ln w="38100">
            <a:solidFill>
              <a:srgbClr val="86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5" name="Text Placeholder 125">
            <a:extLst>
              <a:ext uri="{FF2B5EF4-FFF2-40B4-BE49-F238E27FC236}">
                <a16:creationId xmlns:a16="http://schemas.microsoft.com/office/drawing/2014/main" id="{9768840C-4C17-430E-8A75-5C03715FF3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696" y="1335878"/>
            <a:ext cx="10940118" cy="4302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4156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Rounded Rectangle 37">
            <a:extLst>
              <a:ext uri="{FF2B5EF4-FFF2-40B4-BE49-F238E27FC236}">
                <a16:creationId xmlns:a16="http://schemas.microsoft.com/office/drawing/2014/main" id="{299C283B-7129-48F0-95A3-94DC6DBD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292" y="426720"/>
            <a:ext cx="11399120" cy="597408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5" name="Text Placeholder 125">
            <a:extLst>
              <a:ext uri="{FF2B5EF4-FFF2-40B4-BE49-F238E27FC236}">
                <a16:creationId xmlns:a16="http://schemas.microsoft.com/office/drawing/2014/main" id="{9768840C-4C17-430E-8A75-5C03715FF3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696" y="1335879"/>
            <a:ext cx="10940118" cy="569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Text Placeholder 125">
            <a:extLst>
              <a:ext uri="{FF2B5EF4-FFF2-40B4-BE49-F238E27FC236}">
                <a16:creationId xmlns:a16="http://schemas.microsoft.com/office/drawing/2014/main" id="{D063A84D-1ABA-44B8-A1EB-EEBA125ED9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694" y="1945478"/>
            <a:ext cx="10940118" cy="569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800" b="0" i="0" cap="none" spc="0" baseline="0">
                <a:solidFill>
                  <a:schemeClr val="tx2"/>
                </a:solidFill>
                <a:latin typeface="HelveticaNeueLT Std Lt" panose="020B0403020202020204" pitchFamily="34" charset="0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spc="0" baseline="0" dirty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0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vel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F7A39C-B68D-BE22-3E83-82E2D48D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B978BA-25FE-48B1-BDB9-0DFD66A08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2" y="5562600"/>
            <a:ext cx="10363200" cy="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4">
            <a:extLst>
              <a:ext uri="{FF2B5EF4-FFF2-40B4-BE49-F238E27FC236}">
                <a16:creationId xmlns:a16="http://schemas.microsoft.com/office/drawing/2014/main" id="{B5BA447C-5757-44EF-9622-EFB9DC51F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150" y="1063862"/>
            <a:ext cx="10363200" cy="38129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47070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picture of a person's hand&#10;&#10;Description automatically generated">
            <a:extLst>
              <a:ext uri="{FF2B5EF4-FFF2-40B4-BE49-F238E27FC236}">
                <a16:creationId xmlns:a16="http://schemas.microsoft.com/office/drawing/2014/main" id="{D180ED77-2B8D-5324-A72B-6D54B93D8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90ACBF33-981E-C3A5-87F6-C0FB6D62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952036"/>
            <a:ext cx="277091" cy="277091"/>
          </a:xfrm>
          <a:prstGeom prst="ellipse">
            <a:avLst/>
          </a:prstGeom>
          <a:solidFill>
            <a:srgbClr val="867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2EFBC91-2D7B-DE0F-D420-9150A20A8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2125924"/>
            <a:ext cx="277091" cy="2770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3299812"/>
            <a:ext cx="277091" cy="277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0E00C62-D1B4-5AC2-7372-48D84611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4461162"/>
            <a:ext cx="277091" cy="2770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404BE60-AB5A-A976-F7F4-127E4015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5649882"/>
            <a:ext cx="277091" cy="277091"/>
          </a:xfrm>
          <a:prstGeom prst="ellipse">
            <a:avLst/>
          </a:prstGeom>
          <a:solidFill>
            <a:srgbClr val="BE9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89F0B8D-B124-A4BA-0CEF-3E54E74CE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2026" y="925833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DB9A7029-7E41-0522-C6B8-2DC903EC8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2026" y="2103159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28" name="Text Placeholder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2026" y="3280485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EA92961D-B387-13AC-6DDE-C5216E7F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2026" y="4457811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0" name="Text Placeholder 125">
            <a:extLst>
              <a:ext uri="{FF2B5EF4-FFF2-40B4-BE49-F238E27FC236}">
                <a16:creationId xmlns:a16="http://schemas.microsoft.com/office/drawing/2014/main" id="{F7D8A456-CE9E-5AE5-E7BD-56C41E29B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2026" y="5635137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17CE42A6-7A5D-4433-9B2C-9B8F55610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4648200"/>
            <a:ext cx="2956082" cy="1524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lnSpc>
                <a:spcPct val="400000"/>
              </a:lnSpc>
              <a:spcBef>
                <a:spcPts val="1200"/>
              </a:spcBef>
              <a:defRPr sz="5400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77E872-1DCC-3C94-2C42-B61B73360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278880"/>
            <a:ext cx="3089709" cy="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09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picture of a person's hand&#10;&#10;Description automatically generated">
            <a:extLst>
              <a:ext uri="{FF2B5EF4-FFF2-40B4-BE49-F238E27FC236}">
                <a16:creationId xmlns:a16="http://schemas.microsoft.com/office/drawing/2014/main" id="{F689DBF2-8E9E-3D6B-4A2B-B50FF8314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43F0AB-BCD1-E390-DF39-7E1293CCC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278880"/>
            <a:ext cx="3089709" cy="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90ACBF33-981E-C3A5-87F6-C0FB6D62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864403"/>
            <a:ext cx="277091" cy="2770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2EFBC91-2D7B-DE0F-D420-9150A20A8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2206114"/>
            <a:ext cx="277091" cy="2770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3562738"/>
            <a:ext cx="277091" cy="277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0E00C62-D1B4-5AC2-7372-48D84611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4952688"/>
            <a:ext cx="277091" cy="2770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89F0B8D-B124-A4BA-0CEF-3E54E74CE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2026" y="838200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DB9A7029-7E41-0522-C6B8-2DC903EC8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2026" y="2183349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28" name="Text Placeholder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2026" y="3543411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EA92961D-B387-13AC-6DDE-C5216E7F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2026" y="4949337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17CE42A6-7A5D-4433-9B2C-9B8F55610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4648200"/>
            <a:ext cx="2956082" cy="1524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lnSpc>
                <a:spcPct val="400000"/>
              </a:lnSpc>
              <a:spcBef>
                <a:spcPts val="1200"/>
              </a:spcBef>
              <a:defRPr sz="5400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0130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picture of a person's hand&#10;&#10;Description automatically generated">
            <a:extLst>
              <a:ext uri="{FF2B5EF4-FFF2-40B4-BE49-F238E27FC236}">
                <a16:creationId xmlns:a16="http://schemas.microsoft.com/office/drawing/2014/main" id="{D7E6625B-BE17-4489-42FA-46E1A3D02A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F45334-0296-0B60-9CD6-BF6BB534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278880"/>
            <a:ext cx="3089709" cy="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90ACBF33-981E-C3A5-87F6-C0FB6D62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1630288"/>
            <a:ext cx="277091" cy="2770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3978064"/>
            <a:ext cx="277091" cy="2770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89F0B8D-B124-A4BA-0CEF-3E54E74CE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2026" y="1604085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28" name="Text Placeholder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2026" y="3958737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17CE42A6-7A5D-4433-9B2C-9B8F55610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4648200"/>
            <a:ext cx="2956082" cy="1524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lnSpc>
                <a:spcPct val="400000"/>
              </a:lnSpc>
              <a:spcBef>
                <a:spcPts val="1200"/>
              </a:spcBef>
              <a:defRPr sz="5400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9750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picture of a person's hand&#10;&#10;Description automatically generated">
            <a:extLst>
              <a:ext uri="{FF2B5EF4-FFF2-40B4-BE49-F238E27FC236}">
                <a16:creationId xmlns:a16="http://schemas.microsoft.com/office/drawing/2014/main" id="{AAA24102-61F5-0C7D-057B-C2FD38F7D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106504-EBE4-0E6B-497D-3BF8861E9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278880"/>
            <a:ext cx="3089709" cy="0"/>
          </a:xfrm>
          <a:prstGeom prst="line">
            <a:avLst/>
          </a:prstGeom>
          <a:ln w="762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3761" y="2149264"/>
            <a:ext cx="277091" cy="2770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Text Placeholder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2026" y="2129937"/>
            <a:ext cx="5841586" cy="30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cap="none" spc="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17CE42A6-7A5D-4433-9B2C-9B8F55610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4648200"/>
            <a:ext cx="2956082" cy="1524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lnSpc>
                <a:spcPct val="400000"/>
              </a:lnSpc>
              <a:spcBef>
                <a:spcPts val="1200"/>
              </a:spcBef>
              <a:defRPr sz="5400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384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red stripe&#10;&#10;Description automatically generated with medium confidence">
            <a:extLst>
              <a:ext uri="{FF2B5EF4-FFF2-40B4-BE49-F238E27FC236}">
                <a16:creationId xmlns:a16="http://schemas.microsoft.com/office/drawing/2014/main" id="{730A8CBF-09AA-AD4E-4F7B-3603EBB89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1" y="5185518"/>
            <a:ext cx="12188825" cy="1703130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5AD7D796-CCB2-CB02-1248-C6DCF927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821" y="427485"/>
            <a:ext cx="3689588" cy="4369743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79B2DC73-9683-E89E-69AF-A4E447F2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92782" y="427485"/>
            <a:ext cx="3670141" cy="4369743"/>
          </a:xfrm>
          <a:prstGeom prst="roundRect">
            <a:avLst/>
          </a:prstGeom>
          <a:noFill/>
          <a:ln w="38100">
            <a:solidFill>
              <a:srgbClr val="86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9468030F-A2B0-1E28-90DB-0AD0F265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71756" y="427485"/>
            <a:ext cx="3676611" cy="4373115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30929A-E274-88E0-B16D-7E5A38F9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8611" y="6553200"/>
            <a:ext cx="9144000" cy="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CCB7753-415D-18AA-E60A-366E452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532439"/>
            <a:ext cx="10969943" cy="944561"/>
          </a:xfrm>
          <a:prstGeom prst="rect">
            <a:avLst/>
          </a:prstGeo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29" name="Text Placeholder 125">
            <a:extLst>
              <a:ext uri="{FF2B5EF4-FFF2-40B4-BE49-F238E27FC236}">
                <a16:creationId xmlns:a16="http://schemas.microsoft.com/office/drawing/2014/main" id="{B89E9055-5874-4596-2B59-DCB04EB8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438" y="914400"/>
            <a:ext cx="3327584" cy="339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BFB48785-B482-2B8F-D6C1-C980B6D69C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4212" y="914400"/>
            <a:ext cx="3310045" cy="339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760159F0-F3D6-196C-7464-082D0A7C06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7502" y="917510"/>
            <a:ext cx="3315881" cy="3395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9459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red stripe&#10;&#10;Description automatically generated with medium confidence">
            <a:extLst>
              <a:ext uri="{FF2B5EF4-FFF2-40B4-BE49-F238E27FC236}">
                <a16:creationId xmlns:a16="http://schemas.microsoft.com/office/drawing/2014/main" id="{730A8CBF-09AA-AD4E-4F7B-3603EBB89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1" y="5185518"/>
            <a:ext cx="12188825" cy="1703130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5AD7D796-CCB2-CB02-1248-C6DCF927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08212" y="539858"/>
            <a:ext cx="3689588" cy="4369743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79B2DC73-9683-E89E-69AF-A4E447F2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5173" y="539858"/>
            <a:ext cx="3670141" cy="4369743"/>
          </a:xfrm>
          <a:prstGeom prst="roundRect">
            <a:avLst/>
          </a:prstGeom>
          <a:noFill/>
          <a:ln w="38100">
            <a:solidFill>
              <a:srgbClr val="86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30929A-E274-88E0-B16D-7E5A38F9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8611" y="6553200"/>
            <a:ext cx="9144000" cy="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CCB7753-415D-18AA-E60A-366E452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532439"/>
            <a:ext cx="10969943" cy="944561"/>
          </a:xfrm>
          <a:prstGeom prst="rect">
            <a:avLst/>
          </a:prstGeo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29" name="Text Placeholder 125">
            <a:extLst>
              <a:ext uri="{FF2B5EF4-FFF2-40B4-BE49-F238E27FC236}">
                <a16:creationId xmlns:a16="http://schemas.microsoft.com/office/drawing/2014/main" id="{B89E9055-5874-4596-2B59-DCB04EB8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4829" y="1026773"/>
            <a:ext cx="3327584" cy="339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BFB48785-B482-2B8F-D6C1-C980B6D69C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6603" y="1026773"/>
            <a:ext cx="3310045" cy="339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2823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a red stripe&#10;&#10;Description automatically generated with medium confidence">
            <a:extLst>
              <a:ext uri="{FF2B5EF4-FFF2-40B4-BE49-F238E27FC236}">
                <a16:creationId xmlns:a16="http://schemas.microsoft.com/office/drawing/2014/main" id="{58650A07-903A-2EDE-46F5-E5182C807D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1" y="5185518"/>
            <a:ext cx="12188825" cy="170313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30929A-E274-88E0-B16D-7E5A38F9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8611" y="6553200"/>
            <a:ext cx="9144000" cy="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CCB7753-415D-18AA-E60A-366E452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532439"/>
            <a:ext cx="10969943" cy="944561"/>
          </a:xfrm>
          <a:prstGeom prst="rect">
            <a:avLst/>
          </a:prstGeom>
        </p:spPr>
        <p:txBody>
          <a:bodyPr/>
          <a:lstStyle>
            <a:lvl1pPr>
              <a:defRPr sz="54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916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a red stripe&#10;&#10;Description automatically generated with medium confidence">
            <a:extLst>
              <a:ext uri="{FF2B5EF4-FFF2-40B4-BE49-F238E27FC236}">
                <a16:creationId xmlns:a16="http://schemas.microsoft.com/office/drawing/2014/main" id="{86DBBE1E-8D72-B587-D7FC-7D56AEB97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1" y="5185518"/>
            <a:ext cx="12188825" cy="1703130"/>
          </a:xfrm>
          <a:prstGeom prst="rect">
            <a:avLst/>
          </a:prstGeom>
        </p:spPr>
      </p:pic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79B2DC73-9683-E89E-69AF-A4E447F2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1812" y="430857"/>
            <a:ext cx="11201400" cy="436974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30929A-E274-88E0-B16D-7E5A38F9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8611" y="6553200"/>
            <a:ext cx="9144000" cy="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CCB7753-415D-18AA-E60A-366E452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532439"/>
            <a:ext cx="10969943" cy="944561"/>
          </a:xfrm>
          <a:prstGeom prst="rect">
            <a:avLst/>
          </a:prstGeom>
        </p:spPr>
        <p:txBody>
          <a:bodyPr/>
          <a:lstStyle>
            <a:lvl1pPr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11" name="Text Placeholder 125">
            <a:extLst>
              <a:ext uri="{FF2B5EF4-FFF2-40B4-BE49-F238E27FC236}">
                <a16:creationId xmlns:a16="http://schemas.microsoft.com/office/drawing/2014/main" id="{BBC3ACC1-2A36-4A87-8037-08F1271666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0967" y="1676401"/>
            <a:ext cx="10183091" cy="274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2800" b="0" spc="0" baseline="0">
                <a:solidFill>
                  <a:schemeClr val="tx2"/>
                </a:solidFill>
                <a:latin typeface="HelveticaNeueLT Std Lt" panose="020B0403020202020204" pitchFamily="34" charset="0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" name="Text Placeholder 125">
            <a:extLst>
              <a:ext uri="{FF2B5EF4-FFF2-40B4-BE49-F238E27FC236}">
                <a16:creationId xmlns:a16="http://schemas.microsoft.com/office/drawing/2014/main" id="{EFC5A75B-08C3-4FE3-B782-B124A0656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0966" y="838200"/>
            <a:ext cx="10183092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cap="all" spc="100" baseline="0">
                <a:solidFill>
                  <a:schemeClr val="tx2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0004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3" r:id="rId3"/>
    <p:sldLayoutId id="2147483671" r:id="rId4"/>
    <p:sldLayoutId id="2147483672" r:id="rId5"/>
    <p:sldLayoutId id="2147483662" r:id="rId6"/>
    <p:sldLayoutId id="2147483676" r:id="rId7"/>
    <p:sldLayoutId id="2147483675" r:id="rId8"/>
    <p:sldLayoutId id="2147483674" r:id="rId9"/>
    <p:sldLayoutId id="2147483664" r:id="rId10"/>
    <p:sldLayoutId id="2147483666" r:id="rId11"/>
    <p:sldLayoutId id="2147483668" r:id="rId12"/>
    <p:sldLayoutId id="2147483669" r:id="rId13"/>
    <p:sldLayoutId id="2147483667" r:id="rId14"/>
    <p:sldLayoutId id="2147483655" r:id="rId15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b="1" i="0" kern="1200" spc="100" baseline="0">
          <a:solidFill>
            <a:schemeClr val="accent4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4BA745-1217-4389-9C42-A8D3C103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666" y="20738"/>
            <a:ext cx="12153491" cy="68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4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AF024-C32A-8333-6164-7ACAA302A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AE7DCE-58EF-22B4-8B38-C6CE47A62C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457200"/>
            <a:ext cx="7391399" cy="5943600"/>
          </a:xfrm>
        </p:spPr>
        <p:txBody>
          <a:bodyPr anchor="ctr"/>
          <a:lstStyle/>
          <a:p>
            <a:r>
              <a:rPr lang="en-US" sz="4000" b="1" dirty="0"/>
              <a:t>How do you keep </a:t>
            </a:r>
          </a:p>
          <a:p>
            <a:r>
              <a:rPr lang="en-US" sz="4000" b="1" dirty="0"/>
              <a:t>yourself in the posture of a student of Jesus?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F1EB8-9030-4625-EDD0-26E142C9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134025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661D3-0399-661C-FDAA-B648456C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7BF9FAE-047B-A842-E7E0-9255E496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33400"/>
            <a:ext cx="12188825" cy="4419600"/>
          </a:xfrm>
        </p:spPr>
        <p:txBody>
          <a:bodyPr anchor="b">
            <a:no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dirty="0"/>
              <a:t>2. </a:t>
            </a:r>
            <a:r>
              <a:rPr lang="en-US" sz="5500" u="sng" dirty="0"/>
              <a:t>Unseeing</a:t>
            </a:r>
            <a:r>
              <a:rPr lang="en-US" sz="5500" dirty="0"/>
              <a:t> is </a:t>
            </a:r>
            <a:r>
              <a:rPr lang="en-US" sz="5500" u="sng" dirty="0"/>
              <a:t>Unbelieving</a:t>
            </a:r>
            <a:r>
              <a:rPr lang="en-US" sz="5500" dirty="0"/>
              <a:t>—When Pride Dismisses What It Cannot Control.</a:t>
            </a:r>
          </a:p>
        </p:txBody>
      </p:sp>
    </p:spTree>
    <p:extLst>
      <p:ext uri="{BB962C8B-B14F-4D97-AF65-F5344CB8AC3E}">
        <p14:creationId xmlns:p14="http://schemas.microsoft.com/office/powerpoint/2010/main" val="52439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2C7F4-E000-91E8-F49E-AB4F5470B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D98E1-9EFC-8383-BA9D-701A69C1C8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40058" y="1764038"/>
            <a:ext cx="10141394" cy="456557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Then the Pharisees responded to them, “Are you fooled too? Have any of the rulers or Pharisees believed in him? But this crowd, which doesn’t know the law, is accursed.”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9EA0F6-C8A5-49DE-5FF0-35321F80B7D2}"/>
              </a:ext>
            </a:extLst>
          </p:cNvPr>
          <p:cNvSpPr txBox="1">
            <a:spLocks/>
          </p:cNvSpPr>
          <p:nvPr/>
        </p:nvSpPr>
        <p:spPr>
          <a:xfrm>
            <a:off x="640696" y="914400"/>
            <a:ext cx="10940118" cy="833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1" kern="1200" cap="all" spc="100" baseline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867A72"/>
                </a:solidFill>
              </a:rPr>
              <a:t>John 7:47-49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5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083C9-FE99-2579-8A37-C743BE964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DB4606-CCE1-6150-EA0B-E990A29E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339BEC-27F5-7078-E088-FBE5C10BEE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457200"/>
            <a:ext cx="7391399" cy="5943600"/>
          </a:xfrm>
        </p:spPr>
        <p:txBody>
          <a:bodyPr anchor="ctr"/>
          <a:lstStyle/>
          <a:p>
            <a:r>
              <a:rPr lang="en-US" sz="4200" b="1" dirty="0"/>
              <a:t>How did the Pharisees attempt to discredit belief </a:t>
            </a:r>
          </a:p>
          <a:p>
            <a:r>
              <a:rPr lang="en-US" sz="4200" b="1" dirty="0"/>
              <a:t>in Jesus?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474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61FA3-1A8B-360A-CF34-2881A9654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B2AF1-53CF-B827-B590-E099C5CF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F15454-048F-F657-A0D3-F713451897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381000"/>
            <a:ext cx="7391399" cy="5943600"/>
          </a:xfrm>
        </p:spPr>
        <p:txBody>
          <a:bodyPr anchor="ctr"/>
          <a:lstStyle/>
          <a:p>
            <a:r>
              <a:rPr lang="en-US" sz="4200" b="1" dirty="0"/>
              <a:t>Where are you most tempted to equate intelligence with authority? What do you know about what Jesus said </a:t>
            </a:r>
            <a:br>
              <a:rPr lang="en-US" sz="4200" b="1" dirty="0"/>
            </a:br>
            <a:r>
              <a:rPr lang="en-US" sz="4200" b="1" dirty="0"/>
              <a:t>about this?</a:t>
            </a:r>
          </a:p>
        </p:txBody>
      </p:sp>
    </p:spTree>
    <p:extLst>
      <p:ext uri="{BB962C8B-B14F-4D97-AF65-F5344CB8AC3E}">
        <p14:creationId xmlns:p14="http://schemas.microsoft.com/office/powerpoint/2010/main" val="269893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A88D8-EB58-B7A0-20B9-1836C8D0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F891A0-D516-3CAE-805D-15AAE065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0DFFD5-2236-B45A-3208-23BD5171A1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381000"/>
            <a:ext cx="7391399" cy="5943600"/>
          </a:xfrm>
        </p:spPr>
        <p:txBody>
          <a:bodyPr anchor="ctr"/>
          <a:lstStyle/>
          <a:p>
            <a:r>
              <a:rPr lang="en-US" sz="4200" b="1" dirty="0"/>
              <a:t>How can we guard against creating a culture that makes it hard for new believers to step into our faith community?</a:t>
            </a:r>
          </a:p>
        </p:txBody>
      </p:sp>
    </p:spTree>
    <p:extLst>
      <p:ext uri="{BB962C8B-B14F-4D97-AF65-F5344CB8AC3E}">
        <p14:creationId xmlns:p14="http://schemas.microsoft.com/office/powerpoint/2010/main" val="161105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DA2B7-392C-CEAB-3C74-F6B380495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1A2EDB-1F06-49A8-B578-7AAEEF12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0DE8EC-3250-C685-32D5-7B6BB30C3A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381000"/>
            <a:ext cx="7391399" cy="5943600"/>
          </a:xfrm>
        </p:spPr>
        <p:txBody>
          <a:bodyPr anchor="ctr"/>
          <a:lstStyle/>
          <a:p>
            <a:r>
              <a:rPr lang="en-US" sz="4200" b="1" dirty="0"/>
              <a:t>What needs to </a:t>
            </a:r>
          </a:p>
          <a:p>
            <a:r>
              <a:rPr lang="en-US" sz="4200" b="1" dirty="0"/>
              <a:t>change in our own hearts, and perhaps in our small group culture, to make it easier for people to feel welcomed, wherever they are starting?</a:t>
            </a:r>
          </a:p>
        </p:txBody>
      </p:sp>
    </p:spTree>
    <p:extLst>
      <p:ext uri="{BB962C8B-B14F-4D97-AF65-F5344CB8AC3E}">
        <p14:creationId xmlns:p14="http://schemas.microsoft.com/office/powerpoint/2010/main" val="311264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036B0-5D1E-5793-7F5D-7BB0EEDCF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D20ACF4-DBC6-0A5D-FFBB-114BE814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85800"/>
            <a:ext cx="12188825" cy="4419600"/>
          </a:xfrm>
        </p:spPr>
        <p:txBody>
          <a:bodyPr anchor="b">
            <a:no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dirty="0"/>
              <a:t>3. From </a:t>
            </a:r>
            <a:r>
              <a:rPr lang="en-US" sz="5000" u="sng" dirty="0"/>
              <a:t>Unbelief</a:t>
            </a:r>
            <a:r>
              <a:rPr lang="en-US" sz="5000" dirty="0"/>
              <a:t> to </a:t>
            </a:r>
            <a:br>
              <a:rPr lang="en-US" sz="5000" dirty="0"/>
            </a:br>
            <a:r>
              <a:rPr lang="en-US" sz="5000" u="sng" dirty="0"/>
              <a:t>Un-Receiving</a:t>
            </a:r>
            <a:r>
              <a:rPr lang="en-US" sz="5000" dirty="0"/>
              <a:t>—When Lack of </a:t>
            </a:r>
            <a:br>
              <a:rPr lang="en-US" sz="5000" dirty="0"/>
            </a:br>
            <a:r>
              <a:rPr lang="en-US" sz="5000" dirty="0"/>
              <a:t>Faith Threatens Community. </a:t>
            </a:r>
          </a:p>
        </p:txBody>
      </p:sp>
    </p:spTree>
    <p:extLst>
      <p:ext uri="{BB962C8B-B14F-4D97-AF65-F5344CB8AC3E}">
        <p14:creationId xmlns:p14="http://schemas.microsoft.com/office/powerpoint/2010/main" val="363179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66D56-8E3D-23CE-0184-77A92D452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ABB4F-9834-546E-D29E-ED6C1FEB1F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2741" y="1869278"/>
            <a:ext cx="10270659" cy="4531522"/>
          </a:xfrm>
        </p:spPr>
        <p:txBody>
          <a:bodyPr/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900" dirty="0"/>
              <a:t>Nicodemus—the one who came to him previously and who was one of them—said 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900" dirty="0"/>
              <a:t>to them, “Our law doesn’t judge 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900" dirty="0"/>
              <a:t>a man before it hears from him and knows 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900" dirty="0"/>
              <a:t>what he’s doing, does it?”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dirty="0">
                <a:solidFill>
                  <a:srgbClr val="CFBEB2"/>
                </a:solidFill>
              </a:rPr>
              <a:t>→</a:t>
            </a:r>
            <a:endParaRPr lang="en-US" sz="36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F220826-0BBA-36E1-8BC2-02CC463750A4}"/>
              </a:ext>
            </a:extLst>
          </p:cNvPr>
          <p:cNvSpPr txBox="1">
            <a:spLocks/>
          </p:cNvSpPr>
          <p:nvPr/>
        </p:nvSpPr>
        <p:spPr>
          <a:xfrm>
            <a:off x="640696" y="843149"/>
            <a:ext cx="10940118" cy="833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1" kern="1200" cap="all" spc="100" baseline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867A72"/>
                </a:solidFill>
              </a:rPr>
              <a:t>John 7:50-53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7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DAA13-36DA-B492-C6D9-2C4392069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7E3B-71D1-CED9-1C3A-C6005E66C1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2741" y="1869278"/>
            <a:ext cx="10270659" cy="4531522"/>
          </a:xfrm>
        </p:spPr>
        <p:txBody>
          <a:bodyPr/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900" dirty="0"/>
              <a:t>“You aren’t from Galilee too, are you?” they replied. “Investigate and you will see that no prophet arises from Galilee.”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2500" dirty="0"/>
              <a:t> 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2500" i="1" dirty="0"/>
              <a:t>[The earliest manuscripts do not include 7:53–8:11.]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endParaRPr lang="en-US" sz="2500" dirty="0"/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900" dirty="0"/>
              <a:t>[Then each one went to his house.] 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endParaRPr lang="en-US" sz="39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6019956-AA29-F976-F9C5-41D0C934E821}"/>
              </a:ext>
            </a:extLst>
          </p:cNvPr>
          <p:cNvSpPr txBox="1">
            <a:spLocks/>
          </p:cNvSpPr>
          <p:nvPr/>
        </p:nvSpPr>
        <p:spPr>
          <a:xfrm>
            <a:off x="640696" y="843149"/>
            <a:ext cx="10940118" cy="833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1" kern="1200" cap="all" spc="100" baseline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867A72"/>
                </a:solidFill>
              </a:rPr>
              <a:t>John 7:50-53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3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2F9D12-CFA0-414B-8F88-8388FB7846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353" y="1066800"/>
            <a:ext cx="10940118" cy="533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rgbClr val="867A72"/>
                </a:solidFill>
                <a:latin typeface="Montserrat Light" pitchFamily="2" charset="77"/>
              </a:rPr>
              <a:t>The gospel of</a:t>
            </a:r>
          </a:p>
          <a:p>
            <a:pPr>
              <a:lnSpc>
                <a:spcPct val="100000"/>
              </a:lnSpc>
            </a:pPr>
            <a:r>
              <a:rPr lang="en-US" sz="12000" dirty="0">
                <a:solidFill>
                  <a:srgbClr val="867A72"/>
                </a:solidFill>
              </a:rPr>
              <a:t>john</a:t>
            </a:r>
          </a:p>
          <a:p>
            <a:pPr>
              <a:lnSpc>
                <a:spcPct val="100000"/>
              </a:lnSpc>
            </a:pPr>
            <a:endParaRPr lang="en-US" sz="4000" b="0" dirty="0">
              <a:solidFill>
                <a:schemeClr val="accent3"/>
              </a:solidFill>
              <a:latin typeface="Montserrat Light" pitchFamily="2" charset="77"/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accent3"/>
              </a:solidFill>
              <a:latin typeface="Montserrat ExtraBold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3"/>
                </a:solidFill>
                <a:latin typeface="Montserrat ExtraBold" pitchFamily="2" charset="77"/>
              </a:rPr>
              <a:t>Session sixteen:</a:t>
            </a:r>
            <a:r>
              <a:rPr lang="en-US" sz="2800" b="0" dirty="0">
                <a:solidFill>
                  <a:schemeClr val="accent3"/>
                </a:solidFill>
                <a:latin typeface="Montserrat Medium" pitchFamily="2" charset="77"/>
              </a:rPr>
              <a:t> Jesus and the </a:t>
            </a:r>
          </a:p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accent3"/>
                </a:solidFill>
                <a:latin typeface="Montserrat Medium" pitchFamily="2" charset="77"/>
              </a:rPr>
              <a:t>Religious Leaders</a:t>
            </a:r>
          </a:p>
          <a:p>
            <a:pPr>
              <a:lnSpc>
                <a:spcPct val="100000"/>
              </a:lnSpc>
            </a:pPr>
            <a:endParaRPr lang="en-US" sz="4000" b="0" dirty="0">
              <a:solidFill>
                <a:schemeClr val="accent3"/>
              </a:solidFill>
              <a:latin typeface="Montserrat Medium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738542-4503-5D5C-DC62-D91127017379}"/>
              </a:ext>
            </a:extLst>
          </p:cNvPr>
          <p:cNvCxnSpPr>
            <a:cxnSpLocks/>
          </p:cNvCxnSpPr>
          <p:nvPr/>
        </p:nvCxnSpPr>
        <p:spPr>
          <a:xfrm>
            <a:off x="2284412" y="3962400"/>
            <a:ext cx="758189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27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E3462-2A9D-6E91-36B7-B68A99EEB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2B420F-35F8-2D8C-26D8-A5FB8979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9EF651-F9EA-40D7-2C35-39AD90FE3D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381000"/>
            <a:ext cx="7391399" cy="5943600"/>
          </a:xfrm>
        </p:spPr>
        <p:txBody>
          <a:bodyPr anchor="ctr"/>
          <a:lstStyle/>
          <a:p>
            <a:r>
              <a:rPr lang="en-US" sz="4200" b="1" dirty="0"/>
              <a:t>What risk did </a:t>
            </a:r>
          </a:p>
          <a:p>
            <a:r>
              <a:rPr lang="en-US" sz="4200" b="1" dirty="0"/>
              <a:t>Nicodemus take by speaking up? What kinds </a:t>
            </a:r>
          </a:p>
          <a:p>
            <a:r>
              <a:rPr lang="en-US" sz="4200" b="1" dirty="0"/>
              <a:t>of risks might we have </a:t>
            </a:r>
          </a:p>
          <a:p>
            <a:r>
              <a:rPr lang="en-US" sz="4200" b="1" dirty="0"/>
              <a:t>to take today?</a:t>
            </a:r>
          </a:p>
        </p:txBody>
      </p:sp>
    </p:spTree>
    <p:extLst>
      <p:ext uri="{BB962C8B-B14F-4D97-AF65-F5344CB8AC3E}">
        <p14:creationId xmlns:p14="http://schemas.microsoft.com/office/powerpoint/2010/main" val="255578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20CA0-4935-9356-896E-D7074BBE4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9E921F-C7B2-58EE-B6C9-40841933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006D8-4C1B-B366-88A1-2AD8C7AAFB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381000"/>
            <a:ext cx="7391399" cy="5943600"/>
          </a:xfrm>
        </p:spPr>
        <p:txBody>
          <a:bodyPr anchor="ctr"/>
          <a:lstStyle/>
          <a:p>
            <a:r>
              <a:rPr lang="en-US" sz="4000" b="1" dirty="0"/>
              <a:t>Have you ever felt like you had to choose between your faith and being accepted in the right crowd of people? How did you respond? </a:t>
            </a:r>
          </a:p>
        </p:txBody>
      </p:sp>
    </p:spTree>
    <p:extLst>
      <p:ext uri="{BB962C8B-B14F-4D97-AF65-F5344CB8AC3E}">
        <p14:creationId xmlns:p14="http://schemas.microsoft.com/office/powerpoint/2010/main" val="1840241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3C714-31A6-095B-7817-2C8D5B520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DC1156-6E19-B000-565E-ABD9517F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0ACF0D-234B-B576-9E4F-8615DB5949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457200"/>
            <a:ext cx="7391399" cy="5943600"/>
          </a:xfrm>
        </p:spPr>
        <p:txBody>
          <a:bodyPr anchor="ctr"/>
          <a:lstStyle/>
          <a:p>
            <a:r>
              <a:rPr lang="en-US" sz="4000" b="1" dirty="0"/>
              <a:t>Where might Jesus be inviting you to take a small but meaningful step of courage in regards to </a:t>
            </a:r>
          </a:p>
          <a:p>
            <a:r>
              <a:rPr lang="en-US" sz="4000" b="1" dirty="0"/>
              <a:t>sharing your faith? </a:t>
            </a:r>
          </a:p>
        </p:txBody>
      </p:sp>
    </p:spTree>
    <p:extLst>
      <p:ext uri="{BB962C8B-B14F-4D97-AF65-F5344CB8AC3E}">
        <p14:creationId xmlns:p14="http://schemas.microsoft.com/office/powerpoint/2010/main" val="2496776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300B9-1AFF-9B66-99D2-06EF5DBC6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6FE31F-E751-E1DC-7305-8E92DA120B1A}"/>
              </a:ext>
            </a:extLst>
          </p:cNvPr>
          <p:cNvSpPr txBox="1">
            <a:spLocks/>
          </p:cNvSpPr>
          <p:nvPr/>
        </p:nvSpPr>
        <p:spPr>
          <a:xfrm>
            <a:off x="624352" y="3124200"/>
            <a:ext cx="10940118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1" kern="1200" cap="all" spc="100" baseline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867A72"/>
                </a:solidFill>
              </a:rPr>
              <a:t>Deeper focus</a:t>
            </a:r>
            <a:endParaRPr lang="en-US" sz="6000" dirty="0">
              <a:solidFill>
                <a:srgbClr val="867A7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B63F09-8A8C-FF28-C84E-9C326E091267}"/>
              </a:ext>
            </a:extLst>
          </p:cNvPr>
          <p:cNvCxnSpPr>
            <a:cxnSpLocks/>
          </p:cNvCxnSpPr>
          <p:nvPr/>
        </p:nvCxnSpPr>
        <p:spPr>
          <a:xfrm>
            <a:off x="2246313" y="4114800"/>
            <a:ext cx="758189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C27795-808A-B70D-6B50-04FA8A19190B}"/>
              </a:ext>
            </a:extLst>
          </p:cNvPr>
          <p:cNvCxnSpPr>
            <a:cxnSpLocks/>
          </p:cNvCxnSpPr>
          <p:nvPr/>
        </p:nvCxnSpPr>
        <p:spPr>
          <a:xfrm>
            <a:off x="2246313" y="2871216"/>
            <a:ext cx="758189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2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F1C3D-7304-72CC-577F-5832838DB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453A36-19F8-75DF-4C1F-53BED96BC0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1812" y="1752600"/>
            <a:ext cx="7888504" cy="3464721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900" b="1" dirty="0"/>
              <a:t>How have you experienced Jesus on a level that goes beyond mere knowledge?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0C0418-3852-5DCF-64A8-78F406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1965259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2E0E1-1AF4-F423-5BE0-948ECFDF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A716AD-0E31-E281-B026-FF427ADA3C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1812" y="1752600"/>
            <a:ext cx="7888504" cy="3464721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900" b="1" dirty="0"/>
              <a:t>How can we and why </a:t>
            </a:r>
          </a:p>
          <a:p>
            <a:pPr>
              <a:lnSpc>
                <a:spcPct val="100000"/>
              </a:lnSpc>
            </a:pPr>
            <a:r>
              <a:rPr lang="en-US" sz="3900" b="1" dirty="0"/>
              <a:t>should we continually seek renewed hunger for Jesus </a:t>
            </a:r>
          </a:p>
          <a:p>
            <a:pPr>
              <a:lnSpc>
                <a:spcPct val="100000"/>
              </a:lnSpc>
            </a:pPr>
            <a:r>
              <a:rPr lang="en-US" sz="3900" b="1" dirty="0"/>
              <a:t>and His Word?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1751E0-83AE-C75B-5E98-F3543CA7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2622654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A2884-2707-1884-3EB4-05C62BF8E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10692E-F379-01C4-0CEC-462ABF5CEB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1908" y="1752600"/>
            <a:ext cx="7888504" cy="3464721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900" b="1" dirty="0"/>
              <a:t>How does continual worship </a:t>
            </a:r>
          </a:p>
          <a:p>
            <a:pPr>
              <a:lnSpc>
                <a:spcPct val="100000"/>
              </a:lnSpc>
            </a:pPr>
            <a:r>
              <a:rPr lang="en-US" sz="3900" b="1" dirty="0"/>
              <a:t>of Jesus prepare and protect </a:t>
            </a:r>
          </a:p>
          <a:p>
            <a:pPr>
              <a:lnSpc>
                <a:spcPct val="100000"/>
              </a:lnSpc>
            </a:pPr>
            <a:r>
              <a:rPr lang="en-US" sz="3900" b="1" dirty="0"/>
              <a:t>us from the criticism we receive from others for our faith?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D5B499-9EF3-0C86-186B-2D65E744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2279209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A50A0-F266-FEB9-01A0-F98D2F7EB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6D1484-4D60-A82B-78F8-EED88DFFFF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012" y="609600"/>
            <a:ext cx="7659904" cy="5791199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200" b="1" dirty="0"/>
              <a:t>In Acts 15, the Jerusalem counsel met to decide what was required of Gentile converts to faith in Christ.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CFBEB2"/>
                </a:solidFill>
              </a:rPr>
              <a:t>→</a:t>
            </a:r>
            <a:endParaRPr lang="en-US" sz="42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04B1C8-E921-0E7A-A37F-A1C295EE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212" y="5029200"/>
            <a:ext cx="2956082" cy="914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500" dirty="0"/>
              <a:t>Respond</a:t>
            </a:r>
          </a:p>
        </p:txBody>
      </p:sp>
    </p:spTree>
    <p:extLst>
      <p:ext uri="{BB962C8B-B14F-4D97-AF65-F5344CB8AC3E}">
        <p14:creationId xmlns:p14="http://schemas.microsoft.com/office/powerpoint/2010/main" val="4166722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2F04B-958A-3C04-99A3-8D106BE37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3422AF-83CF-3D19-014B-2E1793A418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012" y="609600"/>
            <a:ext cx="7659904" cy="5791199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200" b="1" dirty="0"/>
              <a:t>Are there ways we make it difficult for people to turn to God in our churches today? What might need to change?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CFBEB2"/>
                </a:solidFill>
              </a:rPr>
              <a:t>→</a:t>
            </a:r>
            <a:endParaRPr lang="en-US" sz="42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C9205F-901D-AE7D-5204-E315A596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212" y="5029200"/>
            <a:ext cx="2956082" cy="914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500" dirty="0"/>
              <a:t>Respond</a:t>
            </a:r>
          </a:p>
        </p:txBody>
      </p:sp>
    </p:spTree>
    <p:extLst>
      <p:ext uri="{BB962C8B-B14F-4D97-AF65-F5344CB8AC3E}">
        <p14:creationId xmlns:p14="http://schemas.microsoft.com/office/powerpoint/2010/main" val="3283623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D5541-884B-2B10-D7B1-D72CD5822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30D1FF-9116-2E62-3E70-5F913A093E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012" y="609600"/>
            <a:ext cx="7659904" cy="5791199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200" b="1" dirty="0"/>
              <a:t>Are there ways we </a:t>
            </a:r>
          </a:p>
          <a:p>
            <a:pPr>
              <a:lnSpc>
                <a:spcPct val="100000"/>
              </a:lnSpc>
            </a:pPr>
            <a:r>
              <a:rPr lang="en-US" sz="4200" b="1" dirty="0"/>
              <a:t>make it difficult for people </a:t>
            </a:r>
          </a:p>
          <a:p>
            <a:pPr>
              <a:lnSpc>
                <a:spcPct val="100000"/>
              </a:lnSpc>
            </a:pPr>
            <a:r>
              <a:rPr lang="en-US" sz="4200" b="1" dirty="0"/>
              <a:t>to turn to God in our churches today? What might need to change?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ACBCDD-06DE-C7A5-7DEE-E9065559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212" y="5029200"/>
            <a:ext cx="2956082" cy="914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500" dirty="0"/>
              <a:t>Respond</a:t>
            </a:r>
          </a:p>
        </p:txBody>
      </p:sp>
    </p:spTree>
    <p:extLst>
      <p:ext uri="{BB962C8B-B14F-4D97-AF65-F5344CB8AC3E}">
        <p14:creationId xmlns:p14="http://schemas.microsoft.com/office/powerpoint/2010/main" val="244206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139CE-550D-41A8-A98A-F7A1167620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9655" y="2776291"/>
            <a:ext cx="9982200" cy="28625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/>
              <a:t>What difference does believing 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in Christ, rather than dismissing Him, 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make in your day?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4803D-9139-4565-8B23-41D5B43B90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867A72"/>
                </a:solidFill>
              </a:rPr>
              <a:t>THINK ABOUT THIS…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75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C2ED8-F969-A35F-9E88-B0E89AB8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3224E4-2A74-7FA6-E603-02170D4E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Apply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0659B6-17E7-C8C8-2F0F-6A6A6AE9B0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457200"/>
            <a:ext cx="7391399" cy="5943600"/>
          </a:xfrm>
        </p:spPr>
        <p:txBody>
          <a:bodyPr anchor="ctr"/>
          <a:lstStyle/>
          <a:p>
            <a:r>
              <a:rPr lang="en-US" sz="3900" b="1" dirty="0"/>
              <a:t>What can we do to </a:t>
            </a:r>
          </a:p>
          <a:p>
            <a:r>
              <a:rPr lang="en-US" sz="3900" b="1" dirty="0"/>
              <a:t>warmly receive those who come Christ and to encourage one another when we face difficulties for following Christ? </a:t>
            </a:r>
          </a:p>
        </p:txBody>
      </p:sp>
    </p:spTree>
    <p:extLst>
      <p:ext uri="{BB962C8B-B14F-4D97-AF65-F5344CB8AC3E}">
        <p14:creationId xmlns:p14="http://schemas.microsoft.com/office/powerpoint/2010/main" val="244766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CCF485-C9B7-3384-7119-A75ED16D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3EF8413-A1C0-13D2-1B54-D97D0FCF1E14}"/>
              </a:ext>
            </a:extLst>
          </p:cNvPr>
          <p:cNvSpPr txBox="1">
            <a:spLocks/>
          </p:cNvSpPr>
          <p:nvPr/>
        </p:nvSpPr>
        <p:spPr>
          <a:xfrm>
            <a:off x="3960812" y="533400"/>
            <a:ext cx="7467600" cy="5943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121898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800" b="0" kern="1200" spc="0" baseline="0">
                <a:solidFill>
                  <a:schemeClr val="tx2"/>
                </a:solidFill>
                <a:latin typeface="HelveticaNeueLT Std Lt" panose="020B0403020202020204" pitchFamily="34" charset="0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/>
              <a:t>What is an argument </a:t>
            </a:r>
          </a:p>
          <a:p>
            <a:r>
              <a:rPr lang="en-US" sz="3400" b="1" dirty="0"/>
              <a:t>you’ve encountered around why you or someone else shouldn’t believe in Christ? How has this type of criticism threatened or fueled your faith? </a:t>
            </a:r>
          </a:p>
        </p:txBody>
      </p:sp>
    </p:spTree>
    <p:extLst>
      <p:ext uri="{BB962C8B-B14F-4D97-AF65-F5344CB8AC3E}">
        <p14:creationId xmlns:p14="http://schemas.microsoft.com/office/powerpoint/2010/main" val="267707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EA4C66-6679-4315-B40C-8776805B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33400"/>
            <a:ext cx="12188825" cy="4419600"/>
          </a:xfrm>
        </p:spPr>
        <p:txBody>
          <a:bodyPr anchor="b">
            <a:no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dirty="0"/>
              <a:t>1. </a:t>
            </a:r>
            <a:r>
              <a:rPr lang="en-US" sz="5500" u="sng" dirty="0"/>
              <a:t>Seeing</a:t>
            </a:r>
            <a:r>
              <a:rPr lang="en-US" sz="5500" dirty="0"/>
              <a:t> is </a:t>
            </a:r>
            <a:r>
              <a:rPr lang="en-US" sz="5500" u="sng" dirty="0"/>
              <a:t>Believing</a:t>
            </a:r>
            <a:r>
              <a:rPr lang="en-US" sz="5500" dirty="0"/>
              <a:t>—When Truth Is Encountered, </a:t>
            </a:r>
            <a:br>
              <a:rPr lang="en-US" sz="5500" dirty="0"/>
            </a:br>
            <a:r>
              <a:rPr lang="en-US" sz="5500" dirty="0"/>
              <a:t>Not Silenced.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13280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139CE-550D-41A8-A98A-F7A1167620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696" y="1865598"/>
            <a:ext cx="10940118" cy="3773202"/>
          </a:xfrm>
        </p:spPr>
        <p:txBody>
          <a:bodyPr/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/>
              <a:t>Then the servants came to the chief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/>
              <a:t>priests and Pharisees, who asked them,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/>
              <a:t>“Why didn’t you bring him?”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900" dirty="0"/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/>
              <a:t>The servants answered, “No man ever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/>
              <a:t>spoke like this!”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9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6D195C1-0062-1A83-745B-71F586C07973}"/>
              </a:ext>
            </a:extLst>
          </p:cNvPr>
          <p:cNvSpPr txBox="1">
            <a:spLocks/>
          </p:cNvSpPr>
          <p:nvPr/>
        </p:nvSpPr>
        <p:spPr>
          <a:xfrm>
            <a:off x="640696" y="843149"/>
            <a:ext cx="10940118" cy="833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1" kern="1200" cap="all" spc="100" baseline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867A72"/>
                </a:solidFill>
              </a:rPr>
              <a:t>John 7:45-46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CCF485-C9B7-3384-7119-A75ED16D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A9C28A-9A31-4FE7-BA02-DEA49D7120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457200"/>
            <a:ext cx="7391399" cy="5943600"/>
          </a:xfrm>
        </p:spPr>
        <p:txBody>
          <a:bodyPr anchor="ctr"/>
          <a:lstStyle/>
          <a:p>
            <a:r>
              <a:rPr lang="en-US" sz="4000" b="1" dirty="0"/>
              <a:t>What specifically </a:t>
            </a:r>
          </a:p>
          <a:p>
            <a:r>
              <a:rPr lang="en-US" sz="4000" b="1" dirty="0"/>
              <a:t>stopped the officers from arresting Jesus?</a:t>
            </a:r>
          </a:p>
        </p:txBody>
      </p:sp>
    </p:spTree>
    <p:extLst>
      <p:ext uri="{BB962C8B-B14F-4D97-AF65-F5344CB8AC3E}">
        <p14:creationId xmlns:p14="http://schemas.microsoft.com/office/powerpoint/2010/main" val="200887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EEE2B-7820-8777-0FD8-363E27E27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CF49E1-F796-2604-00BB-DB928BBC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AD4366-2809-AB43-DD29-B196599F0A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457200"/>
            <a:ext cx="7391399" cy="5943600"/>
          </a:xfrm>
        </p:spPr>
        <p:txBody>
          <a:bodyPr anchor="ctr"/>
          <a:lstStyle/>
          <a:p>
            <a:r>
              <a:rPr lang="en-US" sz="4000" b="1" dirty="0"/>
              <a:t>When was the last time </a:t>
            </a:r>
          </a:p>
          <a:p>
            <a:r>
              <a:rPr lang="en-US" sz="4000" b="1" dirty="0"/>
              <a:t>you felt you truly encountered Jesus—rather than only being informed about Him?</a:t>
            </a:r>
          </a:p>
        </p:txBody>
      </p:sp>
    </p:spTree>
    <p:extLst>
      <p:ext uri="{BB962C8B-B14F-4D97-AF65-F5344CB8AC3E}">
        <p14:creationId xmlns:p14="http://schemas.microsoft.com/office/powerpoint/2010/main" val="214345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FE66-62EA-7BA6-A669-96BC0A6A8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6B29F5-02BD-5C4E-2641-4CCEEE5406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37013" y="457200"/>
            <a:ext cx="7391399" cy="5943600"/>
          </a:xfrm>
        </p:spPr>
        <p:txBody>
          <a:bodyPr anchor="ctr"/>
          <a:lstStyle/>
          <a:p>
            <a:r>
              <a:rPr lang="en-US" sz="4000" b="1" dirty="0"/>
              <a:t>Romans 10:17 says, “So faith comes from what is heard, and what is heard comes through the message about Christ.” When did the message about Christ first penetrate your heart?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7A2075-C9E2-2752-DAEE-953287CF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420198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172E56"/>
      </a:dk1>
      <a:lt1>
        <a:sysClr val="window" lastClr="FFFFFF"/>
      </a:lt1>
      <a:dk2>
        <a:srgbClr val="172E56"/>
      </a:dk2>
      <a:lt2>
        <a:srgbClr val="E7E6E6"/>
      </a:lt2>
      <a:accent1>
        <a:srgbClr val="89D0DE"/>
      </a:accent1>
      <a:accent2>
        <a:srgbClr val="C66008"/>
      </a:accent2>
      <a:accent3>
        <a:srgbClr val="8FB935"/>
      </a:accent3>
      <a:accent4>
        <a:srgbClr val="FFFFFF"/>
      </a:accent4>
      <a:accent5>
        <a:srgbClr val="172E56"/>
      </a:accent5>
      <a:accent6>
        <a:srgbClr val="EFD215"/>
      </a:accent6>
      <a:hlink>
        <a:srgbClr val="0563C1"/>
      </a:hlink>
      <a:folHlink>
        <a:srgbClr val="7030A0"/>
      </a:folHlink>
    </a:clrScheme>
    <a:fontScheme name="Mobberly">
      <a:majorFont>
        <a:latin typeface="Montserrat bold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A" id="{0559C27A-1F03-40DE-864E-4F889F5D0431}" vid="{81C2972A-9F7F-4DBE-BD36-F28830C076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cdf84ff-77a2-4967-b02d-5f1ff922afa3" xsi:nil="true"/>
    <_activity xmlns="fcdf84ff-77a2-4967-b02d-5f1ff922af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19C673F1BC0478D0E1D634A78DE4B" ma:contentTypeVersion="16" ma:contentTypeDescription="Create a new document." ma:contentTypeScope="" ma:versionID="ee5bfe728ce02222411040cac98bc3cf">
  <xsd:schema xmlns:xsd="http://www.w3.org/2001/XMLSchema" xmlns:xs="http://www.w3.org/2001/XMLSchema" xmlns:p="http://schemas.microsoft.com/office/2006/metadata/properties" xmlns:ns3="5669f83f-94c4-4738-ac01-53d397b463f8" xmlns:ns4="fcdf84ff-77a2-4967-b02d-5f1ff922afa3" targetNamespace="http://schemas.microsoft.com/office/2006/metadata/properties" ma:root="true" ma:fieldsID="16ad7545c2c92bd1adeb93bc3a61d33e" ns3:_="" ns4:_="">
    <xsd:import namespace="5669f83f-94c4-4738-ac01-53d397b463f8"/>
    <xsd:import namespace="fcdf84ff-77a2-4967-b02d-5f1ff922af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SearchProperties" minOccurs="0"/>
                <xsd:element ref="ns4:_activity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9f83f-94c4-4738-ac01-53d397b463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f84ff-77a2-4967-b02d-5f1ff922af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253339-64B8-4F01-9860-5B5097E99386}">
  <ds:schemaRefs>
    <ds:schemaRef ds:uri="5669f83f-94c4-4738-ac01-53d397b463f8"/>
    <ds:schemaRef ds:uri="http://www.w3.org/XML/1998/namespace"/>
    <ds:schemaRef ds:uri="http://purl.org/dc/elements/1.1/"/>
    <ds:schemaRef ds:uri="http://schemas.microsoft.com/office/2006/metadata/properties"/>
    <ds:schemaRef ds:uri="fcdf84ff-77a2-4967-b02d-5f1ff922afa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ED1C54-E2A2-471E-B01D-DCE5D5109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69f83f-94c4-4738-ac01-53d397b463f8"/>
    <ds:schemaRef ds:uri="fcdf84ff-77a2-4967-b02d-5f1ff922af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807F0C-5BF2-402B-9012-B52128A22A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22475</TotalTime>
  <Words>682</Words>
  <Application>Microsoft Macintosh PowerPoint</Application>
  <PresentationFormat>Custom</PresentationFormat>
  <Paragraphs>98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HelveticaNeueLT Std Lt</vt:lpstr>
      <vt:lpstr>Montserrat ExtraBold</vt:lpstr>
      <vt:lpstr>Montserrat Light</vt:lpstr>
      <vt:lpstr>Montserrat Medium</vt:lpstr>
      <vt:lpstr>Office Theme</vt:lpstr>
      <vt:lpstr>PowerPoint Presentation</vt:lpstr>
      <vt:lpstr>PowerPoint Presentation</vt:lpstr>
      <vt:lpstr>PowerPoint Presentation</vt:lpstr>
      <vt:lpstr>Discuss</vt:lpstr>
      <vt:lpstr>1. Seeing is Believing—When Truth Is Encountered,  Not Silenced. </vt:lpstr>
      <vt:lpstr>PowerPoint Presentation</vt:lpstr>
      <vt:lpstr>Discuss</vt:lpstr>
      <vt:lpstr>Discuss</vt:lpstr>
      <vt:lpstr>Discuss</vt:lpstr>
      <vt:lpstr>Discuss</vt:lpstr>
      <vt:lpstr>2. Unseeing is Unbelieving—When Pride Dismisses What It Cannot Control.</vt:lpstr>
      <vt:lpstr>PowerPoint Presentation</vt:lpstr>
      <vt:lpstr>Discuss</vt:lpstr>
      <vt:lpstr>Discuss</vt:lpstr>
      <vt:lpstr>Discuss</vt:lpstr>
      <vt:lpstr>Discuss</vt:lpstr>
      <vt:lpstr>3. From Unbelief to  Un-Receiving—When Lack of  Faith Threatens Community. </vt:lpstr>
      <vt:lpstr>PowerPoint Presentation</vt:lpstr>
      <vt:lpstr>PowerPoint Presentation</vt:lpstr>
      <vt:lpstr>Discuss</vt:lpstr>
      <vt:lpstr>Discuss</vt:lpstr>
      <vt:lpstr>Discuss</vt:lpstr>
      <vt:lpstr>PowerPoint Presentation</vt:lpstr>
      <vt:lpstr>Reflect</vt:lpstr>
      <vt:lpstr>Reflect</vt:lpstr>
      <vt:lpstr>Reflect</vt:lpstr>
      <vt:lpstr>Respond</vt:lpstr>
      <vt:lpstr>Respond</vt:lpstr>
      <vt:lpstr>Respond</vt:lpstr>
      <vt:lpstr>Apply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process tools experience</dc:title>
  <dc:subject/>
  <dc:creator>Alyssa Rummel</dc:creator>
  <cp:keywords/>
  <dc:description/>
  <cp:lastModifiedBy>sarah robinson</cp:lastModifiedBy>
  <cp:revision>110</cp:revision>
  <dcterms:created xsi:type="dcterms:W3CDTF">2023-07-06T02:28:58Z</dcterms:created>
  <dcterms:modified xsi:type="dcterms:W3CDTF">2026-02-24T15:26:17Z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0x010100F3019C673F1BC0478D0E1D634A78DE4B</vt:lpwstr>
  </property>
</Properties>
</file>