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8"/>
  </p:notesMasterIdLst>
  <p:handoutMasterIdLst>
    <p:handoutMasterId r:id="rId39"/>
  </p:handoutMasterIdLst>
  <p:sldIdLst>
    <p:sldId id="567" r:id="rId5"/>
    <p:sldId id="833" r:id="rId6"/>
    <p:sldId id="834" r:id="rId7"/>
    <p:sldId id="577" r:id="rId8"/>
    <p:sldId id="579" r:id="rId9"/>
    <p:sldId id="574" r:id="rId10"/>
    <p:sldId id="1183" r:id="rId11"/>
    <p:sldId id="1184" r:id="rId12"/>
    <p:sldId id="632" r:id="rId13"/>
    <p:sldId id="873" r:id="rId14"/>
    <p:sldId id="874" r:id="rId15"/>
    <p:sldId id="793" r:id="rId16"/>
    <p:sldId id="826" r:id="rId17"/>
    <p:sldId id="1185" r:id="rId18"/>
    <p:sldId id="1186" r:id="rId19"/>
    <p:sldId id="1187" r:id="rId20"/>
    <p:sldId id="796" r:id="rId21"/>
    <p:sldId id="918" r:id="rId22"/>
    <p:sldId id="1125" r:id="rId23"/>
    <p:sldId id="797" r:id="rId24"/>
    <p:sldId id="825" r:id="rId25"/>
    <p:sldId id="1188" r:id="rId26"/>
    <p:sldId id="1189" r:id="rId27"/>
    <p:sldId id="1190" r:id="rId28"/>
    <p:sldId id="814" r:id="rId29"/>
    <p:sldId id="847" r:id="rId30"/>
    <p:sldId id="848" r:id="rId31"/>
    <p:sldId id="771" r:id="rId32"/>
    <p:sldId id="1004" r:id="rId33"/>
    <p:sldId id="1047" r:id="rId34"/>
    <p:sldId id="1133" r:id="rId35"/>
    <p:sldId id="1191" r:id="rId36"/>
    <p:sldId id="818" r:id="rId37"/>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6">
          <p15:clr>
            <a:srgbClr val="A4A3A4"/>
          </p15:clr>
        </p15:guide>
        <p15:guide id="2" pos="3839">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7A72"/>
    <a:srgbClr val="BE9080"/>
    <a:srgbClr val="FF7A0F"/>
    <a:srgbClr val="8FB935"/>
    <a:srgbClr val="EFD215"/>
    <a:srgbClr val="ADDCFF"/>
    <a:srgbClr val="002A92"/>
    <a:srgbClr val="75D8E9"/>
    <a:srgbClr val="001A66"/>
    <a:srgbClr val="58A6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5261" autoAdjust="0"/>
    <p:restoredTop sz="96056"/>
  </p:normalViewPr>
  <p:slideViewPr>
    <p:cSldViewPr>
      <p:cViewPr varScale="1">
        <p:scale>
          <a:sx n="60" d="100"/>
          <a:sy n="60" d="100"/>
        </p:scale>
        <p:origin x="184" y="1440"/>
      </p:cViewPr>
      <p:guideLst>
        <p:guide orient="horz" pos="2176"/>
        <p:guide pos="3839"/>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8" d="100"/>
          <a:sy n="58" d="100"/>
        </p:scale>
        <p:origin x="2965" y="4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4D1258C-73C3-491F-9EB8-535317784D9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DF2AD8F-279A-42DE-A6F5-624D7EFC52E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0D82F6A-B6D4-4BAF-A720-0B2BD02D258A}" type="datetimeFigureOut">
              <a:rPr lang="en-US" smtClean="0"/>
              <a:t>6/29/26</a:t>
            </a:fld>
            <a:endParaRPr lang="en-US" dirty="0"/>
          </a:p>
        </p:txBody>
      </p:sp>
      <p:sp>
        <p:nvSpPr>
          <p:cNvPr id="4" name="Footer Placeholder 3">
            <a:extLst>
              <a:ext uri="{FF2B5EF4-FFF2-40B4-BE49-F238E27FC236}">
                <a16:creationId xmlns:a16="http://schemas.microsoft.com/office/drawing/2014/main" id="{0BEB6143-B04E-4293-B930-7BAA58E920A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07380EB-8097-47C8-AB4A-6EEA9D88D62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970773E-52BF-4D5F-9E36-469C76FF0F40}" type="slidenum">
              <a:rPr lang="en-US" smtClean="0"/>
              <a:t>‹#›</a:t>
            </a:fld>
            <a:endParaRPr lang="en-US" dirty="0"/>
          </a:p>
        </p:txBody>
      </p:sp>
    </p:spTree>
    <p:extLst>
      <p:ext uri="{BB962C8B-B14F-4D97-AF65-F5344CB8AC3E}">
        <p14:creationId xmlns:p14="http://schemas.microsoft.com/office/powerpoint/2010/main" val="28399814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FBD400-178C-4E46-8B1C-98070CB60EB4}" type="datetimeFigureOut">
              <a:rPr lang="en-US" smtClean="0"/>
              <a:pPr/>
              <a:t>6/29/26</a:t>
            </a:fld>
            <a:endParaRPr lang="en-US"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FCC8D5-6D68-A443-97C0-91AE5977134B}" type="slidenum">
              <a:rPr lang="en-US" smtClean="0"/>
              <a:pPr/>
              <a:t>‹#›</a:t>
            </a:fld>
            <a:endParaRPr lang="en-US" dirty="0"/>
          </a:p>
        </p:txBody>
      </p:sp>
    </p:spTree>
    <p:extLst>
      <p:ext uri="{BB962C8B-B14F-4D97-AF65-F5344CB8AC3E}">
        <p14:creationId xmlns:p14="http://schemas.microsoft.com/office/powerpoint/2010/main" val="16215584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CBF01-7CEA-4733-8D54-5072A1BC1B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5AC5D9-E480-78A8-988C-4AA73356B5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949638-05DA-1D90-35FD-51BA2323CB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3C8250-2168-FB42-B5D1-03F7AF68A920}"/>
              </a:ext>
            </a:extLst>
          </p:cNvPr>
          <p:cNvSpPr>
            <a:spLocks noGrp="1"/>
          </p:cNvSpPr>
          <p:nvPr>
            <p:ph type="sldNum" sz="quarter" idx="5"/>
          </p:nvPr>
        </p:nvSpPr>
        <p:spPr/>
        <p:txBody>
          <a:bodyPr/>
          <a:lstStyle/>
          <a:p>
            <a:fld id="{B0FCC8D5-6D68-A443-97C0-91AE5977134B}" type="slidenum">
              <a:rPr lang="en-US" smtClean="0"/>
              <a:pPr/>
              <a:t>29</a:t>
            </a:fld>
            <a:endParaRPr lang="en-US" dirty="0"/>
          </a:p>
        </p:txBody>
      </p:sp>
    </p:spTree>
    <p:extLst>
      <p:ext uri="{BB962C8B-B14F-4D97-AF65-F5344CB8AC3E}">
        <p14:creationId xmlns:p14="http://schemas.microsoft.com/office/powerpoint/2010/main" val="1072533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9D16E-9812-ED53-682E-81B7A0976C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2AF5D3-A23A-0F9F-02E9-95A8066392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77437F-7E1C-B5E5-7A60-A7BECB6A4E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8CBCAC-A7D2-ED2C-0C23-DCD7F16CC65E}"/>
              </a:ext>
            </a:extLst>
          </p:cNvPr>
          <p:cNvSpPr>
            <a:spLocks noGrp="1"/>
          </p:cNvSpPr>
          <p:nvPr>
            <p:ph type="sldNum" sz="quarter" idx="5"/>
          </p:nvPr>
        </p:nvSpPr>
        <p:spPr/>
        <p:txBody>
          <a:bodyPr/>
          <a:lstStyle/>
          <a:p>
            <a:fld id="{B0FCC8D5-6D68-A443-97C0-91AE5977134B}" type="slidenum">
              <a:rPr lang="en-US" smtClean="0"/>
              <a:pPr/>
              <a:t>30</a:t>
            </a:fld>
            <a:endParaRPr lang="en-US" dirty="0"/>
          </a:p>
        </p:txBody>
      </p:sp>
    </p:spTree>
    <p:extLst>
      <p:ext uri="{BB962C8B-B14F-4D97-AF65-F5344CB8AC3E}">
        <p14:creationId xmlns:p14="http://schemas.microsoft.com/office/powerpoint/2010/main" val="1103371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56782-70D9-A99F-7A84-9ADCD2734B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09746E-A254-8BE9-1489-9C0B263472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7AED7-7576-248E-F5E4-994E34433D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6B072BE-9D81-D20B-22BD-DF76C8DF1B84}"/>
              </a:ext>
            </a:extLst>
          </p:cNvPr>
          <p:cNvSpPr>
            <a:spLocks noGrp="1"/>
          </p:cNvSpPr>
          <p:nvPr>
            <p:ph type="sldNum" sz="quarter" idx="5"/>
          </p:nvPr>
        </p:nvSpPr>
        <p:spPr/>
        <p:txBody>
          <a:bodyPr/>
          <a:lstStyle/>
          <a:p>
            <a:fld id="{B0FCC8D5-6D68-A443-97C0-91AE5977134B}" type="slidenum">
              <a:rPr lang="en-US" smtClean="0"/>
              <a:pPr/>
              <a:t>31</a:t>
            </a:fld>
            <a:endParaRPr lang="en-US" dirty="0"/>
          </a:p>
        </p:txBody>
      </p:sp>
    </p:spTree>
    <p:extLst>
      <p:ext uri="{BB962C8B-B14F-4D97-AF65-F5344CB8AC3E}">
        <p14:creationId xmlns:p14="http://schemas.microsoft.com/office/powerpoint/2010/main" val="2488403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33F10-C9EB-E821-8AC5-DCD9114AC0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36F1F5-3B38-73C6-DD0B-6FD97A78BE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A14CB5-E726-D6F4-784C-4F278304EE1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9A75E9-B5FF-F629-59DC-1F839E5C2781}"/>
              </a:ext>
            </a:extLst>
          </p:cNvPr>
          <p:cNvSpPr>
            <a:spLocks noGrp="1"/>
          </p:cNvSpPr>
          <p:nvPr>
            <p:ph type="sldNum" sz="quarter" idx="5"/>
          </p:nvPr>
        </p:nvSpPr>
        <p:spPr/>
        <p:txBody>
          <a:bodyPr/>
          <a:lstStyle/>
          <a:p>
            <a:fld id="{B0FCC8D5-6D68-A443-97C0-91AE5977134B}" type="slidenum">
              <a:rPr lang="en-US" smtClean="0"/>
              <a:pPr/>
              <a:t>32</a:t>
            </a:fld>
            <a:endParaRPr lang="en-US" dirty="0"/>
          </a:p>
        </p:txBody>
      </p:sp>
    </p:spTree>
    <p:extLst>
      <p:ext uri="{BB962C8B-B14F-4D97-AF65-F5344CB8AC3E}">
        <p14:creationId xmlns:p14="http://schemas.microsoft.com/office/powerpoint/2010/main" val="10293068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t ">
    <p:spTree>
      <p:nvGrpSpPr>
        <p:cNvPr id="1" name=""/>
        <p:cNvGrpSpPr/>
        <p:nvPr/>
      </p:nvGrpSpPr>
      <p:grpSpPr>
        <a:xfrm>
          <a:off x="0" y="0"/>
          <a:ext cx="0" cy="0"/>
          <a:chOff x="0" y="0"/>
          <a:chExt cx="0" cy="0"/>
        </a:xfrm>
      </p:grpSpPr>
      <p:pic>
        <p:nvPicPr>
          <p:cNvPr id="3" name="Picture 2" descr="A blurry picture of a person's hand&#10;&#10;Description automatically generated">
            <a:extLst>
              <a:ext uri="{FF2B5EF4-FFF2-40B4-BE49-F238E27FC236}">
                <a16:creationId xmlns:a16="http://schemas.microsoft.com/office/drawing/2014/main" id="{D180ED77-2B8D-5324-A72B-6D54B93D8F48}"/>
              </a:ext>
            </a:extLst>
          </p:cNvPr>
          <p:cNvPicPr>
            <a:picLocks noChangeAspect="1"/>
          </p:cNvPicPr>
          <p:nvPr userDrawn="1"/>
        </p:nvPicPr>
        <p:blipFill>
          <a:blip r:embed="rId2"/>
          <a:stretch>
            <a:fillRect/>
          </a:stretch>
        </p:blipFill>
        <p:spPr>
          <a:xfrm>
            <a:off x="0" y="0"/>
            <a:ext cx="4267200" cy="6858000"/>
          </a:xfrm>
          <a:prstGeom prst="rect">
            <a:avLst/>
          </a:prstGeom>
        </p:spPr>
      </p:pic>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99012" y="1104436"/>
            <a:ext cx="277091" cy="277091"/>
          </a:xfrm>
          <a:prstGeom prst="ellipse">
            <a:avLst/>
          </a:prstGeom>
          <a:solidFill>
            <a:srgbClr val="867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99012" y="2000302"/>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99012" y="2911264"/>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99012" y="3809688"/>
            <a:ext cx="277091"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Oval 108">
            <a:extLst>
              <a:ext uri="{FF2B5EF4-FFF2-40B4-BE49-F238E27FC236}">
                <a16:creationId xmlns:a16="http://schemas.microsoft.com/office/drawing/2014/main" id="{F404BE60-AB5A-A976-F7F4-127E40154CA6}"/>
              </a:ext>
              <a:ext uri="{C183D7F6-B498-43B3-948B-1728B52AA6E4}">
                <adec:decorative xmlns:adec="http://schemas.microsoft.com/office/drawing/2017/decorative" val="1"/>
              </a:ext>
            </a:extLst>
          </p:cNvPr>
          <p:cNvSpPr/>
          <p:nvPr userDrawn="1"/>
        </p:nvSpPr>
        <p:spPr>
          <a:xfrm>
            <a:off x="4799012" y="4735482"/>
            <a:ext cx="277091" cy="277091"/>
          </a:xfrm>
          <a:prstGeom prst="ellipse">
            <a:avLst/>
          </a:prstGeom>
          <a:solidFill>
            <a:srgbClr val="BE9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97277" y="1078233"/>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97277" y="19775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97277" y="28919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97277" y="38063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30" name="Text Placeholder 125">
            <a:extLst>
              <a:ext uri="{FF2B5EF4-FFF2-40B4-BE49-F238E27FC236}">
                <a16:creationId xmlns:a16="http://schemas.microsoft.com/office/drawing/2014/main" id="{F7D8A456-CE9E-5AE5-E7BD-56C41E29BF72}"/>
              </a:ext>
            </a:extLst>
          </p:cNvPr>
          <p:cNvSpPr>
            <a:spLocks noGrp="1"/>
          </p:cNvSpPr>
          <p:nvPr>
            <p:ph type="body" sz="quarter" idx="15" hasCustomPrompt="1"/>
          </p:nvPr>
        </p:nvSpPr>
        <p:spPr>
          <a:xfrm>
            <a:off x="5297277" y="47207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cxnSp>
        <p:nvCxnSpPr>
          <p:cNvPr id="5" name="Straight Connector 4">
            <a:extLst>
              <a:ext uri="{FF2B5EF4-FFF2-40B4-BE49-F238E27FC236}">
                <a16:creationId xmlns:a16="http://schemas.microsoft.com/office/drawing/2014/main" id="{4777E872-1DCC-3C94-2C42-B61B73360391}"/>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6" name="Text Placeholder 125">
            <a:extLst>
              <a:ext uri="{FF2B5EF4-FFF2-40B4-BE49-F238E27FC236}">
                <a16:creationId xmlns:a16="http://schemas.microsoft.com/office/drawing/2014/main" id="{517A7A7F-C3E7-5C25-0DC7-7FB7D5D44E02}"/>
              </a:ext>
            </a:extLst>
          </p:cNvPr>
          <p:cNvSpPr>
            <a:spLocks noGrp="1"/>
          </p:cNvSpPr>
          <p:nvPr>
            <p:ph type="body" sz="quarter" idx="16" hasCustomPrompt="1"/>
          </p:nvPr>
        </p:nvSpPr>
        <p:spPr>
          <a:xfrm>
            <a:off x="5297277" y="5620789"/>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7" name="Oval 6">
            <a:extLst>
              <a:ext uri="{FF2B5EF4-FFF2-40B4-BE49-F238E27FC236}">
                <a16:creationId xmlns:a16="http://schemas.microsoft.com/office/drawing/2014/main" id="{1BF0104A-62E8-A2FD-2568-E303DBA648F3}"/>
              </a:ext>
              <a:ext uri="{C183D7F6-B498-43B3-948B-1728B52AA6E4}">
                <adec:decorative xmlns:adec="http://schemas.microsoft.com/office/drawing/2017/decorative" val="1"/>
              </a:ext>
            </a:extLst>
          </p:cNvPr>
          <p:cNvSpPr/>
          <p:nvPr userDrawn="1"/>
        </p:nvSpPr>
        <p:spPr>
          <a:xfrm>
            <a:off x="4814263" y="5666509"/>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51877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t ">
    <p:spTree>
      <p:nvGrpSpPr>
        <p:cNvPr id="1" name=""/>
        <p:cNvGrpSpPr/>
        <p:nvPr/>
      </p:nvGrpSpPr>
      <p:grpSpPr>
        <a:xfrm>
          <a:off x="0" y="0"/>
          <a:ext cx="0" cy="0"/>
          <a:chOff x="0" y="0"/>
          <a:chExt cx="0" cy="0"/>
        </a:xfrm>
      </p:grpSpPr>
      <p:pic>
        <p:nvPicPr>
          <p:cNvPr id="3" name="Picture 2" descr="A blurry picture of a person's hand&#10;&#10;Description automatically generated">
            <a:extLst>
              <a:ext uri="{FF2B5EF4-FFF2-40B4-BE49-F238E27FC236}">
                <a16:creationId xmlns:a16="http://schemas.microsoft.com/office/drawing/2014/main" id="{D180ED77-2B8D-5324-A72B-6D54B93D8F48}"/>
              </a:ext>
            </a:extLst>
          </p:cNvPr>
          <p:cNvPicPr>
            <a:picLocks noChangeAspect="1"/>
          </p:cNvPicPr>
          <p:nvPr userDrawn="1"/>
        </p:nvPicPr>
        <p:blipFill>
          <a:blip r:embed="rId2"/>
          <a:stretch>
            <a:fillRect/>
          </a:stretch>
        </p:blipFill>
        <p:spPr>
          <a:xfrm>
            <a:off x="0" y="0"/>
            <a:ext cx="4267200" cy="6858000"/>
          </a:xfrm>
          <a:prstGeom prst="rect">
            <a:avLst/>
          </a:prstGeom>
        </p:spPr>
      </p:pic>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3761" y="952036"/>
            <a:ext cx="277091" cy="277091"/>
          </a:xfrm>
          <a:prstGeom prst="ellipse">
            <a:avLst/>
          </a:prstGeom>
          <a:solidFill>
            <a:srgbClr val="867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83761" y="2125924"/>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3299812"/>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83761" y="4461162"/>
            <a:ext cx="277091"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Oval 108">
            <a:extLst>
              <a:ext uri="{FF2B5EF4-FFF2-40B4-BE49-F238E27FC236}">
                <a16:creationId xmlns:a16="http://schemas.microsoft.com/office/drawing/2014/main" id="{F404BE60-AB5A-A976-F7F4-127E40154CA6}"/>
              </a:ext>
              <a:ext uri="{C183D7F6-B498-43B3-948B-1728B52AA6E4}">
                <adec:decorative xmlns:adec="http://schemas.microsoft.com/office/drawing/2017/decorative" val="1"/>
              </a:ext>
            </a:extLst>
          </p:cNvPr>
          <p:cNvSpPr/>
          <p:nvPr userDrawn="1"/>
        </p:nvSpPr>
        <p:spPr>
          <a:xfrm>
            <a:off x="4783761" y="5649882"/>
            <a:ext cx="277091" cy="277091"/>
          </a:xfrm>
          <a:prstGeom prst="ellipse">
            <a:avLst/>
          </a:prstGeom>
          <a:solidFill>
            <a:srgbClr val="BE9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2026" y="925833"/>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82026" y="2103159"/>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3280485"/>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82026" y="4457811"/>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30" name="Text Placeholder 125">
            <a:extLst>
              <a:ext uri="{FF2B5EF4-FFF2-40B4-BE49-F238E27FC236}">
                <a16:creationId xmlns:a16="http://schemas.microsoft.com/office/drawing/2014/main" id="{F7D8A456-CE9E-5AE5-E7BD-56C41E29BF72}"/>
              </a:ext>
            </a:extLst>
          </p:cNvPr>
          <p:cNvSpPr>
            <a:spLocks noGrp="1"/>
          </p:cNvSpPr>
          <p:nvPr>
            <p:ph type="body" sz="quarter" idx="15" hasCustomPrompt="1"/>
          </p:nvPr>
        </p:nvSpPr>
        <p:spPr>
          <a:xfrm>
            <a:off x="5282026" y="56351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cxnSp>
        <p:nvCxnSpPr>
          <p:cNvPr id="5" name="Straight Connector 4">
            <a:extLst>
              <a:ext uri="{FF2B5EF4-FFF2-40B4-BE49-F238E27FC236}">
                <a16:creationId xmlns:a16="http://schemas.microsoft.com/office/drawing/2014/main" id="{4777E872-1DCC-3C94-2C42-B61B73360391}"/>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7092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F689DBF2-8E9E-3D6B-4A2B-B50FF8314945}"/>
              </a:ext>
            </a:extLst>
          </p:cNvPr>
          <p:cNvPicPr>
            <a:picLocks noChangeAspect="1"/>
          </p:cNvPicPr>
          <p:nvPr userDrawn="1"/>
        </p:nvPicPr>
        <p:blipFill>
          <a:blip r:embed="rId2"/>
          <a:stretch>
            <a:fillRect/>
          </a:stretch>
        </p:blipFill>
        <p:spPr>
          <a:xfrm>
            <a:off x="0" y="0"/>
            <a:ext cx="4267200" cy="6858000"/>
          </a:xfrm>
          <a:prstGeom prst="rect">
            <a:avLst/>
          </a:prstGeom>
        </p:spPr>
      </p:pic>
      <p:cxnSp>
        <p:nvCxnSpPr>
          <p:cNvPr id="3" name="Straight Connector 2">
            <a:extLst>
              <a:ext uri="{FF2B5EF4-FFF2-40B4-BE49-F238E27FC236}">
                <a16:creationId xmlns:a16="http://schemas.microsoft.com/office/drawing/2014/main" id="{B643F0AB-BCD1-E390-DF39-7E1293CCC3B2}"/>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3761" y="864403"/>
            <a:ext cx="277091"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83761" y="2206114"/>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3562738"/>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83761" y="4952688"/>
            <a:ext cx="277091"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2026" y="838200"/>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82026" y="2183349"/>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3543411"/>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82026" y="49493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1501307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D7E6625B-BE17-4489-42FA-46E1A3D02A16}"/>
              </a:ext>
            </a:extLst>
          </p:cNvPr>
          <p:cNvPicPr>
            <a:picLocks noChangeAspect="1"/>
          </p:cNvPicPr>
          <p:nvPr userDrawn="1"/>
        </p:nvPicPr>
        <p:blipFill>
          <a:blip r:embed="rId2"/>
          <a:stretch>
            <a:fillRect/>
          </a:stretch>
        </p:blipFill>
        <p:spPr>
          <a:xfrm>
            <a:off x="0" y="0"/>
            <a:ext cx="4267200" cy="6858000"/>
          </a:xfrm>
          <a:prstGeom prst="rect">
            <a:avLst/>
          </a:prstGeom>
        </p:spPr>
      </p:pic>
      <p:cxnSp>
        <p:nvCxnSpPr>
          <p:cNvPr id="3" name="Straight Connector 2">
            <a:extLst>
              <a:ext uri="{FF2B5EF4-FFF2-40B4-BE49-F238E27FC236}">
                <a16:creationId xmlns:a16="http://schemas.microsoft.com/office/drawing/2014/main" id="{42F45334-0296-0B60-9CD6-BF6BB534BBAA}"/>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3761" y="1630288"/>
            <a:ext cx="277091"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3978064"/>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2026" y="1604085"/>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39587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1997506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AAA24102-61F5-0C7D-057B-C2FD38F7D0A3}"/>
              </a:ext>
            </a:extLst>
          </p:cNvPr>
          <p:cNvPicPr>
            <a:picLocks noChangeAspect="1"/>
          </p:cNvPicPr>
          <p:nvPr userDrawn="1"/>
        </p:nvPicPr>
        <p:blipFill>
          <a:blip r:embed="rId2"/>
          <a:stretch>
            <a:fillRect/>
          </a:stretch>
        </p:blipFill>
        <p:spPr>
          <a:xfrm>
            <a:off x="0" y="0"/>
            <a:ext cx="4267200" cy="6858000"/>
          </a:xfrm>
          <a:prstGeom prst="rect">
            <a:avLst/>
          </a:prstGeom>
        </p:spPr>
      </p:pic>
      <p:cxnSp>
        <p:nvCxnSpPr>
          <p:cNvPr id="3" name="Straight Connector 2">
            <a:extLst>
              <a:ext uri="{FF2B5EF4-FFF2-40B4-BE49-F238E27FC236}">
                <a16:creationId xmlns:a16="http://schemas.microsoft.com/office/drawing/2014/main" id="{4A106504-EBE4-0E6B-497D-3BF8861E950C}"/>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2149264"/>
            <a:ext cx="277091"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21299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27384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omparison ">
    <p:spTree>
      <p:nvGrpSpPr>
        <p:cNvPr id="1" name=""/>
        <p:cNvGrpSpPr/>
        <p:nvPr/>
      </p:nvGrpSpPr>
      <p:grpSpPr>
        <a:xfrm>
          <a:off x="0" y="0"/>
          <a:ext cx="0" cy="0"/>
          <a:chOff x="0" y="0"/>
          <a:chExt cx="0" cy="0"/>
        </a:xfrm>
      </p:grpSpPr>
      <p:pic>
        <p:nvPicPr>
          <p:cNvPr id="3" name="Picture 2" descr="A white surface with a red stripe&#10;&#10;Description automatically generated with medium confidence">
            <a:extLst>
              <a:ext uri="{FF2B5EF4-FFF2-40B4-BE49-F238E27FC236}">
                <a16:creationId xmlns:a16="http://schemas.microsoft.com/office/drawing/2014/main" id="{730A8CBF-09AA-AD4E-4F7B-3603EBB89F06}"/>
              </a:ext>
            </a:extLst>
          </p:cNvPr>
          <p:cNvPicPr>
            <a:picLocks noChangeAspect="1"/>
          </p:cNvPicPr>
          <p:nvPr userDrawn="1"/>
        </p:nvPicPr>
        <p:blipFill>
          <a:blip r:embed="rId2"/>
          <a:stretch>
            <a:fillRect/>
          </a:stretch>
        </p:blipFill>
        <p:spPr>
          <a:xfrm>
            <a:off x="14741" y="5185518"/>
            <a:ext cx="12188825" cy="1703130"/>
          </a:xfrm>
          <a:prstGeom prst="rect">
            <a:avLst/>
          </a:prstGeom>
        </p:spPr>
      </p:pic>
      <p:sp>
        <p:nvSpPr>
          <p:cNvPr id="5" name="Rounded Rectangle 2">
            <a:extLst>
              <a:ext uri="{FF2B5EF4-FFF2-40B4-BE49-F238E27FC236}">
                <a16:creationId xmlns:a16="http://schemas.microsoft.com/office/drawing/2014/main" id="{5AD7D796-CCB2-CB02-1248-C6DCF9275D6A}"/>
              </a:ext>
              <a:ext uri="{C183D7F6-B498-43B3-948B-1728B52AA6E4}">
                <adec:decorative xmlns:adec="http://schemas.microsoft.com/office/drawing/2017/decorative" val="1"/>
              </a:ext>
            </a:extLst>
          </p:cNvPr>
          <p:cNvSpPr/>
          <p:nvPr userDrawn="1"/>
        </p:nvSpPr>
        <p:spPr>
          <a:xfrm>
            <a:off x="335821" y="427485"/>
            <a:ext cx="3689588" cy="4369743"/>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4292782" y="427485"/>
            <a:ext cx="3670141" cy="4369743"/>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ounded Rectangle 4">
            <a:extLst>
              <a:ext uri="{FF2B5EF4-FFF2-40B4-BE49-F238E27FC236}">
                <a16:creationId xmlns:a16="http://schemas.microsoft.com/office/drawing/2014/main" id="{9468030F-A2B0-1E28-90DB-0AD0F2650CB3}"/>
              </a:ext>
              <a:ext uri="{C183D7F6-B498-43B3-948B-1728B52AA6E4}">
                <adec:decorative xmlns:adec="http://schemas.microsoft.com/office/drawing/2017/decorative" val="1"/>
              </a:ext>
            </a:extLst>
          </p:cNvPr>
          <p:cNvSpPr/>
          <p:nvPr userDrawn="1"/>
        </p:nvSpPr>
        <p:spPr>
          <a:xfrm>
            <a:off x="8271756" y="427485"/>
            <a:ext cx="3676611" cy="4373115"/>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pc="0" baseline="0">
                <a:solidFill>
                  <a:schemeClr val="bg1"/>
                </a:solidFill>
              </a:defRPr>
            </a:lvl1pPr>
          </a:lstStyle>
          <a:p>
            <a:r>
              <a:rPr lang="en-US" dirty="0"/>
              <a:t>Text</a:t>
            </a:r>
          </a:p>
        </p:txBody>
      </p:sp>
      <p:sp>
        <p:nvSpPr>
          <p:cNvPr id="29" name="Text Placeholder 125">
            <a:extLst>
              <a:ext uri="{FF2B5EF4-FFF2-40B4-BE49-F238E27FC236}">
                <a16:creationId xmlns:a16="http://schemas.microsoft.com/office/drawing/2014/main" id="{B89E9055-5874-4596-2B59-DCB04EB86980}"/>
              </a:ext>
            </a:extLst>
          </p:cNvPr>
          <p:cNvSpPr>
            <a:spLocks noGrp="1"/>
          </p:cNvSpPr>
          <p:nvPr>
            <p:ph type="body" sz="quarter" idx="11" hasCustomPrompt="1"/>
          </p:nvPr>
        </p:nvSpPr>
        <p:spPr>
          <a:xfrm>
            <a:off x="512438" y="914400"/>
            <a:ext cx="3327584"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5" name="Text Placeholder 125">
            <a:extLst>
              <a:ext uri="{FF2B5EF4-FFF2-40B4-BE49-F238E27FC236}">
                <a16:creationId xmlns:a16="http://schemas.microsoft.com/office/drawing/2014/main" id="{BFB48785-B482-2B8F-D6C1-C980B6D69CDE}"/>
              </a:ext>
            </a:extLst>
          </p:cNvPr>
          <p:cNvSpPr>
            <a:spLocks noGrp="1"/>
          </p:cNvSpPr>
          <p:nvPr>
            <p:ph type="body" sz="quarter" idx="22" hasCustomPrompt="1"/>
          </p:nvPr>
        </p:nvSpPr>
        <p:spPr>
          <a:xfrm>
            <a:off x="4494212" y="914400"/>
            <a:ext cx="3310045"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7" name="Text Placeholder 125">
            <a:extLst>
              <a:ext uri="{FF2B5EF4-FFF2-40B4-BE49-F238E27FC236}">
                <a16:creationId xmlns:a16="http://schemas.microsoft.com/office/drawing/2014/main" id="{760159F0-F3D6-196C-7464-082D0A7C066D}"/>
              </a:ext>
            </a:extLst>
          </p:cNvPr>
          <p:cNvSpPr>
            <a:spLocks noGrp="1"/>
          </p:cNvSpPr>
          <p:nvPr>
            <p:ph type="body" sz="quarter" idx="24" hasCustomPrompt="1"/>
          </p:nvPr>
        </p:nvSpPr>
        <p:spPr>
          <a:xfrm>
            <a:off x="8437502" y="917510"/>
            <a:ext cx="3315881" cy="339571"/>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Tree>
    <p:extLst>
      <p:ext uri="{BB962C8B-B14F-4D97-AF65-F5344CB8AC3E}">
        <p14:creationId xmlns:p14="http://schemas.microsoft.com/office/powerpoint/2010/main" val="3794591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mparison ">
    <p:spTree>
      <p:nvGrpSpPr>
        <p:cNvPr id="1" name=""/>
        <p:cNvGrpSpPr/>
        <p:nvPr/>
      </p:nvGrpSpPr>
      <p:grpSpPr>
        <a:xfrm>
          <a:off x="0" y="0"/>
          <a:ext cx="0" cy="0"/>
          <a:chOff x="0" y="0"/>
          <a:chExt cx="0" cy="0"/>
        </a:xfrm>
      </p:grpSpPr>
      <p:pic>
        <p:nvPicPr>
          <p:cNvPr id="3" name="Picture 2" descr="A white surface with a red stripe&#10;&#10;Description automatically generated with medium confidence">
            <a:extLst>
              <a:ext uri="{FF2B5EF4-FFF2-40B4-BE49-F238E27FC236}">
                <a16:creationId xmlns:a16="http://schemas.microsoft.com/office/drawing/2014/main" id="{730A8CBF-09AA-AD4E-4F7B-3603EBB89F06}"/>
              </a:ext>
            </a:extLst>
          </p:cNvPr>
          <p:cNvPicPr>
            <a:picLocks noChangeAspect="1"/>
          </p:cNvPicPr>
          <p:nvPr userDrawn="1"/>
        </p:nvPicPr>
        <p:blipFill>
          <a:blip r:embed="rId2"/>
          <a:stretch>
            <a:fillRect/>
          </a:stretch>
        </p:blipFill>
        <p:spPr>
          <a:xfrm>
            <a:off x="14741" y="5185518"/>
            <a:ext cx="12188825" cy="1703130"/>
          </a:xfrm>
          <a:prstGeom prst="rect">
            <a:avLst/>
          </a:prstGeom>
        </p:spPr>
      </p:pic>
      <p:sp>
        <p:nvSpPr>
          <p:cNvPr id="5" name="Rounded Rectangle 2">
            <a:extLst>
              <a:ext uri="{FF2B5EF4-FFF2-40B4-BE49-F238E27FC236}">
                <a16:creationId xmlns:a16="http://schemas.microsoft.com/office/drawing/2014/main" id="{5AD7D796-CCB2-CB02-1248-C6DCF9275D6A}"/>
              </a:ext>
              <a:ext uri="{C183D7F6-B498-43B3-948B-1728B52AA6E4}">
                <adec:decorative xmlns:adec="http://schemas.microsoft.com/office/drawing/2017/decorative" val="1"/>
              </a:ext>
            </a:extLst>
          </p:cNvPr>
          <p:cNvSpPr/>
          <p:nvPr userDrawn="1"/>
        </p:nvSpPr>
        <p:spPr>
          <a:xfrm>
            <a:off x="2208212" y="539858"/>
            <a:ext cx="3689588" cy="4369743"/>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6165173" y="539858"/>
            <a:ext cx="3670141" cy="4369743"/>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pc="0" baseline="0">
                <a:solidFill>
                  <a:schemeClr val="bg1"/>
                </a:solidFill>
              </a:defRPr>
            </a:lvl1pPr>
          </a:lstStyle>
          <a:p>
            <a:r>
              <a:rPr lang="en-US" dirty="0"/>
              <a:t>Text</a:t>
            </a:r>
          </a:p>
        </p:txBody>
      </p:sp>
      <p:sp>
        <p:nvSpPr>
          <p:cNvPr id="29" name="Text Placeholder 125">
            <a:extLst>
              <a:ext uri="{FF2B5EF4-FFF2-40B4-BE49-F238E27FC236}">
                <a16:creationId xmlns:a16="http://schemas.microsoft.com/office/drawing/2014/main" id="{B89E9055-5874-4596-2B59-DCB04EB86980}"/>
              </a:ext>
            </a:extLst>
          </p:cNvPr>
          <p:cNvSpPr>
            <a:spLocks noGrp="1"/>
          </p:cNvSpPr>
          <p:nvPr>
            <p:ph type="body" sz="quarter" idx="11" hasCustomPrompt="1"/>
          </p:nvPr>
        </p:nvSpPr>
        <p:spPr>
          <a:xfrm>
            <a:off x="2384829" y="1026773"/>
            <a:ext cx="3327584"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5" name="Text Placeholder 125">
            <a:extLst>
              <a:ext uri="{FF2B5EF4-FFF2-40B4-BE49-F238E27FC236}">
                <a16:creationId xmlns:a16="http://schemas.microsoft.com/office/drawing/2014/main" id="{BFB48785-B482-2B8F-D6C1-C980B6D69CDE}"/>
              </a:ext>
            </a:extLst>
          </p:cNvPr>
          <p:cNvSpPr>
            <a:spLocks noGrp="1"/>
          </p:cNvSpPr>
          <p:nvPr>
            <p:ph type="body" sz="quarter" idx="22" hasCustomPrompt="1"/>
          </p:nvPr>
        </p:nvSpPr>
        <p:spPr>
          <a:xfrm>
            <a:off x="6366603" y="1026773"/>
            <a:ext cx="3310045"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Tree>
    <p:extLst>
      <p:ext uri="{BB962C8B-B14F-4D97-AF65-F5344CB8AC3E}">
        <p14:creationId xmlns:p14="http://schemas.microsoft.com/office/powerpoint/2010/main" val="1128238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omparison ">
    <p:spTree>
      <p:nvGrpSpPr>
        <p:cNvPr id="1" name=""/>
        <p:cNvGrpSpPr/>
        <p:nvPr/>
      </p:nvGrpSpPr>
      <p:grpSpPr>
        <a:xfrm>
          <a:off x="0" y="0"/>
          <a:ext cx="0" cy="0"/>
          <a:chOff x="0" y="0"/>
          <a:chExt cx="0" cy="0"/>
        </a:xfrm>
      </p:grpSpPr>
      <p:pic>
        <p:nvPicPr>
          <p:cNvPr id="2" name="Picture 1" descr="A white surface with a red stripe&#10;&#10;Description automatically generated with medium confidence">
            <a:extLst>
              <a:ext uri="{FF2B5EF4-FFF2-40B4-BE49-F238E27FC236}">
                <a16:creationId xmlns:a16="http://schemas.microsoft.com/office/drawing/2014/main" id="{58650A07-903A-2EDE-46F5-E5182C807D5C}"/>
              </a:ext>
            </a:extLst>
          </p:cNvPr>
          <p:cNvPicPr>
            <a:picLocks noChangeAspect="1"/>
          </p:cNvPicPr>
          <p:nvPr userDrawn="1"/>
        </p:nvPicPr>
        <p:blipFill>
          <a:blip r:embed="rId2"/>
          <a:stretch>
            <a:fillRect/>
          </a:stretch>
        </p:blipFill>
        <p:spPr>
          <a:xfrm>
            <a:off x="14741" y="5185518"/>
            <a:ext cx="12188825" cy="1703130"/>
          </a:xfrm>
          <a:prstGeom prst="rect">
            <a:avLst/>
          </a:prstGeom>
        </p:spPr>
      </p:pic>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z="5400" spc="0" baseline="0">
                <a:solidFill>
                  <a:schemeClr val="bg1"/>
                </a:solidFill>
              </a:defRPr>
            </a:lvl1pPr>
          </a:lstStyle>
          <a:p>
            <a:r>
              <a:rPr lang="en-US" dirty="0"/>
              <a:t>Text</a:t>
            </a:r>
          </a:p>
        </p:txBody>
      </p:sp>
    </p:spTree>
    <p:extLst>
      <p:ext uri="{BB962C8B-B14F-4D97-AF65-F5344CB8AC3E}">
        <p14:creationId xmlns:p14="http://schemas.microsoft.com/office/powerpoint/2010/main" val="399162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Comparison ">
    <p:spTree>
      <p:nvGrpSpPr>
        <p:cNvPr id="1" name=""/>
        <p:cNvGrpSpPr/>
        <p:nvPr/>
      </p:nvGrpSpPr>
      <p:grpSpPr>
        <a:xfrm>
          <a:off x="0" y="0"/>
          <a:ext cx="0" cy="0"/>
          <a:chOff x="0" y="0"/>
          <a:chExt cx="0" cy="0"/>
        </a:xfrm>
      </p:grpSpPr>
      <p:pic>
        <p:nvPicPr>
          <p:cNvPr id="2" name="Picture 1" descr="A white surface with a red stripe&#10;&#10;Description automatically generated with medium confidence">
            <a:extLst>
              <a:ext uri="{FF2B5EF4-FFF2-40B4-BE49-F238E27FC236}">
                <a16:creationId xmlns:a16="http://schemas.microsoft.com/office/drawing/2014/main" id="{86DBBE1E-8D72-B587-D7FC-7D56AEB978DF}"/>
              </a:ext>
            </a:extLst>
          </p:cNvPr>
          <p:cNvPicPr>
            <a:picLocks noChangeAspect="1"/>
          </p:cNvPicPr>
          <p:nvPr userDrawn="1"/>
        </p:nvPicPr>
        <p:blipFill>
          <a:blip r:embed="rId2"/>
          <a:stretch>
            <a:fillRect/>
          </a:stretch>
        </p:blipFill>
        <p:spPr>
          <a:xfrm>
            <a:off x="14741" y="5185518"/>
            <a:ext cx="12188825" cy="1703130"/>
          </a:xfrm>
          <a:prstGeom prst="rect">
            <a:avLst/>
          </a:prstGeom>
        </p:spPr>
      </p:pic>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531812" y="430857"/>
            <a:ext cx="11201400" cy="4369743"/>
          </a:xfrm>
          <a:prstGeom prst="round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pc="0" baseline="0">
                <a:solidFill>
                  <a:schemeClr val="bg1"/>
                </a:solidFill>
              </a:defRPr>
            </a:lvl1pPr>
          </a:lstStyle>
          <a:p>
            <a:r>
              <a:rPr lang="en-US" dirty="0"/>
              <a:t>Text</a:t>
            </a:r>
          </a:p>
        </p:txBody>
      </p:sp>
      <p:sp>
        <p:nvSpPr>
          <p:cNvPr id="11" name="Text Placeholder 125">
            <a:extLst>
              <a:ext uri="{FF2B5EF4-FFF2-40B4-BE49-F238E27FC236}">
                <a16:creationId xmlns:a16="http://schemas.microsoft.com/office/drawing/2014/main" id="{BBC3ACC1-2A36-4A87-8037-08F1271666FC}"/>
              </a:ext>
            </a:extLst>
          </p:cNvPr>
          <p:cNvSpPr>
            <a:spLocks noGrp="1"/>
          </p:cNvSpPr>
          <p:nvPr>
            <p:ph type="body" sz="quarter" idx="19" hasCustomPrompt="1"/>
          </p:nvPr>
        </p:nvSpPr>
        <p:spPr>
          <a:xfrm>
            <a:off x="1040967" y="1676401"/>
            <a:ext cx="10183091" cy="2743200"/>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12" name="Text Placeholder 125">
            <a:extLst>
              <a:ext uri="{FF2B5EF4-FFF2-40B4-BE49-F238E27FC236}">
                <a16:creationId xmlns:a16="http://schemas.microsoft.com/office/drawing/2014/main" id="{EFC5A75B-08C3-4FE3-B782-B124A065684C}"/>
              </a:ext>
            </a:extLst>
          </p:cNvPr>
          <p:cNvSpPr>
            <a:spLocks noGrp="1"/>
          </p:cNvSpPr>
          <p:nvPr>
            <p:ph type="body" sz="quarter" idx="22" hasCustomPrompt="1"/>
          </p:nvPr>
        </p:nvSpPr>
        <p:spPr>
          <a:xfrm>
            <a:off x="1040966" y="838200"/>
            <a:ext cx="10183092"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Tree>
    <p:extLst>
      <p:ext uri="{BB962C8B-B14F-4D97-AF65-F5344CB8AC3E}">
        <p14:creationId xmlns:p14="http://schemas.microsoft.com/office/powerpoint/2010/main" val="1600049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Categorie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B6D76A-1554-BB59-77BF-D68B45F8C601}"/>
              </a:ext>
            </a:extLst>
          </p:cNvPr>
          <p:cNvPicPr>
            <a:picLocks noChangeAspect="1"/>
          </p:cNvPicPr>
          <p:nvPr userDrawn="1"/>
        </p:nvPicPr>
        <p:blipFill>
          <a:blip r:embed="rId2"/>
          <a:srcRect/>
          <a:stretch/>
        </p:blipFill>
        <p:spPr>
          <a:xfrm>
            <a:off x="-1068388" y="-54093"/>
            <a:ext cx="4343400" cy="6968744"/>
          </a:xfrm>
          <a:prstGeom prst="rect">
            <a:avLst/>
          </a:prstGeom>
        </p:spPr>
      </p:pic>
      <p:sp>
        <p:nvSpPr>
          <p:cNvPr id="6" name="Rounded Rectangle 37">
            <a:extLst>
              <a:ext uri="{FF2B5EF4-FFF2-40B4-BE49-F238E27FC236}">
                <a16:creationId xmlns:a16="http://schemas.microsoft.com/office/drawing/2014/main" id="{112D2DA4-0E08-4513-D8A7-6A9341641906}"/>
              </a:ext>
              <a:ext uri="{C183D7F6-B498-43B3-948B-1728B52AA6E4}">
                <adec:decorative xmlns:adec="http://schemas.microsoft.com/office/drawing/2017/decorative" val="1"/>
              </a:ext>
            </a:extLst>
          </p:cNvPr>
          <p:cNvSpPr/>
          <p:nvPr userDrawn="1"/>
        </p:nvSpPr>
        <p:spPr>
          <a:xfrm>
            <a:off x="3656012" y="426720"/>
            <a:ext cx="8118910"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Text Placeholder 125">
            <a:extLst>
              <a:ext uri="{FF2B5EF4-FFF2-40B4-BE49-F238E27FC236}">
                <a16:creationId xmlns:a16="http://schemas.microsoft.com/office/drawing/2014/main" id="{4165A26A-83C2-1D75-81B6-B3DA5090EC6F}"/>
              </a:ext>
            </a:extLst>
          </p:cNvPr>
          <p:cNvSpPr>
            <a:spLocks noGrp="1"/>
          </p:cNvSpPr>
          <p:nvPr>
            <p:ph type="body" sz="quarter" idx="19" hasCustomPrompt="1"/>
          </p:nvPr>
        </p:nvSpPr>
        <p:spPr>
          <a:xfrm>
            <a:off x="3884612" y="1918791"/>
            <a:ext cx="7659904" cy="3464721"/>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24" name="Text Placeholder 125">
            <a:extLst>
              <a:ext uri="{FF2B5EF4-FFF2-40B4-BE49-F238E27FC236}">
                <a16:creationId xmlns:a16="http://schemas.microsoft.com/office/drawing/2014/main" id="{98BD529B-0AE7-44E1-B15F-087C3789FEC2}"/>
              </a:ext>
            </a:extLst>
          </p:cNvPr>
          <p:cNvSpPr>
            <a:spLocks noGrp="1"/>
          </p:cNvSpPr>
          <p:nvPr>
            <p:ph type="body" sz="quarter" idx="22" hasCustomPrompt="1"/>
          </p:nvPr>
        </p:nvSpPr>
        <p:spPr>
          <a:xfrm>
            <a:off x="3884612" y="1080591"/>
            <a:ext cx="7659905"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25" name="Title 4">
            <a:extLst>
              <a:ext uri="{FF2B5EF4-FFF2-40B4-BE49-F238E27FC236}">
                <a16:creationId xmlns:a16="http://schemas.microsoft.com/office/drawing/2014/main" id="{908E810F-3CAC-4E1B-A234-742F11D15383}"/>
              </a:ext>
            </a:extLst>
          </p:cNvPr>
          <p:cNvSpPr>
            <a:spLocks noGrp="1"/>
          </p:cNvSpPr>
          <p:nvPr>
            <p:ph type="title" hasCustomPrompt="1"/>
          </p:nvPr>
        </p:nvSpPr>
        <p:spPr>
          <a:xfrm>
            <a:off x="303212" y="5029200"/>
            <a:ext cx="2956082" cy="914400"/>
          </a:xfrm>
          <a:prstGeom prst="rect">
            <a:avLst/>
          </a:prstGeom>
        </p:spPr>
        <p:txBody>
          <a:bodyPr>
            <a:normAutofit fontScale="90000"/>
          </a:bodyPr>
          <a:lstStyle>
            <a:lvl1pPr algn="l">
              <a:defRPr spc="0" baseline="0">
                <a:solidFill>
                  <a:schemeClr val="bg1"/>
                </a:solidFill>
              </a:defRPr>
            </a:lvl1pPr>
          </a:lstStyle>
          <a:p>
            <a:pPr>
              <a:lnSpc>
                <a:spcPct val="150000"/>
              </a:lnSpc>
            </a:pPr>
            <a:r>
              <a:rPr lang="en-US" dirty="0"/>
              <a:t>Text</a:t>
            </a:r>
          </a:p>
        </p:txBody>
      </p:sp>
      <p:cxnSp>
        <p:nvCxnSpPr>
          <p:cNvPr id="4" name="Straight Connector 3">
            <a:extLst>
              <a:ext uri="{FF2B5EF4-FFF2-40B4-BE49-F238E27FC236}">
                <a16:creationId xmlns:a16="http://schemas.microsoft.com/office/drawing/2014/main" id="{5CFD6089-12D6-91FE-9941-F32E067E14D2}"/>
              </a:ext>
              <a:ext uri="{C183D7F6-B498-43B3-948B-1728B52AA6E4}">
                <adec:decorative xmlns:adec="http://schemas.microsoft.com/office/drawing/2017/decorative" val="1"/>
              </a:ext>
            </a:extLst>
          </p:cNvPr>
          <p:cNvCxnSpPr>
            <a:cxnSpLocks/>
          </p:cNvCxnSpPr>
          <p:nvPr userDrawn="1"/>
        </p:nvCxnSpPr>
        <p:spPr>
          <a:xfrm>
            <a:off x="398185" y="6278880"/>
            <a:ext cx="1352827"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5418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Location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9FB5F19-141B-56E5-C07C-E06A696772CD}"/>
              </a:ext>
            </a:extLst>
          </p:cNvPr>
          <p:cNvPicPr>
            <a:picLocks noChangeAspect="1"/>
          </p:cNvPicPr>
          <p:nvPr userDrawn="1"/>
        </p:nvPicPr>
        <p:blipFill>
          <a:blip r:embed="rId2"/>
          <a:srcRect/>
          <a:stretch/>
        </p:blipFill>
        <p:spPr>
          <a:xfrm>
            <a:off x="8837612" y="7034"/>
            <a:ext cx="4267200" cy="6846486"/>
          </a:xfrm>
          <a:prstGeom prst="rect">
            <a:avLst/>
          </a:prstGeom>
        </p:spPr>
      </p:pic>
      <p:sp>
        <p:nvSpPr>
          <p:cNvPr id="4" name="Rounded Rectangle 37">
            <a:extLst>
              <a:ext uri="{FF2B5EF4-FFF2-40B4-BE49-F238E27FC236}">
                <a16:creationId xmlns:a16="http://schemas.microsoft.com/office/drawing/2014/main" id="{60E7CCD4-0B53-118E-C908-DBD2918F42A9}"/>
              </a:ext>
              <a:ext uri="{C183D7F6-B498-43B3-948B-1728B52AA6E4}">
                <adec:decorative xmlns:adec="http://schemas.microsoft.com/office/drawing/2017/decorative" val="1"/>
              </a:ext>
            </a:extLst>
          </p:cNvPr>
          <p:cNvSpPr/>
          <p:nvPr userDrawn="1"/>
        </p:nvSpPr>
        <p:spPr>
          <a:xfrm>
            <a:off x="379412" y="426720"/>
            <a:ext cx="8118910"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125">
            <a:extLst>
              <a:ext uri="{FF2B5EF4-FFF2-40B4-BE49-F238E27FC236}">
                <a16:creationId xmlns:a16="http://schemas.microsoft.com/office/drawing/2014/main" id="{D426254D-BC75-9F62-9161-0514F7BDAA00}"/>
              </a:ext>
            </a:extLst>
          </p:cNvPr>
          <p:cNvSpPr>
            <a:spLocks noGrp="1"/>
          </p:cNvSpPr>
          <p:nvPr>
            <p:ph type="body" sz="quarter" idx="19" hasCustomPrompt="1"/>
          </p:nvPr>
        </p:nvSpPr>
        <p:spPr>
          <a:xfrm>
            <a:off x="608012" y="1918791"/>
            <a:ext cx="7659904" cy="3464721"/>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6" name="Text Placeholder 125">
            <a:extLst>
              <a:ext uri="{FF2B5EF4-FFF2-40B4-BE49-F238E27FC236}">
                <a16:creationId xmlns:a16="http://schemas.microsoft.com/office/drawing/2014/main" id="{3F618941-834F-FC67-8ADD-142348299E9A}"/>
              </a:ext>
            </a:extLst>
          </p:cNvPr>
          <p:cNvSpPr>
            <a:spLocks noGrp="1"/>
          </p:cNvSpPr>
          <p:nvPr>
            <p:ph type="body" sz="quarter" idx="22" hasCustomPrompt="1"/>
          </p:nvPr>
        </p:nvSpPr>
        <p:spPr>
          <a:xfrm>
            <a:off x="608012" y="1080591"/>
            <a:ext cx="7659905"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7" name="Title 4">
            <a:extLst>
              <a:ext uri="{FF2B5EF4-FFF2-40B4-BE49-F238E27FC236}">
                <a16:creationId xmlns:a16="http://schemas.microsoft.com/office/drawing/2014/main" id="{18B02CE1-14B9-A6B8-AEB6-B5CE86A34CAD}"/>
              </a:ext>
            </a:extLst>
          </p:cNvPr>
          <p:cNvSpPr>
            <a:spLocks noGrp="1"/>
          </p:cNvSpPr>
          <p:nvPr>
            <p:ph type="title" hasCustomPrompt="1"/>
          </p:nvPr>
        </p:nvSpPr>
        <p:spPr>
          <a:xfrm>
            <a:off x="9066212" y="5029200"/>
            <a:ext cx="2956082" cy="914400"/>
          </a:xfrm>
          <a:prstGeom prst="rect">
            <a:avLst/>
          </a:prstGeom>
        </p:spPr>
        <p:txBody>
          <a:bodyPr>
            <a:normAutofit fontScale="90000"/>
          </a:bodyPr>
          <a:lstStyle>
            <a:lvl1pPr algn="r">
              <a:defRPr spc="0" baseline="0">
                <a:solidFill>
                  <a:schemeClr val="bg1"/>
                </a:solidFill>
              </a:defRPr>
            </a:lvl1pPr>
          </a:lstStyle>
          <a:p>
            <a:pPr>
              <a:lnSpc>
                <a:spcPct val="150000"/>
              </a:lnSpc>
            </a:pPr>
            <a:r>
              <a:rPr lang="en-US" dirty="0"/>
              <a:t>Text</a:t>
            </a:r>
          </a:p>
        </p:txBody>
      </p:sp>
      <p:cxnSp>
        <p:nvCxnSpPr>
          <p:cNvPr id="8" name="Straight Connector 7">
            <a:extLst>
              <a:ext uri="{FF2B5EF4-FFF2-40B4-BE49-F238E27FC236}">
                <a16:creationId xmlns:a16="http://schemas.microsoft.com/office/drawing/2014/main" id="{3BEEFB95-C49B-8414-E570-618A55EA603F}"/>
              </a:ext>
              <a:ext uri="{C183D7F6-B498-43B3-948B-1728B52AA6E4}">
                <adec:decorative xmlns:adec="http://schemas.microsoft.com/office/drawing/2017/decorative" val="1"/>
              </a:ext>
            </a:extLst>
          </p:cNvPr>
          <p:cNvCxnSpPr>
            <a:cxnSpLocks/>
          </p:cNvCxnSpPr>
          <p:nvPr userDrawn="1"/>
        </p:nvCxnSpPr>
        <p:spPr>
          <a:xfrm>
            <a:off x="10514012" y="6278880"/>
            <a:ext cx="1355882"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05168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Locations">
    <p:spTree>
      <p:nvGrpSpPr>
        <p:cNvPr id="1" name=""/>
        <p:cNvGrpSpPr/>
        <p:nvPr/>
      </p:nvGrpSpPr>
      <p:grpSpPr>
        <a:xfrm>
          <a:off x="0" y="0"/>
          <a:ext cx="0" cy="0"/>
          <a:chOff x="0" y="0"/>
          <a:chExt cx="0" cy="0"/>
        </a:xfrm>
      </p:grpSpPr>
      <p:sp>
        <p:nvSpPr>
          <p:cNvPr id="973" name="Rounded Rectangle 37">
            <a:extLst>
              <a:ext uri="{FF2B5EF4-FFF2-40B4-BE49-F238E27FC236}">
                <a16:creationId xmlns:a16="http://schemas.microsoft.com/office/drawing/2014/main" id="{299C283B-7129-48F0-95A3-94DC6DBD0BE1}"/>
              </a:ext>
              <a:ext uri="{C183D7F6-B498-43B3-948B-1728B52AA6E4}">
                <adec:decorative xmlns:adec="http://schemas.microsoft.com/office/drawing/2017/decorative" val="1"/>
              </a:ext>
            </a:extLst>
          </p:cNvPr>
          <p:cNvSpPr/>
          <p:nvPr userDrawn="1"/>
        </p:nvSpPr>
        <p:spPr>
          <a:xfrm>
            <a:off x="410292" y="426720"/>
            <a:ext cx="11399120"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5" name="Text Placeholder 125">
            <a:extLst>
              <a:ext uri="{FF2B5EF4-FFF2-40B4-BE49-F238E27FC236}">
                <a16:creationId xmlns:a16="http://schemas.microsoft.com/office/drawing/2014/main" id="{9768840C-4C17-430E-8A75-5C03715FF3E6}"/>
              </a:ext>
            </a:extLst>
          </p:cNvPr>
          <p:cNvSpPr>
            <a:spLocks noGrp="1"/>
          </p:cNvSpPr>
          <p:nvPr>
            <p:ph type="body" sz="quarter" idx="22" hasCustomPrompt="1"/>
          </p:nvPr>
        </p:nvSpPr>
        <p:spPr>
          <a:xfrm>
            <a:off x="640696" y="1335878"/>
            <a:ext cx="10940118" cy="4302921"/>
          </a:xfrm>
          <a:prstGeom prst="rect">
            <a:avLst/>
          </a:prstGeom>
        </p:spPr>
        <p:txBody>
          <a:bodyPr>
            <a:noAutofit/>
          </a:bodyPr>
          <a:lstStyle>
            <a:lvl1pPr marL="0" indent="0" algn="ctr">
              <a:buNone/>
              <a:defRPr sz="6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Tree>
    <p:extLst>
      <p:ext uri="{BB962C8B-B14F-4D97-AF65-F5344CB8AC3E}">
        <p14:creationId xmlns:p14="http://schemas.microsoft.com/office/powerpoint/2010/main" val="2241564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Locations">
    <p:spTree>
      <p:nvGrpSpPr>
        <p:cNvPr id="1" name=""/>
        <p:cNvGrpSpPr/>
        <p:nvPr/>
      </p:nvGrpSpPr>
      <p:grpSpPr>
        <a:xfrm>
          <a:off x="0" y="0"/>
          <a:ext cx="0" cy="0"/>
          <a:chOff x="0" y="0"/>
          <a:chExt cx="0" cy="0"/>
        </a:xfrm>
      </p:grpSpPr>
      <p:sp>
        <p:nvSpPr>
          <p:cNvPr id="973" name="Rounded Rectangle 37">
            <a:extLst>
              <a:ext uri="{FF2B5EF4-FFF2-40B4-BE49-F238E27FC236}">
                <a16:creationId xmlns:a16="http://schemas.microsoft.com/office/drawing/2014/main" id="{299C283B-7129-48F0-95A3-94DC6DBD0BE1}"/>
              </a:ext>
              <a:ext uri="{C183D7F6-B498-43B3-948B-1728B52AA6E4}">
                <adec:decorative xmlns:adec="http://schemas.microsoft.com/office/drawing/2017/decorative" val="1"/>
              </a:ext>
            </a:extLst>
          </p:cNvPr>
          <p:cNvSpPr/>
          <p:nvPr userDrawn="1"/>
        </p:nvSpPr>
        <p:spPr>
          <a:xfrm>
            <a:off x="410292" y="426720"/>
            <a:ext cx="11399120" cy="5974080"/>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5" name="Text Placeholder 125">
            <a:extLst>
              <a:ext uri="{FF2B5EF4-FFF2-40B4-BE49-F238E27FC236}">
                <a16:creationId xmlns:a16="http://schemas.microsoft.com/office/drawing/2014/main" id="{9768840C-4C17-430E-8A75-5C03715FF3E6}"/>
              </a:ext>
            </a:extLst>
          </p:cNvPr>
          <p:cNvSpPr>
            <a:spLocks noGrp="1"/>
          </p:cNvSpPr>
          <p:nvPr>
            <p:ph type="body" sz="quarter" idx="22" hasCustomPrompt="1"/>
          </p:nvPr>
        </p:nvSpPr>
        <p:spPr>
          <a:xfrm>
            <a:off x="640696" y="1335879"/>
            <a:ext cx="10940118" cy="569122"/>
          </a:xfrm>
          <a:prstGeom prst="rect">
            <a:avLst/>
          </a:prstGeom>
        </p:spPr>
        <p:txBody>
          <a:bodyPr>
            <a:noAutofit/>
          </a:bodyPr>
          <a:lstStyle>
            <a:lvl1pPr marL="0" indent="0" algn="ctr">
              <a:buNone/>
              <a:defRPr sz="32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4" name="Text Placeholder 125">
            <a:extLst>
              <a:ext uri="{FF2B5EF4-FFF2-40B4-BE49-F238E27FC236}">
                <a16:creationId xmlns:a16="http://schemas.microsoft.com/office/drawing/2014/main" id="{D063A84D-1ABA-44B8-A1EB-EEBA125ED992}"/>
              </a:ext>
            </a:extLst>
          </p:cNvPr>
          <p:cNvSpPr>
            <a:spLocks noGrp="1"/>
          </p:cNvSpPr>
          <p:nvPr>
            <p:ph type="body" sz="quarter" idx="23" hasCustomPrompt="1"/>
          </p:nvPr>
        </p:nvSpPr>
        <p:spPr>
          <a:xfrm>
            <a:off x="640694" y="1945478"/>
            <a:ext cx="10940118" cy="569122"/>
          </a:xfrm>
          <a:prstGeom prst="rect">
            <a:avLst/>
          </a:prstGeom>
        </p:spPr>
        <p:txBody>
          <a:bodyPr>
            <a:noAutofit/>
          </a:bodyPr>
          <a:lstStyle>
            <a:lvl1pPr marL="0" indent="0" algn="ctr">
              <a:lnSpc>
                <a:spcPct val="150000"/>
              </a:lnSpc>
              <a:buNone/>
              <a:defRPr sz="2800" b="0" i="0" cap="none"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spc="0" baseline="0" dirty="0"/>
              <a:t>yes</a:t>
            </a:r>
            <a:endParaRPr lang="en-US" dirty="0"/>
          </a:p>
        </p:txBody>
      </p:sp>
    </p:spTree>
    <p:extLst>
      <p:ext uri="{BB962C8B-B14F-4D97-AF65-F5344CB8AC3E}">
        <p14:creationId xmlns:p14="http://schemas.microsoft.com/office/powerpoint/2010/main" val="7999008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Levels infographic">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3F7A39C-B68D-BE22-3E83-82E2D48D427E}"/>
              </a:ext>
              <a:ext uri="{C183D7F6-B498-43B3-948B-1728B52AA6E4}">
                <adec:decorative xmlns:adec="http://schemas.microsoft.com/office/drawing/2017/decorative" val="1"/>
              </a:ext>
            </a:extLst>
          </p:cNvPr>
          <p:cNvSpPr/>
          <p:nvPr userDrawn="1"/>
        </p:nvSpPr>
        <p:spPr>
          <a:xfrm>
            <a:off x="0" y="0"/>
            <a:ext cx="12188825"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0" name="Straight Connector 19">
            <a:extLst>
              <a:ext uri="{FF2B5EF4-FFF2-40B4-BE49-F238E27FC236}">
                <a16:creationId xmlns:a16="http://schemas.microsoft.com/office/drawing/2014/main" id="{99B978BA-25FE-48B1-BDB9-0DFD66A0801F}"/>
              </a:ext>
              <a:ext uri="{C183D7F6-B498-43B3-948B-1728B52AA6E4}">
                <adec:decorative xmlns:adec="http://schemas.microsoft.com/office/drawing/2017/decorative" val="1"/>
              </a:ext>
            </a:extLst>
          </p:cNvPr>
          <p:cNvCxnSpPr>
            <a:cxnSpLocks/>
          </p:cNvCxnSpPr>
          <p:nvPr userDrawn="1"/>
        </p:nvCxnSpPr>
        <p:spPr>
          <a:xfrm>
            <a:off x="836612" y="5562600"/>
            <a:ext cx="103632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1" name="Title 4">
            <a:extLst>
              <a:ext uri="{FF2B5EF4-FFF2-40B4-BE49-F238E27FC236}">
                <a16:creationId xmlns:a16="http://schemas.microsoft.com/office/drawing/2014/main" id="{B5BA447C-5757-44EF-9622-EFB9DC51FA6F}"/>
              </a:ext>
            </a:extLst>
          </p:cNvPr>
          <p:cNvSpPr>
            <a:spLocks noGrp="1"/>
          </p:cNvSpPr>
          <p:nvPr>
            <p:ph type="title" hasCustomPrompt="1"/>
          </p:nvPr>
        </p:nvSpPr>
        <p:spPr>
          <a:xfrm>
            <a:off x="836150" y="1063862"/>
            <a:ext cx="10363200" cy="3812938"/>
          </a:xfrm>
          <a:prstGeom prst="rect">
            <a:avLst/>
          </a:prstGeom>
        </p:spPr>
        <p:txBody>
          <a:bodyPr>
            <a:normAutofit fontScale="90000"/>
          </a:bodyPr>
          <a:lstStyle>
            <a:lvl1pPr algn="ctr">
              <a:defRPr spc="0" baseline="0">
                <a:solidFill>
                  <a:schemeClr val="bg1"/>
                </a:solidFill>
              </a:defRPr>
            </a:lvl1pPr>
          </a:lstStyle>
          <a:p>
            <a:pPr>
              <a:lnSpc>
                <a:spcPct val="150000"/>
              </a:lnSpc>
            </a:pPr>
            <a:r>
              <a:rPr lang="en-US" dirty="0"/>
              <a:t>Chart</a:t>
            </a:r>
          </a:p>
        </p:txBody>
      </p:sp>
    </p:spTree>
    <p:extLst>
      <p:ext uri="{BB962C8B-B14F-4D97-AF65-F5344CB8AC3E}">
        <p14:creationId xmlns:p14="http://schemas.microsoft.com/office/powerpoint/2010/main" val="34707062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05046" y="6264275"/>
            <a:ext cx="2844059" cy="365125"/>
          </a:xfrm>
          <a:prstGeom prst="rect">
            <a:avLst/>
          </a:prstGeom>
        </p:spPr>
        <p:txBody>
          <a:bodyPr/>
          <a:lstStyle/>
          <a:p>
            <a:fld id="{7091A9FD-CDA2-4BA5-8C18-59D6F59EB34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77" r:id="rId2"/>
    <p:sldLayoutId id="2147483673" r:id="rId3"/>
    <p:sldLayoutId id="2147483671" r:id="rId4"/>
    <p:sldLayoutId id="2147483672" r:id="rId5"/>
    <p:sldLayoutId id="2147483662" r:id="rId6"/>
    <p:sldLayoutId id="2147483676" r:id="rId7"/>
    <p:sldLayoutId id="2147483675" r:id="rId8"/>
    <p:sldLayoutId id="2147483674" r:id="rId9"/>
    <p:sldLayoutId id="2147483664" r:id="rId10"/>
    <p:sldLayoutId id="2147483666" r:id="rId11"/>
    <p:sldLayoutId id="2147483668" r:id="rId12"/>
    <p:sldLayoutId id="2147483669" r:id="rId13"/>
    <p:sldLayoutId id="2147483667" r:id="rId14"/>
    <p:sldLayoutId id="2147483655" r:id="rId15"/>
  </p:sldLayoutIdLst>
  <p:txStyles>
    <p:titleStyle>
      <a:lvl1pPr algn="ctr" defTabSz="1218987" rtl="0" eaLnBrk="1" latinLnBrk="0" hangingPunct="1">
        <a:lnSpc>
          <a:spcPct val="85000"/>
        </a:lnSpc>
        <a:spcBef>
          <a:spcPts val="0"/>
        </a:spcBef>
        <a:spcAft>
          <a:spcPts val="600"/>
        </a:spcAft>
        <a:buNone/>
        <a:defRPr sz="5400" b="1" i="0" kern="1200" spc="100" baseline="0">
          <a:solidFill>
            <a:schemeClr val="accent4">
              <a:lumMod val="75000"/>
            </a:schemeClr>
          </a:solidFill>
          <a:latin typeface="+mj-lt"/>
          <a:ea typeface="+mj-ea"/>
          <a:cs typeface="Arial"/>
        </a:defRPr>
      </a:lvl1pPr>
    </p:titleStyle>
    <p:bodyStyle>
      <a:lvl1pPr marL="457120" indent="-457120" algn="l" defTabSz="1218987" rtl="0" eaLnBrk="1" latinLnBrk="0" hangingPunct="1">
        <a:lnSpc>
          <a:spcPct val="85000"/>
        </a:lnSpc>
        <a:spcBef>
          <a:spcPts val="0"/>
        </a:spcBef>
        <a:spcAft>
          <a:spcPts val="600"/>
        </a:spcAft>
        <a:buFont typeface="Arial" pitchFamily="34" charset="0"/>
        <a:buChar char="•"/>
        <a:defRPr sz="4300" kern="1200">
          <a:solidFill>
            <a:schemeClr val="accent3">
              <a:lumMod val="75000"/>
            </a:schemeClr>
          </a:solidFill>
          <a:latin typeface="+mn-lt"/>
          <a:ea typeface="+mn-ea"/>
          <a:cs typeface="Arial"/>
        </a:defRPr>
      </a:lvl1pPr>
      <a:lvl2pPr marL="990427" indent="-380933" algn="l" defTabSz="1218987" rtl="0" eaLnBrk="1" latinLnBrk="0" hangingPunct="1">
        <a:lnSpc>
          <a:spcPct val="85000"/>
        </a:lnSpc>
        <a:spcBef>
          <a:spcPts val="0"/>
        </a:spcBef>
        <a:spcAft>
          <a:spcPts val="600"/>
        </a:spcAft>
        <a:buFont typeface="Arial" pitchFamily="34" charset="0"/>
        <a:buChar char="–"/>
        <a:defRPr sz="3700" kern="1200">
          <a:solidFill>
            <a:schemeClr val="accent3">
              <a:lumMod val="75000"/>
            </a:schemeClr>
          </a:solidFill>
          <a:latin typeface="+mn-lt"/>
          <a:ea typeface="+mn-ea"/>
          <a:cs typeface="Arial"/>
        </a:defRPr>
      </a:lvl2pPr>
      <a:lvl3pPr marL="1523733" indent="-304747" algn="l" defTabSz="1218987" rtl="0" eaLnBrk="1" latinLnBrk="0" hangingPunct="1">
        <a:lnSpc>
          <a:spcPct val="85000"/>
        </a:lnSpc>
        <a:spcBef>
          <a:spcPts val="0"/>
        </a:spcBef>
        <a:spcAft>
          <a:spcPts val="600"/>
        </a:spcAft>
        <a:buFont typeface="Arial" pitchFamily="34" charset="0"/>
        <a:buChar char="•"/>
        <a:defRPr sz="3200" kern="1200">
          <a:solidFill>
            <a:schemeClr val="accent3">
              <a:lumMod val="75000"/>
            </a:schemeClr>
          </a:solidFill>
          <a:latin typeface="+mn-lt"/>
          <a:ea typeface="+mn-ea"/>
          <a:cs typeface="Arial"/>
        </a:defRPr>
      </a:lvl3pPr>
      <a:lvl4pPr marL="2133227" indent="-304747" algn="l" defTabSz="1218987" rtl="0" eaLnBrk="1" latinLnBrk="0" hangingPunct="1">
        <a:lnSpc>
          <a:spcPct val="85000"/>
        </a:lnSpc>
        <a:spcBef>
          <a:spcPts val="0"/>
        </a:spcBef>
        <a:spcAft>
          <a:spcPts val="600"/>
        </a:spcAft>
        <a:buFont typeface="Arial" pitchFamily="34" charset="0"/>
        <a:buChar char="–"/>
        <a:defRPr sz="2700" kern="1200">
          <a:solidFill>
            <a:schemeClr val="accent3">
              <a:lumMod val="75000"/>
            </a:schemeClr>
          </a:solidFill>
          <a:latin typeface="+mn-lt"/>
          <a:ea typeface="+mn-ea"/>
          <a:cs typeface="Arial"/>
        </a:defRPr>
      </a:lvl4pPr>
      <a:lvl5pPr marL="2742720" indent="-304747" algn="l" defTabSz="1218987" rtl="0" eaLnBrk="1" latinLnBrk="0" hangingPunct="1">
        <a:lnSpc>
          <a:spcPct val="85000"/>
        </a:lnSpc>
        <a:spcBef>
          <a:spcPts val="0"/>
        </a:spcBef>
        <a:spcAft>
          <a:spcPts val="600"/>
        </a:spcAft>
        <a:buFont typeface="Arial" pitchFamily="34" charset="0"/>
        <a:buChar char="»"/>
        <a:defRPr sz="2700" kern="1200">
          <a:solidFill>
            <a:schemeClr val="accent3">
              <a:lumMod val="75000"/>
            </a:schemeClr>
          </a:solidFill>
          <a:latin typeface="+mn-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C4BA745-1217-4389-9C42-A8D3C103565E}"/>
              </a:ext>
            </a:extLst>
          </p:cNvPr>
          <p:cNvPicPr>
            <a:picLocks noChangeAspect="1"/>
          </p:cNvPicPr>
          <p:nvPr/>
        </p:nvPicPr>
        <p:blipFill>
          <a:blip r:embed="rId2"/>
          <a:srcRect/>
          <a:stretch/>
        </p:blipFill>
        <p:spPr>
          <a:xfrm>
            <a:off x="17666" y="20738"/>
            <a:ext cx="12153491" cy="6816523"/>
          </a:xfrm>
          <a:prstGeom prst="rect">
            <a:avLst/>
          </a:prstGeom>
        </p:spPr>
      </p:pic>
    </p:spTree>
    <p:extLst>
      <p:ext uri="{BB962C8B-B14F-4D97-AF65-F5344CB8AC3E}">
        <p14:creationId xmlns:p14="http://schemas.microsoft.com/office/powerpoint/2010/main" val="3567145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712F9D12-CFA0-414B-8F88-8388FB784678}"/>
              </a:ext>
            </a:extLst>
          </p:cNvPr>
          <p:cNvSpPr>
            <a:spLocks noGrp="1"/>
          </p:cNvSpPr>
          <p:nvPr>
            <p:ph type="body" sz="quarter" idx="22"/>
          </p:nvPr>
        </p:nvSpPr>
        <p:spPr>
          <a:xfrm>
            <a:off x="624353" y="1066800"/>
            <a:ext cx="10940118" cy="5334000"/>
          </a:xfrm>
        </p:spPr>
        <p:txBody>
          <a:bodyPr/>
          <a:lstStyle/>
          <a:p>
            <a:pPr>
              <a:lnSpc>
                <a:spcPct val="100000"/>
              </a:lnSpc>
            </a:pPr>
            <a:r>
              <a:rPr lang="en-US" sz="3000" b="0" dirty="0">
                <a:solidFill>
                  <a:srgbClr val="867A72"/>
                </a:solidFill>
                <a:latin typeface="Montserrat Light" pitchFamily="2" charset="77"/>
              </a:rPr>
              <a:t>The gospel of</a:t>
            </a:r>
          </a:p>
          <a:p>
            <a:pPr>
              <a:lnSpc>
                <a:spcPct val="100000"/>
              </a:lnSpc>
            </a:pPr>
            <a:r>
              <a:rPr lang="en-US" sz="12000" dirty="0">
                <a:solidFill>
                  <a:srgbClr val="867A72"/>
                </a:solidFill>
              </a:rPr>
              <a:t>john</a:t>
            </a:r>
          </a:p>
          <a:p>
            <a:pPr>
              <a:lnSpc>
                <a:spcPct val="100000"/>
              </a:lnSpc>
            </a:pPr>
            <a:endParaRPr lang="en-US" sz="4000" b="0" dirty="0">
              <a:solidFill>
                <a:schemeClr val="accent3"/>
              </a:solidFill>
              <a:latin typeface="Montserrat Light" pitchFamily="2" charset="77"/>
            </a:endParaRPr>
          </a:p>
          <a:p>
            <a:pPr>
              <a:lnSpc>
                <a:spcPct val="150000"/>
              </a:lnSpc>
            </a:pPr>
            <a:r>
              <a:rPr lang="en-US" sz="2800" dirty="0">
                <a:solidFill>
                  <a:schemeClr val="accent3"/>
                </a:solidFill>
                <a:latin typeface="Montserrat ExtraBold" pitchFamily="2" charset="77"/>
              </a:rPr>
              <a:t>Session </a:t>
            </a:r>
            <a:r>
              <a:rPr lang="en-US" sz="2800" dirty="0" err="1">
                <a:solidFill>
                  <a:schemeClr val="accent3"/>
                </a:solidFill>
                <a:latin typeface="Montserrat ExtraBold" pitchFamily="2" charset="77"/>
              </a:rPr>
              <a:t>thirty-oNE</a:t>
            </a:r>
            <a:r>
              <a:rPr lang="en-US" sz="2800" dirty="0">
                <a:solidFill>
                  <a:schemeClr val="accent3"/>
                </a:solidFill>
                <a:latin typeface="Montserrat ExtraBold" pitchFamily="2" charset="77"/>
              </a:rPr>
              <a:t>:</a:t>
            </a:r>
            <a:r>
              <a:rPr lang="en-US" sz="2800" b="0" dirty="0">
                <a:solidFill>
                  <a:schemeClr val="accent3"/>
                </a:solidFill>
                <a:latin typeface="Montserrat Medium" pitchFamily="2" charset="77"/>
              </a:rPr>
              <a:t> Jesus’s Teachings at </a:t>
            </a:r>
          </a:p>
          <a:p>
            <a:pPr>
              <a:lnSpc>
                <a:spcPct val="150000"/>
              </a:lnSpc>
            </a:pPr>
            <a:r>
              <a:rPr lang="en-US" sz="2800" b="0" dirty="0">
                <a:solidFill>
                  <a:schemeClr val="accent3"/>
                </a:solidFill>
                <a:latin typeface="Montserrat Medium" pitchFamily="2" charset="77"/>
              </a:rPr>
              <a:t>the Last Supper, Part 3</a:t>
            </a:r>
          </a:p>
          <a:p>
            <a:pPr>
              <a:lnSpc>
                <a:spcPct val="100000"/>
              </a:lnSpc>
            </a:pPr>
            <a:endParaRPr lang="en-US" sz="2800" b="0" dirty="0">
              <a:solidFill>
                <a:schemeClr val="accent3"/>
              </a:solidFill>
              <a:latin typeface="Montserrat Medium" pitchFamily="2" charset="77"/>
            </a:endParaRPr>
          </a:p>
          <a:p>
            <a:pPr>
              <a:lnSpc>
                <a:spcPct val="100000"/>
              </a:lnSpc>
            </a:pPr>
            <a:endParaRPr lang="en-US" sz="4000" b="0" dirty="0">
              <a:solidFill>
                <a:schemeClr val="accent3"/>
              </a:solidFill>
              <a:latin typeface="Montserrat Medium" pitchFamily="2" charset="77"/>
            </a:endParaRPr>
          </a:p>
        </p:txBody>
      </p:sp>
      <p:cxnSp>
        <p:nvCxnSpPr>
          <p:cNvPr id="5" name="Straight Connector 4">
            <a:extLst>
              <a:ext uri="{FF2B5EF4-FFF2-40B4-BE49-F238E27FC236}">
                <a16:creationId xmlns:a16="http://schemas.microsoft.com/office/drawing/2014/main" id="{D7738542-4503-5D5C-DC62-D91127017379}"/>
              </a:ext>
            </a:extLst>
          </p:cNvPr>
          <p:cNvCxnSpPr>
            <a:cxnSpLocks/>
          </p:cNvCxnSpPr>
          <p:nvPr/>
        </p:nvCxnSpPr>
        <p:spPr>
          <a:xfrm>
            <a:off x="2284412" y="3810000"/>
            <a:ext cx="7581899" cy="0"/>
          </a:xfrm>
          <a:prstGeom prst="line">
            <a:avLst/>
          </a:prstGeom>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1121027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44139CE-550D-41A8-A98A-F7A116762072}"/>
              </a:ext>
            </a:extLst>
          </p:cNvPr>
          <p:cNvSpPr>
            <a:spLocks noGrp="1"/>
          </p:cNvSpPr>
          <p:nvPr>
            <p:ph type="body" sz="quarter" idx="23"/>
          </p:nvPr>
        </p:nvSpPr>
        <p:spPr>
          <a:xfrm>
            <a:off x="1119655" y="2776291"/>
            <a:ext cx="9982200" cy="2862509"/>
          </a:xfrm>
        </p:spPr>
        <p:txBody>
          <a:bodyPr/>
          <a:lstStyle/>
          <a:p>
            <a:pPr>
              <a:lnSpc>
                <a:spcPct val="100000"/>
              </a:lnSpc>
            </a:pPr>
            <a:r>
              <a:rPr lang="en-US" sz="4000" dirty="0"/>
              <a:t>How can you prioritize “remaining” or “abiding” in Christ this week? </a:t>
            </a:r>
          </a:p>
        </p:txBody>
      </p:sp>
      <p:sp>
        <p:nvSpPr>
          <p:cNvPr id="3" name="Text Placeholder 2">
            <a:extLst>
              <a:ext uri="{FF2B5EF4-FFF2-40B4-BE49-F238E27FC236}">
                <a16:creationId xmlns:a16="http://schemas.microsoft.com/office/drawing/2014/main" id="{DD94803D-9139-4565-8B23-41D5B43B9051}"/>
              </a:ext>
            </a:extLst>
          </p:cNvPr>
          <p:cNvSpPr>
            <a:spLocks noGrp="1"/>
          </p:cNvSpPr>
          <p:nvPr>
            <p:ph type="body" sz="quarter" idx="22"/>
          </p:nvPr>
        </p:nvSpPr>
        <p:spPr/>
        <p:txBody>
          <a:bodyPr/>
          <a:lstStyle/>
          <a:p>
            <a:r>
              <a:rPr lang="en-US" sz="4800" dirty="0">
                <a:solidFill>
                  <a:srgbClr val="867A72"/>
                </a:solidFill>
              </a:rPr>
              <a:t>THINK ABOUT THIS…</a:t>
            </a:r>
          </a:p>
          <a:p>
            <a:endParaRPr lang="en-US" dirty="0"/>
          </a:p>
        </p:txBody>
      </p:sp>
    </p:spTree>
    <p:extLst>
      <p:ext uri="{BB962C8B-B14F-4D97-AF65-F5344CB8AC3E}">
        <p14:creationId xmlns:p14="http://schemas.microsoft.com/office/powerpoint/2010/main" val="1430275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CCF485-C9B7-3384-7119-A75ED16D19C8}"/>
              </a:ext>
            </a:extLst>
          </p:cNvPr>
          <p:cNvSpPr>
            <a:spLocks noGrp="1"/>
          </p:cNvSpPr>
          <p:nvPr>
            <p:ph type="title"/>
          </p:nvPr>
        </p:nvSpPr>
        <p:spPr/>
        <p:txBody>
          <a:bodyPr>
            <a:normAutofit fontScale="90000"/>
          </a:bodyPr>
          <a:lstStyle/>
          <a:p>
            <a:pPr>
              <a:lnSpc>
                <a:spcPct val="150000"/>
              </a:lnSpc>
            </a:pPr>
            <a:r>
              <a:rPr lang="en-US" dirty="0"/>
              <a:t>Discuss</a:t>
            </a:r>
          </a:p>
        </p:txBody>
      </p:sp>
      <p:sp>
        <p:nvSpPr>
          <p:cNvPr id="2" name="Text Placeholder 5">
            <a:extLst>
              <a:ext uri="{FF2B5EF4-FFF2-40B4-BE49-F238E27FC236}">
                <a16:creationId xmlns:a16="http://schemas.microsoft.com/office/drawing/2014/main" id="{93EF8413-A1C0-13D2-1B54-D97D0FCF1E14}"/>
              </a:ext>
            </a:extLst>
          </p:cNvPr>
          <p:cNvSpPr txBox="1">
            <a:spLocks/>
          </p:cNvSpPr>
          <p:nvPr/>
        </p:nvSpPr>
        <p:spPr>
          <a:xfrm>
            <a:off x="3960812" y="381000"/>
            <a:ext cx="7467600" cy="5943600"/>
          </a:xfrm>
          <a:prstGeom prst="rect">
            <a:avLst/>
          </a:prstGeom>
        </p:spPr>
        <p:txBody>
          <a:bodyPr anchor="ctr">
            <a:noAutofit/>
          </a:bodyPr>
          <a:lstStyle>
            <a:lvl1pPr marL="0" indent="0" algn="ctr" defTabSz="1218987" rtl="0" eaLnBrk="1" latinLnBrk="0" hangingPunct="1">
              <a:lnSpc>
                <a:spcPct val="110000"/>
              </a:lnSpc>
              <a:spcBef>
                <a:spcPts val="0"/>
              </a:spcBef>
              <a:spcAft>
                <a:spcPts val="0"/>
              </a:spcAft>
              <a:buFont typeface="Arial" pitchFamily="34" charset="0"/>
              <a:buNone/>
              <a:defRPr sz="2800" b="0" kern="1200" spc="0" baseline="0">
                <a:solidFill>
                  <a:schemeClr val="tx2"/>
                </a:solidFill>
                <a:latin typeface="HelveticaNeueLT Std Lt" panose="020B0403020202020204" pitchFamily="34" charset="0"/>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3400" b="1" dirty="0"/>
              <a:t>Why is disciplined growth over time better than fast growth? How could this relate to our personal discipleship process? </a:t>
            </a:r>
          </a:p>
        </p:txBody>
      </p:sp>
    </p:spTree>
    <p:extLst>
      <p:ext uri="{BB962C8B-B14F-4D97-AF65-F5344CB8AC3E}">
        <p14:creationId xmlns:p14="http://schemas.microsoft.com/office/powerpoint/2010/main" val="2677075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7EA4C66-6679-4315-B40C-8776805B8815}"/>
              </a:ext>
            </a:extLst>
          </p:cNvPr>
          <p:cNvSpPr>
            <a:spLocks noGrp="1"/>
          </p:cNvSpPr>
          <p:nvPr>
            <p:ph type="title"/>
          </p:nvPr>
        </p:nvSpPr>
        <p:spPr>
          <a:xfrm>
            <a:off x="-1" y="533400"/>
            <a:ext cx="12188825" cy="4419600"/>
          </a:xfrm>
        </p:spPr>
        <p:txBody>
          <a:bodyPr anchor="b">
            <a:noAutofit/>
          </a:bodyPr>
          <a:lstStyle/>
          <a:p>
            <a:pPr marR="0">
              <a:lnSpc>
                <a:spcPct val="150000"/>
              </a:lnSpc>
              <a:spcBef>
                <a:spcPts val="0"/>
              </a:spcBef>
              <a:spcAft>
                <a:spcPts val="0"/>
              </a:spcAft>
            </a:pPr>
            <a:r>
              <a:rPr lang="en-US" sz="5500" dirty="0"/>
              <a:t>1. Spiritual </a:t>
            </a:r>
            <a:r>
              <a:rPr lang="en-US" sz="5500" u="sng" dirty="0"/>
              <a:t>fruit</a:t>
            </a:r>
            <a:r>
              <a:rPr lang="en-US" sz="5500" dirty="0"/>
              <a:t> grows from </a:t>
            </a:r>
            <a:r>
              <a:rPr lang="en-US" sz="5500" u="sng" dirty="0"/>
              <a:t>abiding</a:t>
            </a:r>
            <a:r>
              <a:rPr lang="en-US" sz="5500" dirty="0"/>
              <a:t> in Christ.</a:t>
            </a:r>
            <a:endParaRPr lang="en-US" sz="4500" dirty="0"/>
          </a:p>
        </p:txBody>
      </p:sp>
    </p:spTree>
    <p:extLst>
      <p:ext uri="{BB962C8B-B14F-4D97-AF65-F5344CB8AC3E}">
        <p14:creationId xmlns:p14="http://schemas.microsoft.com/office/powerpoint/2010/main" val="1132803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44139CE-550D-41A8-A98A-F7A116762072}"/>
              </a:ext>
            </a:extLst>
          </p:cNvPr>
          <p:cNvSpPr>
            <a:spLocks noGrp="1"/>
          </p:cNvSpPr>
          <p:nvPr>
            <p:ph type="body" sz="quarter" idx="23"/>
          </p:nvPr>
        </p:nvSpPr>
        <p:spPr>
          <a:xfrm>
            <a:off x="640696" y="1828800"/>
            <a:ext cx="10940118" cy="4186051"/>
          </a:xfrm>
        </p:spPr>
        <p:txBody>
          <a:bodyPr/>
          <a:lstStyle/>
          <a:p>
            <a:pPr marR="0">
              <a:lnSpc>
                <a:spcPct val="100000"/>
              </a:lnSpc>
              <a:spcBef>
                <a:spcPts val="0"/>
              </a:spcBef>
              <a:spcAft>
                <a:spcPts val="0"/>
              </a:spcAft>
            </a:pPr>
            <a:r>
              <a:rPr lang="en-US" sz="3900" dirty="0"/>
              <a:t>“I am the true vine, and my Father is the gardener. Every branch in me that does not produce fruit he removes, and he prunes every branch that produces fruit so that it will produce more fruit. You are already clean because of the word I have spoken to you. Remain in me, and I in you. </a:t>
            </a: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46D195C1-0062-1A83-745B-71F586C07973}"/>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15:1-8</a:t>
            </a:r>
            <a:endParaRPr lang="en-US" dirty="0"/>
          </a:p>
        </p:txBody>
      </p:sp>
    </p:spTree>
    <p:extLst>
      <p:ext uri="{BB962C8B-B14F-4D97-AF65-F5344CB8AC3E}">
        <p14:creationId xmlns:p14="http://schemas.microsoft.com/office/powerpoint/2010/main" val="4078571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0A28E-1615-5912-918D-EDDB2CAA5B3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E00296E0-42A6-E115-E437-F921B41541D8}"/>
              </a:ext>
            </a:extLst>
          </p:cNvPr>
          <p:cNvSpPr>
            <a:spLocks noGrp="1"/>
          </p:cNvSpPr>
          <p:nvPr>
            <p:ph type="body" sz="quarter" idx="23"/>
          </p:nvPr>
        </p:nvSpPr>
        <p:spPr>
          <a:xfrm>
            <a:off x="836612" y="1524000"/>
            <a:ext cx="10559116" cy="4186051"/>
          </a:xfrm>
        </p:spPr>
        <p:txBody>
          <a:bodyPr/>
          <a:lstStyle/>
          <a:p>
            <a:pPr marR="0">
              <a:lnSpc>
                <a:spcPct val="100000"/>
              </a:lnSpc>
              <a:spcBef>
                <a:spcPts val="0"/>
              </a:spcBef>
              <a:spcAft>
                <a:spcPts val="0"/>
              </a:spcAft>
            </a:pPr>
            <a:r>
              <a:rPr lang="en-US" sz="3900" dirty="0"/>
              <a:t>Just as a branch is unable to produce fruit by itself unless it remains on the vine, neither can you unless you remain in me. I am the vine; you are the branches. The one who remains in me and I in him produces much fruit, because you can do nothing without me. If anyone does not remain in me, he is thrown aside like a branch and he withers. </a:t>
            </a: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D5E19F24-0DF8-A539-9F0B-7C28C742D223}"/>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15:1-8</a:t>
            </a:r>
            <a:endParaRPr lang="en-US" dirty="0"/>
          </a:p>
        </p:txBody>
      </p:sp>
    </p:spTree>
    <p:extLst>
      <p:ext uri="{BB962C8B-B14F-4D97-AF65-F5344CB8AC3E}">
        <p14:creationId xmlns:p14="http://schemas.microsoft.com/office/powerpoint/2010/main" val="2562227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3F454-391F-4779-D572-B854AEE40B6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519A0E9A-1628-913E-E42D-E7A8E81A575A}"/>
              </a:ext>
            </a:extLst>
          </p:cNvPr>
          <p:cNvSpPr>
            <a:spLocks noGrp="1"/>
          </p:cNvSpPr>
          <p:nvPr>
            <p:ph type="body" sz="quarter" idx="23"/>
          </p:nvPr>
        </p:nvSpPr>
        <p:spPr>
          <a:xfrm>
            <a:off x="531812" y="1833749"/>
            <a:ext cx="11125202" cy="4186051"/>
          </a:xfrm>
        </p:spPr>
        <p:txBody>
          <a:bodyPr/>
          <a:lstStyle/>
          <a:p>
            <a:pPr marR="0">
              <a:lnSpc>
                <a:spcPct val="100000"/>
              </a:lnSpc>
              <a:spcBef>
                <a:spcPts val="0"/>
              </a:spcBef>
              <a:spcAft>
                <a:spcPts val="0"/>
              </a:spcAft>
            </a:pPr>
            <a:r>
              <a:rPr lang="en-US" sz="3900" dirty="0"/>
              <a:t>They gather them, throw them into the fire, </a:t>
            </a:r>
          </a:p>
          <a:p>
            <a:pPr marR="0">
              <a:lnSpc>
                <a:spcPct val="100000"/>
              </a:lnSpc>
              <a:spcBef>
                <a:spcPts val="0"/>
              </a:spcBef>
              <a:spcAft>
                <a:spcPts val="0"/>
              </a:spcAft>
            </a:pPr>
            <a:r>
              <a:rPr lang="en-US" sz="3900" dirty="0"/>
              <a:t>and they are burned. If you remain in me and my words remain in you, ask whatever you want and it will be done for you. My Father is glorified by this: that you produce much fruit and prove to </a:t>
            </a:r>
          </a:p>
          <a:p>
            <a:pPr marR="0">
              <a:lnSpc>
                <a:spcPct val="100000"/>
              </a:lnSpc>
              <a:spcBef>
                <a:spcPts val="0"/>
              </a:spcBef>
              <a:spcAft>
                <a:spcPts val="0"/>
              </a:spcAft>
            </a:pPr>
            <a:r>
              <a:rPr lang="en-US" sz="3900" dirty="0"/>
              <a:t>be my disciples.</a:t>
            </a:r>
          </a:p>
        </p:txBody>
      </p:sp>
      <p:sp>
        <p:nvSpPr>
          <p:cNvPr id="2" name="Text Placeholder 2">
            <a:extLst>
              <a:ext uri="{FF2B5EF4-FFF2-40B4-BE49-F238E27FC236}">
                <a16:creationId xmlns:a16="http://schemas.microsoft.com/office/drawing/2014/main" id="{F8230E04-3D2D-EFB0-AB23-D77F9B6D0043}"/>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15:1-8</a:t>
            </a:r>
            <a:endParaRPr lang="en-US" dirty="0"/>
          </a:p>
        </p:txBody>
      </p:sp>
    </p:spTree>
    <p:extLst>
      <p:ext uri="{BB962C8B-B14F-4D97-AF65-F5344CB8AC3E}">
        <p14:creationId xmlns:p14="http://schemas.microsoft.com/office/powerpoint/2010/main" val="3378695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CCF485-C9B7-3384-7119-A75ED16D19C8}"/>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F6A9C28A-9A31-4FE7-BA02-DEA49D7120ED}"/>
              </a:ext>
            </a:extLst>
          </p:cNvPr>
          <p:cNvSpPr>
            <a:spLocks noGrp="1"/>
          </p:cNvSpPr>
          <p:nvPr>
            <p:ph type="body" sz="quarter" idx="19"/>
          </p:nvPr>
        </p:nvSpPr>
        <p:spPr>
          <a:xfrm>
            <a:off x="4037013" y="457200"/>
            <a:ext cx="7391399" cy="5943600"/>
          </a:xfrm>
        </p:spPr>
        <p:txBody>
          <a:bodyPr anchor="ctr"/>
          <a:lstStyle/>
          <a:p>
            <a:r>
              <a:rPr lang="en-US" sz="4000" b="1" dirty="0"/>
              <a:t>What roles did Jesus </a:t>
            </a:r>
          </a:p>
          <a:p>
            <a:r>
              <a:rPr lang="en-US" sz="4000" b="1" dirty="0"/>
              <a:t>assign to Himself, the Father, and the disciples in this passage?</a:t>
            </a:r>
          </a:p>
        </p:txBody>
      </p:sp>
    </p:spTree>
    <p:extLst>
      <p:ext uri="{BB962C8B-B14F-4D97-AF65-F5344CB8AC3E}">
        <p14:creationId xmlns:p14="http://schemas.microsoft.com/office/powerpoint/2010/main" val="2008875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EEE2B-7820-8777-0FD8-363E27E2748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4CF49E1-F796-2604-00BB-DB928BBCA419}"/>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D5AD4366-2809-AB43-DD29-B196599F0A3A}"/>
              </a:ext>
            </a:extLst>
          </p:cNvPr>
          <p:cNvSpPr>
            <a:spLocks noGrp="1"/>
          </p:cNvSpPr>
          <p:nvPr>
            <p:ph type="body" sz="quarter" idx="19"/>
          </p:nvPr>
        </p:nvSpPr>
        <p:spPr>
          <a:xfrm>
            <a:off x="4037013" y="457200"/>
            <a:ext cx="7391399" cy="5943600"/>
          </a:xfrm>
        </p:spPr>
        <p:txBody>
          <a:bodyPr anchor="ctr"/>
          <a:lstStyle/>
          <a:p>
            <a:r>
              <a:rPr lang="en-US" sz="4000" b="1" dirty="0"/>
              <a:t>Where in your life might God be “pruning” you right now, and how do you tend to respond to that process? </a:t>
            </a:r>
          </a:p>
        </p:txBody>
      </p:sp>
    </p:spTree>
    <p:extLst>
      <p:ext uri="{BB962C8B-B14F-4D97-AF65-F5344CB8AC3E}">
        <p14:creationId xmlns:p14="http://schemas.microsoft.com/office/powerpoint/2010/main" val="2143452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1FE66-62EA-7BA6-A669-96BC0A6A883B}"/>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1E6B29F5-02BD-5C4E-2641-4CCEEE540673}"/>
              </a:ext>
            </a:extLst>
          </p:cNvPr>
          <p:cNvSpPr>
            <a:spLocks noGrp="1"/>
          </p:cNvSpPr>
          <p:nvPr>
            <p:ph type="body" sz="quarter" idx="19"/>
          </p:nvPr>
        </p:nvSpPr>
        <p:spPr>
          <a:xfrm>
            <a:off x="4037013" y="457200"/>
            <a:ext cx="7391399" cy="5943600"/>
          </a:xfrm>
        </p:spPr>
        <p:txBody>
          <a:bodyPr anchor="ctr"/>
          <a:lstStyle/>
          <a:p>
            <a:r>
              <a:rPr lang="en-US" sz="3800" b="1" dirty="0"/>
              <a:t>What is one specific way you could intentionally “remain” in Christ this week? </a:t>
            </a:r>
          </a:p>
        </p:txBody>
      </p:sp>
      <p:sp>
        <p:nvSpPr>
          <p:cNvPr id="5" name="Title 4">
            <a:extLst>
              <a:ext uri="{FF2B5EF4-FFF2-40B4-BE49-F238E27FC236}">
                <a16:creationId xmlns:a16="http://schemas.microsoft.com/office/drawing/2014/main" id="{827A2075-C9E2-2752-DAEE-953287CF67EE}"/>
              </a:ext>
            </a:extLst>
          </p:cNvPr>
          <p:cNvSpPr>
            <a:spLocks noGrp="1"/>
          </p:cNvSpPr>
          <p:nvPr>
            <p:ph type="title"/>
          </p:nvPr>
        </p:nvSpPr>
        <p:spPr/>
        <p:txBody>
          <a:bodyPr>
            <a:normAutofit fontScale="90000"/>
          </a:bodyPr>
          <a:lstStyle/>
          <a:p>
            <a:pPr>
              <a:lnSpc>
                <a:spcPct val="150000"/>
              </a:lnSpc>
            </a:pPr>
            <a:r>
              <a:rPr lang="en-US" dirty="0"/>
              <a:t>Discuss</a:t>
            </a:r>
          </a:p>
        </p:txBody>
      </p:sp>
    </p:spTree>
    <p:extLst>
      <p:ext uri="{BB962C8B-B14F-4D97-AF65-F5344CB8AC3E}">
        <p14:creationId xmlns:p14="http://schemas.microsoft.com/office/powerpoint/2010/main" val="4201980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661D3-0399-661C-FDAA-B648456C6B70}"/>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87BF9FAE-047B-A842-E7E0-9255E49679F6}"/>
              </a:ext>
            </a:extLst>
          </p:cNvPr>
          <p:cNvSpPr>
            <a:spLocks noGrp="1"/>
          </p:cNvSpPr>
          <p:nvPr>
            <p:ph type="title"/>
          </p:nvPr>
        </p:nvSpPr>
        <p:spPr>
          <a:xfrm>
            <a:off x="-1" y="762000"/>
            <a:ext cx="12188825" cy="4419600"/>
          </a:xfrm>
        </p:spPr>
        <p:txBody>
          <a:bodyPr anchor="b">
            <a:noAutofit/>
          </a:bodyPr>
          <a:lstStyle/>
          <a:p>
            <a:pPr marR="0">
              <a:lnSpc>
                <a:spcPct val="150000"/>
              </a:lnSpc>
              <a:spcBef>
                <a:spcPts val="0"/>
              </a:spcBef>
              <a:spcAft>
                <a:spcPts val="0"/>
              </a:spcAft>
            </a:pPr>
            <a:r>
              <a:rPr lang="en-US" sz="5500" dirty="0"/>
              <a:t>2. Abiding in Christ produces </a:t>
            </a:r>
            <a:r>
              <a:rPr lang="en-US" sz="5500" u="sng" dirty="0"/>
              <a:t>sacrificial</a:t>
            </a:r>
            <a:r>
              <a:rPr lang="en-US" sz="5500" dirty="0"/>
              <a:t> </a:t>
            </a:r>
            <a:r>
              <a:rPr lang="en-US" sz="5500" u="sng" dirty="0"/>
              <a:t>love</a:t>
            </a:r>
            <a:r>
              <a:rPr lang="en-US" sz="5500" dirty="0"/>
              <a:t> for others.</a:t>
            </a:r>
          </a:p>
        </p:txBody>
      </p:sp>
    </p:spTree>
    <p:extLst>
      <p:ext uri="{BB962C8B-B14F-4D97-AF65-F5344CB8AC3E}">
        <p14:creationId xmlns:p14="http://schemas.microsoft.com/office/powerpoint/2010/main" val="524395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2C7F4-E000-91E8-F49E-AB4F5470B15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52D98E1-9EFC-8383-BA9D-701A69C1C859}"/>
              </a:ext>
            </a:extLst>
          </p:cNvPr>
          <p:cNvSpPr>
            <a:spLocks noGrp="1"/>
          </p:cNvSpPr>
          <p:nvPr>
            <p:ph type="body" sz="quarter" idx="23"/>
          </p:nvPr>
        </p:nvSpPr>
        <p:spPr>
          <a:xfrm>
            <a:off x="608011" y="1911426"/>
            <a:ext cx="10972803" cy="4565574"/>
          </a:xfrm>
        </p:spPr>
        <p:txBody>
          <a:bodyPr/>
          <a:lstStyle/>
          <a:p>
            <a:pPr>
              <a:lnSpc>
                <a:spcPct val="100000"/>
              </a:lnSpc>
              <a:spcAft>
                <a:spcPts val="0"/>
              </a:spcAft>
            </a:pPr>
            <a:r>
              <a:rPr lang="en-US" sz="4000" dirty="0"/>
              <a:t>“As the Father has loved me, I have also </a:t>
            </a:r>
          </a:p>
          <a:p>
            <a:pPr>
              <a:lnSpc>
                <a:spcPct val="100000"/>
              </a:lnSpc>
              <a:spcAft>
                <a:spcPts val="0"/>
              </a:spcAft>
            </a:pPr>
            <a:r>
              <a:rPr lang="en-US" sz="4000" dirty="0"/>
              <a:t>loved you. Remain in my love. If you keep my commands you will remain in my love, just as </a:t>
            </a:r>
          </a:p>
          <a:p>
            <a:pPr>
              <a:lnSpc>
                <a:spcPct val="100000"/>
              </a:lnSpc>
              <a:spcAft>
                <a:spcPts val="0"/>
              </a:spcAft>
            </a:pPr>
            <a:r>
              <a:rPr lang="en-US" sz="4000" dirty="0"/>
              <a:t>I have kept my Father’s commands </a:t>
            </a:r>
          </a:p>
          <a:p>
            <a:pPr>
              <a:lnSpc>
                <a:spcPct val="100000"/>
              </a:lnSpc>
              <a:spcAft>
                <a:spcPts val="0"/>
              </a:spcAft>
            </a:pPr>
            <a:r>
              <a:rPr lang="en-US" sz="4000" dirty="0"/>
              <a:t>and remain in his love.</a:t>
            </a:r>
          </a:p>
          <a:p>
            <a:pPr>
              <a:lnSpc>
                <a:spcPct val="100000"/>
              </a:lnSpc>
              <a:spcAft>
                <a:spcPts val="0"/>
              </a:spcAft>
            </a:pPr>
            <a:r>
              <a:rPr lang="en-US" sz="4000" dirty="0">
                <a:solidFill>
                  <a:srgbClr val="CFBEB2"/>
                </a:solidFill>
              </a:rPr>
              <a:t>→</a:t>
            </a:r>
            <a:endParaRPr lang="en-US" sz="4000" dirty="0"/>
          </a:p>
        </p:txBody>
      </p:sp>
      <p:sp>
        <p:nvSpPr>
          <p:cNvPr id="2" name="Text Placeholder 2">
            <a:extLst>
              <a:ext uri="{FF2B5EF4-FFF2-40B4-BE49-F238E27FC236}">
                <a16:creationId xmlns:a16="http://schemas.microsoft.com/office/drawing/2014/main" id="{279EA0F6-C8A5-49DE-5FF0-35321F80B7D2}"/>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15:9-17 </a:t>
            </a:r>
            <a:endParaRPr lang="en-US" dirty="0"/>
          </a:p>
        </p:txBody>
      </p:sp>
    </p:spTree>
    <p:extLst>
      <p:ext uri="{BB962C8B-B14F-4D97-AF65-F5344CB8AC3E}">
        <p14:creationId xmlns:p14="http://schemas.microsoft.com/office/powerpoint/2010/main" val="25888539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3F7FB-CB97-920E-523E-A076B3656144}"/>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F27820EC-09F8-5705-4018-FD3D83D8D1A3}"/>
              </a:ext>
            </a:extLst>
          </p:cNvPr>
          <p:cNvSpPr>
            <a:spLocks noGrp="1"/>
          </p:cNvSpPr>
          <p:nvPr>
            <p:ph type="body" sz="quarter" idx="23"/>
          </p:nvPr>
        </p:nvSpPr>
        <p:spPr>
          <a:xfrm>
            <a:off x="608011" y="1676400"/>
            <a:ext cx="10972803" cy="4565574"/>
          </a:xfrm>
        </p:spPr>
        <p:txBody>
          <a:bodyPr/>
          <a:lstStyle/>
          <a:p>
            <a:pPr>
              <a:lnSpc>
                <a:spcPct val="100000"/>
              </a:lnSpc>
              <a:spcAft>
                <a:spcPts val="0"/>
              </a:spcAft>
            </a:pPr>
            <a:r>
              <a:rPr lang="en-US" sz="4000" dirty="0"/>
              <a:t>“I have told you these things so that my joy may be in you and your joy may be complete.</a:t>
            </a:r>
          </a:p>
          <a:p>
            <a:pPr>
              <a:lnSpc>
                <a:spcPct val="100000"/>
              </a:lnSpc>
              <a:spcAft>
                <a:spcPts val="0"/>
              </a:spcAft>
            </a:pPr>
            <a:endParaRPr lang="en-US" sz="4000" dirty="0"/>
          </a:p>
          <a:p>
            <a:pPr>
              <a:lnSpc>
                <a:spcPct val="100000"/>
              </a:lnSpc>
              <a:spcAft>
                <a:spcPts val="0"/>
              </a:spcAft>
            </a:pPr>
            <a:r>
              <a:rPr lang="en-US" sz="4000" dirty="0"/>
              <a:t>“This is my command: Love one another as I have loved you. No one has greater love than this: to lay down his life for his friends. You are my friends if you do what I command you. </a:t>
            </a:r>
            <a:r>
              <a:rPr lang="en-US" sz="4000" dirty="0">
                <a:solidFill>
                  <a:srgbClr val="CFBEB2"/>
                </a:solidFill>
              </a:rPr>
              <a:t>→</a:t>
            </a:r>
            <a:endParaRPr lang="en-US" sz="4000" dirty="0"/>
          </a:p>
        </p:txBody>
      </p:sp>
      <p:sp>
        <p:nvSpPr>
          <p:cNvPr id="2" name="Text Placeholder 2">
            <a:extLst>
              <a:ext uri="{FF2B5EF4-FFF2-40B4-BE49-F238E27FC236}">
                <a16:creationId xmlns:a16="http://schemas.microsoft.com/office/drawing/2014/main" id="{EB081A21-40B2-EA39-09C9-D77FC36696F6}"/>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15:9-17 </a:t>
            </a:r>
            <a:endParaRPr lang="en-US" dirty="0"/>
          </a:p>
        </p:txBody>
      </p:sp>
    </p:spTree>
    <p:extLst>
      <p:ext uri="{BB962C8B-B14F-4D97-AF65-F5344CB8AC3E}">
        <p14:creationId xmlns:p14="http://schemas.microsoft.com/office/powerpoint/2010/main" val="14079495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D2B99-0F58-5DB0-42D1-892F5E67623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01056A2-9D98-5B66-7A9B-91C8A2E3BD95}"/>
              </a:ext>
            </a:extLst>
          </p:cNvPr>
          <p:cNvSpPr>
            <a:spLocks noGrp="1"/>
          </p:cNvSpPr>
          <p:nvPr>
            <p:ph type="body" sz="quarter" idx="23"/>
          </p:nvPr>
        </p:nvSpPr>
        <p:spPr>
          <a:xfrm>
            <a:off x="608011" y="1676400"/>
            <a:ext cx="10972803" cy="4565574"/>
          </a:xfrm>
        </p:spPr>
        <p:txBody>
          <a:bodyPr/>
          <a:lstStyle/>
          <a:p>
            <a:pPr>
              <a:lnSpc>
                <a:spcPct val="100000"/>
              </a:lnSpc>
              <a:spcAft>
                <a:spcPts val="0"/>
              </a:spcAft>
            </a:pPr>
            <a:r>
              <a:rPr lang="en-US" sz="4000" dirty="0"/>
              <a:t>I do not call you servants anymore, </a:t>
            </a:r>
          </a:p>
          <a:p>
            <a:pPr>
              <a:lnSpc>
                <a:spcPct val="100000"/>
              </a:lnSpc>
              <a:spcAft>
                <a:spcPts val="0"/>
              </a:spcAft>
            </a:pPr>
            <a:r>
              <a:rPr lang="en-US" sz="4000" dirty="0"/>
              <a:t>because a servant doesn’t know what his master is doing. I have called you friends, because I have made known to you everything </a:t>
            </a:r>
          </a:p>
          <a:p>
            <a:pPr>
              <a:lnSpc>
                <a:spcPct val="100000"/>
              </a:lnSpc>
              <a:spcAft>
                <a:spcPts val="0"/>
              </a:spcAft>
            </a:pPr>
            <a:r>
              <a:rPr lang="en-US" sz="4000" dirty="0"/>
              <a:t>I have heard from my Father. You did not choose me, but I chose you. </a:t>
            </a:r>
            <a:r>
              <a:rPr lang="en-US" sz="4000" dirty="0">
                <a:solidFill>
                  <a:srgbClr val="CFBEB2"/>
                </a:solidFill>
              </a:rPr>
              <a:t>→</a:t>
            </a:r>
            <a:endParaRPr lang="en-US" sz="4000" dirty="0"/>
          </a:p>
        </p:txBody>
      </p:sp>
      <p:sp>
        <p:nvSpPr>
          <p:cNvPr id="2" name="Text Placeholder 2">
            <a:extLst>
              <a:ext uri="{FF2B5EF4-FFF2-40B4-BE49-F238E27FC236}">
                <a16:creationId xmlns:a16="http://schemas.microsoft.com/office/drawing/2014/main" id="{28037B27-C01F-F228-FF0E-416330070929}"/>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15:9-17 </a:t>
            </a:r>
            <a:endParaRPr lang="en-US" dirty="0"/>
          </a:p>
        </p:txBody>
      </p:sp>
    </p:spTree>
    <p:extLst>
      <p:ext uri="{BB962C8B-B14F-4D97-AF65-F5344CB8AC3E}">
        <p14:creationId xmlns:p14="http://schemas.microsoft.com/office/powerpoint/2010/main" val="3248757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C285E-C3BC-8BB0-E533-5DE2D29477AB}"/>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F8CF53BB-E46D-26C8-5221-B04AEC18155B}"/>
              </a:ext>
            </a:extLst>
          </p:cNvPr>
          <p:cNvSpPr>
            <a:spLocks noGrp="1"/>
          </p:cNvSpPr>
          <p:nvPr>
            <p:ph type="body" sz="quarter" idx="23"/>
          </p:nvPr>
        </p:nvSpPr>
        <p:spPr>
          <a:xfrm>
            <a:off x="608011" y="1911426"/>
            <a:ext cx="10972803" cy="4565574"/>
          </a:xfrm>
        </p:spPr>
        <p:txBody>
          <a:bodyPr/>
          <a:lstStyle/>
          <a:p>
            <a:pPr>
              <a:lnSpc>
                <a:spcPct val="100000"/>
              </a:lnSpc>
              <a:spcAft>
                <a:spcPts val="0"/>
              </a:spcAft>
            </a:pPr>
            <a:r>
              <a:rPr lang="en-US" sz="4000" dirty="0"/>
              <a:t>I appointed you to go and produce fruit and that your fruit should remain, so that whatever you ask the Father in my name, he will give you.</a:t>
            </a:r>
          </a:p>
          <a:p>
            <a:pPr>
              <a:lnSpc>
                <a:spcPct val="100000"/>
              </a:lnSpc>
              <a:spcAft>
                <a:spcPts val="0"/>
              </a:spcAft>
            </a:pPr>
            <a:endParaRPr lang="en-US" sz="4000" dirty="0"/>
          </a:p>
          <a:p>
            <a:pPr>
              <a:lnSpc>
                <a:spcPct val="100000"/>
              </a:lnSpc>
              <a:spcAft>
                <a:spcPts val="0"/>
              </a:spcAft>
            </a:pPr>
            <a:r>
              <a:rPr lang="en-US" sz="4000" dirty="0"/>
              <a:t>“This is what I command you: Love one another.”</a:t>
            </a:r>
          </a:p>
        </p:txBody>
      </p:sp>
      <p:sp>
        <p:nvSpPr>
          <p:cNvPr id="2" name="Text Placeholder 2">
            <a:extLst>
              <a:ext uri="{FF2B5EF4-FFF2-40B4-BE49-F238E27FC236}">
                <a16:creationId xmlns:a16="http://schemas.microsoft.com/office/drawing/2014/main" id="{5339B28C-38AE-43A4-2B7B-FB65F18C95C8}"/>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15:9-17 </a:t>
            </a:r>
            <a:endParaRPr lang="en-US" dirty="0"/>
          </a:p>
        </p:txBody>
      </p:sp>
    </p:spTree>
    <p:extLst>
      <p:ext uri="{BB962C8B-B14F-4D97-AF65-F5344CB8AC3E}">
        <p14:creationId xmlns:p14="http://schemas.microsoft.com/office/powerpoint/2010/main" val="17613381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083C9-FE99-2579-8A37-C743BE964E2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5DB4606-CCE1-6150-EA0B-E990A29EF238}"/>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AD339BEC-27F5-7078-E088-FBE5C10BEE3D}"/>
              </a:ext>
            </a:extLst>
          </p:cNvPr>
          <p:cNvSpPr>
            <a:spLocks noGrp="1"/>
          </p:cNvSpPr>
          <p:nvPr>
            <p:ph type="body" sz="quarter" idx="19"/>
          </p:nvPr>
        </p:nvSpPr>
        <p:spPr>
          <a:xfrm>
            <a:off x="4037013" y="457200"/>
            <a:ext cx="7391399" cy="5943600"/>
          </a:xfrm>
        </p:spPr>
        <p:txBody>
          <a:bodyPr anchor="ctr"/>
          <a:lstStyle/>
          <a:p>
            <a:r>
              <a:rPr lang="en-US" sz="4200" b="1" dirty="0"/>
              <a:t>How did Jesus define love in this passage?</a:t>
            </a:r>
            <a:endParaRPr lang="en-US" sz="4000" dirty="0"/>
          </a:p>
        </p:txBody>
      </p:sp>
    </p:spTree>
    <p:extLst>
      <p:ext uri="{BB962C8B-B14F-4D97-AF65-F5344CB8AC3E}">
        <p14:creationId xmlns:p14="http://schemas.microsoft.com/office/powerpoint/2010/main" val="14647403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61FA3-1A8B-360A-CF34-2881A9654C2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37B2AF1-53CF-B827-B590-E099C5CF8BE3}"/>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63F15454-048F-F657-A0D3-F7134518971D}"/>
              </a:ext>
            </a:extLst>
          </p:cNvPr>
          <p:cNvSpPr>
            <a:spLocks noGrp="1"/>
          </p:cNvSpPr>
          <p:nvPr>
            <p:ph type="body" sz="quarter" idx="19"/>
          </p:nvPr>
        </p:nvSpPr>
        <p:spPr>
          <a:xfrm>
            <a:off x="4037013" y="381000"/>
            <a:ext cx="7391399" cy="5943600"/>
          </a:xfrm>
        </p:spPr>
        <p:txBody>
          <a:bodyPr anchor="ctr"/>
          <a:lstStyle/>
          <a:p>
            <a:pPr>
              <a:lnSpc>
                <a:spcPct val="100000"/>
              </a:lnSpc>
            </a:pPr>
            <a:r>
              <a:rPr lang="en-US" sz="4000" b="1" dirty="0"/>
              <a:t>In Timothy Keller’s book, The Meaning of Marriage, he said, “The measure of our love for others is the measure of our understanding of Christ’s love for us.” How do you respond to this statement? </a:t>
            </a:r>
          </a:p>
        </p:txBody>
      </p:sp>
    </p:spTree>
    <p:extLst>
      <p:ext uri="{BB962C8B-B14F-4D97-AF65-F5344CB8AC3E}">
        <p14:creationId xmlns:p14="http://schemas.microsoft.com/office/powerpoint/2010/main" val="26989322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F1C51-AF9F-20C9-6015-87FACCC0130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419071A-D361-39B3-7520-8C4D47173956}"/>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C57AFEB1-C0F4-FAF1-D106-473D0B8BA2EA}"/>
              </a:ext>
            </a:extLst>
          </p:cNvPr>
          <p:cNvSpPr>
            <a:spLocks noGrp="1"/>
          </p:cNvSpPr>
          <p:nvPr>
            <p:ph type="body" sz="quarter" idx="19"/>
          </p:nvPr>
        </p:nvSpPr>
        <p:spPr>
          <a:xfrm>
            <a:off x="4037013" y="381000"/>
            <a:ext cx="7391399" cy="5943600"/>
          </a:xfrm>
        </p:spPr>
        <p:txBody>
          <a:bodyPr anchor="ctr"/>
          <a:lstStyle/>
          <a:p>
            <a:pPr>
              <a:lnSpc>
                <a:spcPct val="100000"/>
              </a:lnSpc>
            </a:pPr>
            <a:r>
              <a:rPr lang="en-US" sz="4000" b="1" dirty="0"/>
              <a:t>Which is harder—to fully believe Christ’s unconditional love and acceptance for you, or to practice unconditional love and acceptance for others? What would it look like to move toward one or both of those expressions of love this week? </a:t>
            </a:r>
          </a:p>
        </p:txBody>
      </p:sp>
    </p:spTree>
    <p:extLst>
      <p:ext uri="{BB962C8B-B14F-4D97-AF65-F5344CB8AC3E}">
        <p14:creationId xmlns:p14="http://schemas.microsoft.com/office/powerpoint/2010/main" val="3883494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036B0-5D1E-5793-7F5D-7BB0EEDCF5C9}"/>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6D20ACF4-DBC6-0A5D-FFBB-114BE814346A}"/>
              </a:ext>
            </a:extLst>
          </p:cNvPr>
          <p:cNvSpPr>
            <a:spLocks noGrp="1"/>
          </p:cNvSpPr>
          <p:nvPr>
            <p:ph type="title"/>
          </p:nvPr>
        </p:nvSpPr>
        <p:spPr>
          <a:xfrm>
            <a:off x="-1" y="685800"/>
            <a:ext cx="12188825" cy="4419600"/>
          </a:xfrm>
        </p:spPr>
        <p:txBody>
          <a:bodyPr anchor="b">
            <a:noAutofit/>
          </a:bodyPr>
          <a:lstStyle/>
          <a:p>
            <a:pPr marR="0">
              <a:lnSpc>
                <a:spcPct val="150000"/>
              </a:lnSpc>
              <a:spcBef>
                <a:spcPts val="0"/>
              </a:spcBef>
              <a:spcAft>
                <a:spcPts val="0"/>
              </a:spcAft>
            </a:pPr>
            <a:r>
              <a:rPr lang="en-US" sz="5000" dirty="0"/>
              <a:t>3. Faithfulness to Christ invites </a:t>
            </a:r>
            <a:r>
              <a:rPr lang="en-US" sz="5000" u="sng" dirty="0"/>
              <a:t>opposition</a:t>
            </a:r>
            <a:r>
              <a:rPr lang="en-US" sz="5000" dirty="0"/>
              <a:t> from the </a:t>
            </a:r>
            <a:r>
              <a:rPr lang="en-US" sz="5000" u="sng" dirty="0"/>
              <a:t>world</a:t>
            </a:r>
            <a:r>
              <a:rPr lang="en-US" sz="5000" dirty="0"/>
              <a:t>.</a:t>
            </a:r>
          </a:p>
        </p:txBody>
      </p:sp>
    </p:spTree>
    <p:extLst>
      <p:ext uri="{BB962C8B-B14F-4D97-AF65-F5344CB8AC3E}">
        <p14:creationId xmlns:p14="http://schemas.microsoft.com/office/powerpoint/2010/main" val="36317988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66D56-8E3D-23CE-0184-77A92D45210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87ABB4F-9834-546E-D29E-ED6C1FEB1F50}"/>
              </a:ext>
            </a:extLst>
          </p:cNvPr>
          <p:cNvSpPr>
            <a:spLocks noGrp="1"/>
          </p:cNvSpPr>
          <p:nvPr>
            <p:ph type="body" sz="quarter" idx="23"/>
          </p:nvPr>
        </p:nvSpPr>
        <p:spPr>
          <a:xfrm>
            <a:off x="942741" y="1752600"/>
            <a:ext cx="10270659" cy="4531522"/>
          </a:xfrm>
        </p:spPr>
        <p:txBody>
          <a:bodyPr/>
          <a:lstStyle/>
          <a:p>
            <a:pPr>
              <a:lnSpc>
                <a:spcPct val="112000"/>
              </a:lnSpc>
              <a:spcAft>
                <a:spcPts val="0"/>
              </a:spcAft>
            </a:pPr>
            <a:r>
              <a:rPr lang="en-US" sz="3900" dirty="0"/>
              <a:t>“If the world hates you, understand that it hated me before it hated you. If you were of the world, the world would love you as its own. However, because you are not of the world, but I have chosen you out of it, the world hates you. </a:t>
            </a:r>
            <a:r>
              <a:rPr lang="en-US" sz="3600" dirty="0">
                <a:solidFill>
                  <a:srgbClr val="CFBEB2"/>
                </a:solidFill>
              </a:rPr>
              <a:t>→</a:t>
            </a:r>
            <a:endParaRPr lang="en-US" sz="3900" dirty="0"/>
          </a:p>
          <a:p>
            <a:pPr>
              <a:lnSpc>
                <a:spcPct val="112000"/>
              </a:lnSpc>
              <a:spcAft>
                <a:spcPts val="0"/>
              </a:spcAft>
            </a:pPr>
            <a:endParaRPr lang="en-US" sz="3900" dirty="0"/>
          </a:p>
        </p:txBody>
      </p:sp>
      <p:sp>
        <p:nvSpPr>
          <p:cNvPr id="2" name="Text Placeholder 2">
            <a:extLst>
              <a:ext uri="{FF2B5EF4-FFF2-40B4-BE49-F238E27FC236}">
                <a16:creationId xmlns:a16="http://schemas.microsoft.com/office/drawing/2014/main" id="{1F220826-0BBA-36E1-8BC2-02CC463750A4}"/>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15:18-25</a:t>
            </a:r>
            <a:endParaRPr lang="en-US" dirty="0"/>
          </a:p>
        </p:txBody>
      </p:sp>
    </p:spTree>
    <p:extLst>
      <p:ext uri="{BB962C8B-B14F-4D97-AF65-F5344CB8AC3E}">
        <p14:creationId xmlns:p14="http://schemas.microsoft.com/office/powerpoint/2010/main" val="26108706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89BFF-C775-14CF-9A7F-417950174CD4}"/>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01AEC769-EE80-4D7C-7A48-1FD3D56A6C1C}"/>
              </a:ext>
            </a:extLst>
          </p:cNvPr>
          <p:cNvSpPr>
            <a:spLocks noGrp="1"/>
          </p:cNvSpPr>
          <p:nvPr>
            <p:ph type="body" sz="quarter" idx="23"/>
          </p:nvPr>
        </p:nvSpPr>
        <p:spPr>
          <a:xfrm>
            <a:off x="942741" y="1564478"/>
            <a:ext cx="10270659" cy="4531522"/>
          </a:xfrm>
        </p:spPr>
        <p:txBody>
          <a:bodyPr/>
          <a:lstStyle/>
          <a:p>
            <a:pPr>
              <a:lnSpc>
                <a:spcPct val="112000"/>
              </a:lnSpc>
              <a:spcAft>
                <a:spcPts val="0"/>
              </a:spcAft>
            </a:pPr>
            <a:r>
              <a:rPr lang="en-US" sz="3900" dirty="0"/>
              <a:t>Remember the word I spoke to you: ‘A servant is not greater than his master.’ If they persecuted me, they will also persecute you. If they kept my word, they will also keep yours. But they will do all these things to you on account of my name, because they don’t know the one who sent me.  </a:t>
            </a:r>
            <a:r>
              <a:rPr lang="en-US" sz="3600" dirty="0">
                <a:solidFill>
                  <a:srgbClr val="CFBEB2"/>
                </a:solidFill>
              </a:rPr>
              <a:t>→</a:t>
            </a:r>
            <a:endParaRPr lang="en-US" sz="3900" dirty="0"/>
          </a:p>
          <a:p>
            <a:pPr>
              <a:lnSpc>
                <a:spcPct val="112000"/>
              </a:lnSpc>
              <a:spcAft>
                <a:spcPts val="0"/>
              </a:spcAft>
            </a:pPr>
            <a:endParaRPr lang="en-US" sz="3900" dirty="0"/>
          </a:p>
        </p:txBody>
      </p:sp>
      <p:sp>
        <p:nvSpPr>
          <p:cNvPr id="2" name="Text Placeholder 2">
            <a:extLst>
              <a:ext uri="{FF2B5EF4-FFF2-40B4-BE49-F238E27FC236}">
                <a16:creationId xmlns:a16="http://schemas.microsoft.com/office/drawing/2014/main" id="{60EA6E9F-468D-F886-BBDE-7199110ACFE4}"/>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15:18-25</a:t>
            </a:r>
            <a:endParaRPr lang="en-US" dirty="0"/>
          </a:p>
        </p:txBody>
      </p:sp>
    </p:spTree>
    <p:extLst>
      <p:ext uri="{BB962C8B-B14F-4D97-AF65-F5344CB8AC3E}">
        <p14:creationId xmlns:p14="http://schemas.microsoft.com/office/powerpoint/2010/main" val="22709831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5ED55-FD50-AA7F-7A9D-4F96FAB6C0C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D710BAE-D334-83D8-0FEB-B08A00BA960E}"/>
              </a:ext>
            </a:extLst>
          </p:cNvPr>
          <p:cNvSpPr>
            <a:spLocks noGrp="1"/>
          </p:cNvSpPr>
          <p:nvPr>
            <p:ph type="body" sz="quarter" idx="23"/>
          </p:nvPr>
        </p:nvSpPr>
        <p:spPr>
          <a:xfrm>
            <a:off x="942741" y="1564478"/>
            <a:ext cx="10270659" cy="4531522"/>
          </a:xfrm>
        </p:spPr>
        <p:txBody>
          <a:bodyPr/>
          <a:lstStyle/>
          <a:p>
            <a:pPr>
              <a:lnSpc>
                <a:spcPct val="112000"/>
              </a:lnSpc>
              <a:spcAft>
                <a:spcPts val="0"/>
              </a:spcAft>
            </a:pPr>
            <a:r>
              <a:rPr lang="en-US" sz="3900" dirty="0"/>
              <a:t>If I had not come and spoken to them, they would not be guilty of sin. Now they have no excuse for their sin. The one who hates me also hates my Father. If I had not done the works among them that no one else has done, they would not be guilty of sin. </a:t>
            </a:r>
            <a:r>
              <a:rPr lang="en-US" sz="3600" dirty="0">
                <a:solidFill>
                  <a:srgbClr val="CFBEB2"/>
                </a:solidFill>
              </a:rPr>
              <a:t>→</a:t>
            </a:r>
            <a:endParaRPr lang="en-US" sz="3900" dirty="0"/>
          </a:p>
          <a:p>
            <a:pPr>
              <a:lnSpc>
                <a:spcPct val="112000"/>
              </a:lnSpc>
              <a:spcAft>
                <a:spcPts val="0"/>
              </a:spcAft>
            </a:pPr>
            <a:endParaRPr lang="en-US" sz="3900" dirty="0"/>
          </a:p>
        </p:txBody>
      </p:sp>
      <p:sp>
        <p:nvSpPr>
          <p:cNvPr id="2" name="Text Placeholder 2">
            <a:extLst>
              <a:ext uri="{FF2B5EF4-FFF2-40B4-BE49-F238E27FC236}">
                <a16:creationId xmlns:a16="http://schemas.microsoft.com/office/drawing/2014/main" id="{A3E485C4-D764-08A5-ECCD-33C1C092B990}"/>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15:18-25</a:t>
            </a:r>
            <a:endParaRPr lang="en-US" dirty="0"/>
          </a:p>
        </p:txBody>
      </p:sp>
    </p:spTree>
    <p:extLst>
      <p:ext uri="{BB962C8B-B14F-4D97-AF65-F5344CB8AC3E}">
        <p14:creationId xmlns:p14="http://schemas.microsoft.com/office/powerpoint/2010/main" val="22991561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31931-493B-A34D-20F7-C665AEE940EA}"/>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E260E050-2C07-B532-FA65-A42BD601AA05}"/>
              </a:ext>
            </a:extLst>
          </p:cNvPr>
          <p:cNvSpPr>
            <a:spLocks noGrp="1"/>
          </p:cNvSpPr>
          <p:nvPr>
            <p:ph type="body" sz="quarter" idx="23"/>
          </p:nvPr>
        </p:nvSpPr>
        <p:spPr>
          <a:xfrm>
            <a:off x="942741" y="1869278"/>
            <a:ext cx="10270659" cy="4531522"/>
          </a:xfrm>
        </p:spPr>
        <p:txBody>
          <a:bodyPr/>
          <a:lstStyle/>
          <a:p>
            <a:pPr>
              <a:lnSpc>
                <a:spcPct val="112000"/>
              </a:lnSpc>
              <a:spcAft>
                <a:spcPts val="0"/>
              </a:spcAft>
            </a:pPr>
            <a:r>
              <a:rPr lang="en-US" sz="3900" dirty="0"/>
              <a:t>Now they have seen and hated both me and my Father. But this happened so that the statement written in their law might be fulfilled: They hated me for no reason.”</a:t>
            </a:r>
          </a:p>
        </p:txBody>
      </p:sp>
      <p:sp>
        <p:nvSpPr>
          <p:cNvPr id="2" name="Text Placeholder 2">
            <a:extLst>
              <a:ext uri="{FF2B5EF4-FFF2-40B4-BE49-F238E27FC236}">
                <a16:creationId xmlns:a16="http://schemas.microsoft.com/office/drawing/2014/main" id="{CDAF3932-4A02-5EDE-61B7-869161DADDA3}"/>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15:18-25</a:t>
            </a:r>
            <a:endParaRPr lang="en-US" dirty="0"/>
          </a:p>
        </p:txBody>
      </p:sp>
    </p:spTree>
    <p:extLst>
      <p:ext uri="{BB962C8B-B14F-4D97-AF65-F5344CB8AC3E}">
        <p14:creationId xmlns:p14="http://schemas.microsoft.com/office/powerpoint/2010/main" val="7240544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E3462-2A9D-6E91-36B7-B68A99EEB7E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42B420F-35F8-2D8C-26D8-A5FB897970DD}"/>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9A9EF651-F9EA-40D7-2C35-39AD90FE3DFF}"/>
              </a:ext>
            </a:extLst>
          </p:cNvPr>
          <p:cNvSpPr>
            <a:spLocks noGrp="1"/>
          </p:cNvSpPr>
          <p:nvPr>
            <p:ph type="body" sz="quarter" idx="19"/>
          </p:nvPr>
        </p:nvSpPr>
        <p:spPr>
          <a:xfrm>
            <a:off x="4037013" y="381000"/>
            <a:ext cx="7391399" cy="5943600"/>
          </a:xfrm>
        </p:spPr>
        <p:txBody>
          <a:bodyPr anchor="ctr"/>
          <a:lstStyle/>
          <a:p>
            <a:r>
              <a:rPr lang="en-US" sz="4200" b="1" dirty="0"/>
              <a:t>Why did Jesus say the world would hate His followers? </a:t>
            </a:r>
          </a:p>
        </p:txBody>
      </p:sp>
    </p:spTree>
    <p:extLst>
      <p:ext uri="{BB962C8B-B14F-4D97-AF65-F5344CB8AC3E}">
        <p14:creationId xmlns:p14="http://schemas.microsoft.com/office/powerpoint/2010/main" val="25557832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20CA0-4935-9356-896E-D7074BBE452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99E921F-C7B2-58EE-B6C9-408419335687}"/>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124006D8-4C1B-B366-88A1-2AD8C7AAFB8E}"/>
              </a:ext>
            </a:extLst>
          </p:cNvPr>
          <p:cNvSpPr>
            <a:spLocks noGrp="1"/>
          </p:cNvSpPr>
          <p:nvPr>
            <p:ph type="body" sz="quarter" idx="19"/>
          </p:nvPr>
        </p:nvSpPr>
        <p:spPr>
          <a:xfrm>
            <a:off x="4037013" y="381000"/>
            <a:ext cx="7391399" cy="5943600"/>
          </a:xfrm>
        </p:spPr>
        <p:txBody>
          <a:bodyPr anchor="ctr"/>
          <a:lstStyle/>
          <a:p>
            <a:r>
              <a:rPr lang="en-US" sz="4000" b="1" dirty="0"/>
              <a:t>Where do you feel tension between your faith and the culture around you? </a:t>
            </a:r>
          </a:p>
        </p:txBody>
      </p:sp>
    </p:spTree>
    <p:extLst>
      <p:ext uri="{BB962C8B-B14F-4D97-AF65-F5344CB8AC3E}">
        <p14:creationId xmlns:p14="http://schemas.microsoft.com/office/powerpoint/2010/main" val="18402415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3C714-31A6-095B-7817-2C8D5B520CB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1DC1156-6E19-B000-565E-ABD9517F9F9E}"/>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DE0ACF0D-234B-B576-9E4F-8615DB594970}"/>
              </a:ext>
            </a:extLst>
          </p:cNvPr>
          <p:cNvSpPr>
            <a:spLocks noGrp="1"/>
          </p:cNvSpPr>
          <p:nvPr>
            <p:ph type="body" sz="quarter" idx="19"/>
          </p:nvPr>
        </p:nvSpPr>
        <p:spPr>
          <a:xfrm>
            <a:off x="4037013" y="457200"/>
            <a:ext cx="7391399" cy="5943600"/>
          </a:xfrm>
        </p:spPr>
        <p:txBody>
          <a:bodyPr anchor="ctr"/>
          <a:lstStyle/>
          <a:p>
            <a:r>
              <a:rPr lang="en-US" sz="4000" b="1" dirty="0"/>
              <a:t>Where do you need to you remain faithful to Christ even if it costs you something relationally or socially?</a:t>
            </a:r>
            <a:endParaRPr lang="en-US" sz="4000" dirty="0"/>
          </a:p>
        </p:txBody>
      </p:sp>
    </p:spTree>
    <p:extLst>
      <p:ext uri="{BB962C8B-B14F-4D97-AF65-F5344CB8AC3E}">
        <p14:creationId xmlns:p14="http://schemas.microsoft.com/office/powerpoint/2010/main" val="24967762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300B9-1AFF-9B66-99D2-06EF5DBC6E47}"/>
            </a:ext>
          </a:extLst>
        </p:cNvPr>
        <p:cNvGrpSpPr/>
        <p:nvPr/>
      </p:nvGrpSpPr>
      <p:grpSpPr>
        <a:xfrm>
          <a:off x="0" y="0"/>
          <a:ext cx="0" cy="0"/>
          <a:chOff x="0" y="0"/>
          <a:chExt cx="0" cy="0"/>
        </a:xfrm>
      </p:grpSpPr>
      <p:sp>
        <p:nvSpPr>
          <p:cNvPr id="4" name="Text Placeholder 2">
            <a:extLst>
              <a:ext uri="{FF2B5EF4-FFF2-40B4-BE49-F238E27FC236}">
                <a16:creationId xmlns:a16="http://schemas.microsoft.com/office/drawing/2014/main" id="{736FE31F-E751-E1DC-7305-8E92DA120B1A}"/>
              </a:ext>
            </a:extLst>
          </p:cNvPr>
          <p:cNvSpPr txBox="1">
            <a:spLocks/>
          </p:cNvSpPr>
          <p:nvPr/>
        </p:nvSpPr>
        <p:spPr>
          <a:xfrm>
            <a:off x="624352" y="3124200"/>
            <a:ext cx="10940118" cy="762000"/>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6000">
                <a:solidFill>
                  <a:srgbClr val="867A72"/>
                </a:solidFill>
              </a:rPr>
              <a:t>Deeper focus</a:t>
            </a:r>
            <a:endParaRPr lang="en-US" sz="6000" dirty="0">
              <a:solidFill>
                <a:srgbClr val="867A72"/>
              </a:solidFill>
            </a:endParaRPr>
          </a:p>
        </p:txBody>
      </p:sp>
      <p:cxnSp>
        <p:nvCxnSpPr>
          <p:cNvPr id="5" name="Straight Connector 4">
            <a:extLst>
              <a:ext uri="{FF2B5EF4-FFF2-40B4-BE49-F238E27FC236}">
                <a16:creationId xmlns:a16="http://schemas.microsoft.com/office/drawing/2014/main" id="{6FB63F09-8A8C-FF28-C84E-9C326E091267}"/>
              </a:ext>
            </a:extLst>
          </p:cNvPr>
          <p:cNvCxnSpPr>
            <a:cxnSpLocks/>
          </p:cNvCxnSpPr>
          <p:nvPr/>
        </p:nvCxnSpPr>
        <p:spPr>
          <a:xfrm>
            <a:off x="2246313" y="4114800"/>
            <a:ext cx="7581899"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6" name="Straight Connector 5">
            <a:extLst>
              <a:ext uri="{FF2B5EF4-FFF2-40B4-BE49-F238E27FC236}">
                <a16:creationId xmlns:a16="http://schemas.microsoft.com/office/drawing/2014/main" id="{BCC27795-808A-B70D-6B50-04FA8A19190B}"/>
              </a:ext>
            </a:extLst>
          </p:cNvPr>
          <p:cNvCxnSpPr>
            <a:cxnSpLocks/>
          </p:cNvCxnSpPr>
          <p:nvPr/>
        </p:nvCxnSpPr>
        <p:spPr>
          <a:xfrm>
            <a:off x="2246313" y="2871216"/>
            <a:ext cx="7581899" cy="0"/>
          </a:xfrm>
          <a:prstGeom prst="line">
            <a:avLst/>
          </a:prstGeom>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2209022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2E0E1-1AF4-F423-5BE0-948ECFDF7F6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97A716AD-0E31-E281-B026-FF427ADA3C4B}"/>
              </a:ext>
            </a:extLst>
          </p:cNvPr>
          <p:cNvSpPr>
            <a:spLocks noGrp="1"/>
          </p:cNvSpPr>
          <p:nvPr>
            <p:ph type="body" sz="quarter" idx="19"/>
          </p:nvPr>
        </p:nvSpPr>
        <p:spPr>
          <a:xfrm>
            <a:off x="989012" y="1696639"/>
            <a:ext cx="7010400" cy="3464721"/>
          </a:xfrm>
        </p:spPr>
        <p:txBody>
          <a:bodyPr anchor="ctr"/>
          <a:lstStyle/>
          <a:p>
            <a:pPr>
              <a:lnSpc>
                <a:spcPct val="100000"/>
              </a:lnSpc>
            </a:pPr>
            <a:r>
              <a:rPr lang="en-US" sz="3900" b="1" dirty="0"/>
              <a:t>Which of the three relationships (with Christ, others, or the world) feels most challenging for you right now? Why?</a:t>
            </a:r>
          </a:p>
        </p:txBody>
      </p:sp>
      <p:sp>
        <p:nvSpPr>
          <p:cNvPr id="5" name="Title 4">
            <a:extLst>
              <a:ext uri="{FF2B5EF4-FFF2-40B4-BE49-F238E27FC236}">
                <a16:creationId xmlns:a16="http://schemas.microsoft.com/office/drawing/2014/main" id="{231751E0-83AE-C75B-5E98-F3543CA740D9}"/>
              </a:ext>
            </a:extLst>
          </p:cNvPr>
          <p:cNvSpPr>
            <a:spLocks noGrp="1"/>
          </p:cNvSpPr>
          <p:nvPr>
            <p:ph type="title"/>
          </p:nvPr>
        </p:nvSpPr>
        <p:spPr/>
        <p:txBody>
          <a:bodyPr>
            <a:normAutofit fontScale="90000"/>
          </a:bodyPr>
          <a:lstStyle/>
          <a:p>
            <a:pPr>
              <a:lnSpc>
                <a:spcPct val="150000"/>
              </a:lnSpc>
            </a:pPr>
            <a:r>
              <a:rPr lang="en-US" dirty="0"/>
              <a:t>Reflect</a:t>
            </a:r>
          </a:p>
        </p:txBody>
      </p:sp>
    </p:spTree>
    <p:extLst>
      <p:ext uri="{BB962C8B-B14F-4D97-AF65-F5344CB8AC3E}">
        <p14:creationId xmlns:p14="http://schemas.microsoft.com/office/powerpoint/2010/main" val="26226545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1F73C-6E15-6A7F-C270-9CF8D6059CEE}"/>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FDEF63DB-2FFC-67BC-265C-99EFED023CFA}"/>
              </a:ext>
            </a:extLst>
          </p:cNvPr>
          <p:cNvSpPr>
            <a:spLocks noGrp="1"/>
          </p:cNvSpPr>
          <p:nvPr>
            <p:ph type="body" sz="quarter" idx="19"/>
          </p:nvPr>
        </p:nvSpPr>
        <p:spPr>
          <a:xfrm>
            <a:off x="531812" y="1752600"/>
            <a:ext cx="7888504" cy="3464721"/>
          </a:xfrm>
        </p:spPr>
        <p:txBody>
          <a:bodyPr anchor="ctr"/>
          <a:lstStyle/>
          <a:p>
            <a:pPr>
              <a:lnSpc>
                <a:spcPct val="100000"/>
              </a:lnSpc>
            </a:pPr>
            <a:r>
              <a:rPr lang="en-US" sz="4000" b="1" dirty="0"/>
              <a:t>What does “abiding” look like in your daily rhythms? </a:t>
            </a:r>
            <a:endParaRPr lang="en-US" sz="3900" b="1" dirty="0"/>
          </a:p>
        </p:txBody>
      </p:sp>
      <p:sp>
        <p:nvSpPr>
          <p:cNvPr id="5" name="Title 4">
            <a:extLst>
              <a:ext uri="{FF2B5EF4-FFF2-40B4-BE49-F238E27FC236}">
                <a16:creationId xmlns:a16="http://schemas.microsoft.com/office/drawing/2014/main" id="{404DC6EB-890C-0EEA-E2A8-FDBC20E70FD0}"/>
              </a:ext>
            </a:extLst>
          </p:cNvPr>
          <p:cNvSpPr>
            <a:spLocks noGrp="1"/>
          </p:cNvSpPr>
          <p:nvPr>
            <p:ph type="title"/>
          </p:nvPr>
        </p:nvSpPr>
        <p:spPr/>
        <p:txBody>
          <a:bodyPr>
            <a:normAutofit fontScale="90000"/>
          </a:bodyPr>
          <a:lstStyle/>
          <a:p>
            <a:pPr>
              <a:lnSpc>
                <a:spcPct val="150000"/>
              </a:lnSpc>
            </a:pPr>
            <a:r>
              <a:rPr lang="en-US" dirty="0"/>
              <a:t>Reflect</a:t>
            </a:r>
          </a:p>
        </p:txBody>
      </p:sp>
    </p:spTree>
    <p:extLst>
      <p:ext uri="{BB962C8B-B14F-4D97-AF65-F5344CB8AC3E}">
        <p14:creationId xmlns:p14="http://schemas.microsoft.com/office/powerpoint/2010/main" val="16414123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6CE8A-4E9B-820E-93A1-787D7A08E14A}"/>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D3F0A6F1-522A-F8C9-C02B-392FA031BAE6}"/>
              </a:ext>
            </a:extLst>
          </p:cNvPr>
          <p:cNvSpPr>
            <a:spLocks noGrp="1"/>
          </p:cNvSpPr>
          <p:nvPr>
            <p:ph type="body" sz="quarter" idx="19"/>
          </p:nvPr>
        </p:nvSpPr>
        <p:spPr>
          <a:xfrm>
            <a:off x="531812" y="1752600"/>
            <a:ext cx="7888504" cy="3464721"/>
          </a:xfrm>
        </p:spPr>
        <p:txBody>
          <a:bodyPr anchor="ctr"/>
          <a:lstStyle/>
          <a:p>
            <a:pPr>
              <a:lnSpc>
                <a:spcPct val="100000"/>
              </a:lnSpc>
            </a:pPr>
            <a:r>
              <a:rPr lang="en-US" sz="3900" b="1" dirty="0"/>
              <a:t>Where might God be calling </a:t>
            </a:r>
          </a:p>
          <a:p>
            <a:pPr>
              <a:lnSpc>
                <a:spcPct val="100000"/>
              </a:lnSpc>
            </a:pPr>
            <a:r>
              <a:rPr lang="en-US" sz="3900" b="1" dirty="0"/>
              <a:t>you to trust Him more deeply—through pruning, loving, or enduring?</a:t>
            </a:r>
          </a:p>
        </p:txBody>
      </p:sp>
      <p:sp>
        <p:nvSpPr>
          <p:cNvPr id="5" name="Title 4">
            <a:extLst>
              <a:ext uri="{FF2B5EF4-FFF2-40B4-BE49-F238E27FC236}">
                <a16:creationId xmlns:a16="http://schemas.microsoft.com/office/drawing/2014/main" id="{07EC4A3B-8658-5E90-CDEA-2CF7D6A5E6B4}"/>
              </a:ext>
            </a:extLst>
          </p:cNvPr>
          <p:cNvSpPr>
            <a:spLocks noGrp="1"/>
          </p:cNvSpPr>
          <p:nvPr>
            <p:ph type="title"/>
          </p:nvPr>
        </p:nvSpPr>
        <p:spPr/>
        <p:txBody>
          <a:bodyPr>
            <a:normAutofit fontScale="90000"/>
          </a:bodyPr>
          <a:lstStyle/>
          <a:p>
            <a:pPr>
              <a:lnSpc>
                <a:spcPct val="150000"/>
              </a:lnSpc>
            </a:pPr>
            <a:r>
              <a:rPr lang="en-US" dirty="0"/>
              <a:t>Reflect</a:t>
            </a:r>
          </a:p>
        </p:txBody>
      </p:sp>
    </p:spTree>
    <p:extLst>
      <p:ext uri="{BB962C8B-B14F-4D97-AF65-F5344CB8AC3E}">
        <p14:creationId xmlns:p14="http://schemas.microsoft.com/office/powerpoint/2010/main" val="18042561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1C8F5-B22B-31B0-94F6-CB3CD9D82FE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B29AC978-909B-BC2E-00B8-0BBDBCEB12F9}"/>
              </a:ext>
            </a:extLst>
          </p:cNvPr>
          <p:cNvSpPr>
            <a:spLocks noGrp="1"/>
          </p:cNvSpPr>
          <p:nvPr>
            <p:ph type="body" sz="quarter" idx="19"/>
          </p:nvPr>
        </p:nvSpPr>
        <p:spPr>
          <a:xfrm>
            <a:off x="531812" y="1752600"/>
            <a:ext cx="7888504" cy="3464721"/>
          </a:xfrm>
        </p:spPr>
        <p:txBody>
          <a:bodyPr anchor="ctr"/>
          <a:lstStyle/>
          <a:p>
            <a:pPr>
              <a:lnSpc>
                <a:spcPct val="100000"/>
              </a:lnSpc>
            </a:pPr>
            <a:r>
              <a:rPr lang="en-US" sz="3900" b="1" dirty="0"/>
              <a:t>Our faithfulness is evidence </a:t>
            </a:r>
          </a:p>
          <a:p>
            <a:pPr>
              <a:lnSpc>
                <a:spcPct val="100000"/>
              </a:lnSpc>
            </a:pPr>
            <a:r>
              <a:rPr lang="en-US" sz="3900" b="1" dirty="0"/>
              <a:t>of connectedness to the Vine. How can you prioritize remaining in Christ in the coming days and weeks?</a:t>
            </a:r>
          </a:p>
        </p:txBody>
      </p:sp>
      <p:sp>
        <p:nvSpPr>
          <p:cNvPr id="5" name="Title 4">
            <a:extLst>
              <a:ext uri="{FF2B5EF4-FFF2-40B4-BE49-F238E27FC236}">
                <a16:creationId xmlns:a16="http://schemas.microsoft.com/office/drawing/2014/main" id="{9CD008F4-7560-E8CB-2B00-1EFD192E27E4}"/>
              </a:ext>
            </a:extLst>
          </p:cNvPr>
          <p:cNvSpPr>
            <a:spLocks noGrp="1"/>
          </p:cNvSpPr>
          <p:nvPr>
            <p:ph type="title"/>
          </p:nvPr>
        </p:nvSpPr>
        <p:spPr>
          <a:xfrm>
            <a:off x="8609012" y="5029200"/>
            <a:ext cx="3413282" cy="914400"/>
          </a:xfrm>
        </p:spPr>
        <p:txBody>
          <a:bodyPr>
            <a:normAutofit fontScale="90000"/>
          </a:bodyPr>
          <a:lstStyle/>
          <a:p>
            <a:pPr>
              <a:lnSpc>
                <a:spcPct val="150000"/>
              </a:lnSpc>
            </a:pPr>
            <a:r>
              <a:rPr lang="en-US" dirty="0"/>
              <a:t>Respond</a:t>
            </a:r>
          </a:p>
        </p:txBody>
      </p:sp>
    </p:spTree>
    <p:extLst>
      <p:ext uri="{BB962C8B-B14F-4D97-AF65-F5344CB8AC3E}">
        <p14:creationId xmlns:p14="http://schemas.microsoft.com/office/powerpoint/2010/main" val="23583254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C2ED8-F969-A35F-9E88-B0E89AB8FA7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53224E4-2A74-7FA6-E603-02170D4E94AF}"/>
              </a:ext>
            </a:extLst>
          </p:cNvPr>
          <p:cNvSpPr>
            <a:spLocks noGrp="1"/>
          </p:cNvSpPr>
          <p:nvPr>
            <p:ph type="title"/>
          </p:nvPr>
        </p:nvSpPr>
        <p:spPr/>
        <p:txBody>
          <a:bodyPr>
            <a:normAutofit fontScale="90000"/>
          </a:bodyPr>
          <a:lstStyle/>
          <a:p>
            <a:pPr>
              <a:lnSpc>
                <a:spcPct val="150000"/>
              </a:lnSpc>
            </a:pPr>
            <a:r>
              <a:rPr lang="en-US" dirty="0"/>
              <a:t>Apply</a:t>
            </a:r>
          </a:p>
        </p:txBody>
      </p:sp>
      <p:sp>
        <p:nvSpPr>
          <p:cNvPr id="6" name="Text Placeholder 5">
            <a:extLst>
              <a:ext uri="{FF2B5EF4-FFF2-40B4-BE49-F238E27FC236}">
                <a16:creationId xmlns:a16="http://schemas.microsoft.com/office/drawing/2014/main" id="{830659B6-17E7-C8C8-2F0F-6A6A6AE9B04C}"/>
              </a:ext>
            </a:extLst>
          </p:cNvPr>
          <p:cNvSpPr>
            <a:spLocks noGrp="1"/>
          </p:cNvSpPr>
          <p:nvPr>
            <p:ph type="body" sz="quarter" idx="19"/>
          </p:nvPr>
        </p:nvSpPr>
        <p:spPr>
          <a:xfrm>
            <a:off x="4037013" y="457200"/>
            <a:ext cx="7391399" cy="5943600"/>
          </a:xfrm>
        </p:spPr>
        <p:txBody>
          <a:bodyPr anchor="ctr"/>
          <a:lstStyle/>
          <a:p>
            <a:r>
              <a:rPr lang="en-US" sz="3900" b="1" dirty="0"/>
              <a:t>What is one practical </a:t>
            </a:r>
          </a:p>
          <a:p>
            <a:r>
              <a:rPr lang="en-US" sz="3900" b="1" dirty="0"/>
              <a:t>step you can take in your prayer life or time in God’s Word as you seek to abide </a:t>
            </a:r>
          </a:p>
          <a:p>
            <a:r>
              <a:rPr lang="en-US" sz="3900" b="1" dirty="0"/>
              <a:t>in Christ? </a:t>
            </a:r>
          </a:p>
        </p:txBody>
      </p:sp>
    </p:spTree>
    <p:extLst>
      <p:ext uri="{BB962C8B-B14F-4D97-AF65-F5344CB8AC3E}">
        <p14:creationId xmlns:p14="http://schemas.microsoft.com/office/powerpoint/2010/main" val="2447665013"/>
      </p:ext>
    </p:extLst>
  </p:cSld>
  <p:clrMapOvr>
    <a:masterClrMapping/>
  </p:clrMapOvr>
</p:sld>
</file>

<file path=ppt/theme/theme1.xml><?xml version="1.0" encoding="utf-8"?>
<a:theme xmlns:a="http://schemas.openxmlformats.org/drawingml/2006/main" name="Office Theme">
  <a:themeElements>
    <a:clrScheme name="Custom 13">
      <a:dk1>
        <a:srgbClr val="172E56"/>
      </a:dk1>
      <a:lt1>
        <a:sysClr val="window" lastClr="FFFFFF"/>
      </a:lt1>
      <a:dk2>
        <a:srgbClr val="172E56"/>
      </a:dk2>
      <a:lt2>
        <a:srgbClr val="E7E6E6"/>
      </a:lt2>
      <a:accent1>
        <a:srgbClr val="89D0DE"/>
      </a:accent1>
      <a:accent2>
        <a:srgbClr val="C66008"/>
      </a:accent2>
      <a:accent3>
        <a:srgbClr val="8FB935"/>
      </a:accent3>
      <a:accent4>
        <a:srgbClr val="FFFFFF"/>
      </a:accent4>
      <a:accent5>
        <a:srgbClr val="172E56"/>
      </a:accent5>
      <a:accent6>
        <a:srgbClr val="EFD215"/>
      </a:accent6>
      <a:hlink>
        <a:srgbClr val="0563C1"/>
      </a:hlink>
      <a:folHlink>
        <a:srgbClr val="7030A0"/>
      </a:folHlink>
    </a:clrScheme>
    <a:fontScheme name="Mobberly">
      <a:majorFont>
        <a:latin typeface="Montserrat bold"/>
        <a:ea typeface=""/>
        <a:cs typeface=""/>
      </a:majorFont>
      <a:minorFont>
        <a:latin typeface="Helvetica Ne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f16401875_win32_SL_v5_A" id="{0559C27A-1F03-40DE-864E-4F889F5D0431}" vid="{81C2972A-9F7F-4DBE-BD36-F28830C076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3019C673F1BC0478D0E1D634A78DE4B" ma:contentTypeVersion="16" ma:contentTypeDescription="Create a new document." ma:contentTypeScope="" ma:versionID="ee5bfe728ce02222411040cac98bc3cf">
  <xsd:schema xmlns:xsd="http://www.w3.org/2001/XMLSchema" xmlns:xs="http://www.w3.org/2001/XMLSchema" xmlns:p="http://schemas.microsoft.com/office/2006/metadata/properties" xmlns:ns3="5669f83f-94c4-4738-ac01-53d397b463f8" xmlns:ns4="fcdf84ff-77a2-4967-b02d-5f1ff922afa3" targetNamespace="http://schemas.microsoft.com/office/2006/metadata/properties" ma:root="true" ma:fieldsID="16ad7545c2c92bd1adeb93bc3a61d33e" ns3:_="" ns4:_="">
    <xsd:import namespace="5669f83f-94c4-4738-ac01-53d397b463f8"/>
    <xsd:import namespace="fcdf84ff-77a2-4967-b02d-5f1ff922afa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AutoKeyPoints" minOccurs="0"/>
                <xsd:element ref="ns4:MediaServiceKeyPoints" minOccurs="0"/>
                <xsd:element ref="ns4:MediaServiceDateTaken" minOccurs="0"/>
                <xsd:element ref="ns4:MediaServiceSearchProperties" minOccurs="0"/>
                <xsd:element ref="ns4:_activity" minOccurs="0"/>
                <xsd:element ref="ns4:MediaServiceLocatio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69f83f-94c4-4738-ac01-53d397b463f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cdf84ff-77a2-4967-b02d-5f1ff922afa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_activity" ma:index="21" nillable="true" ma:displayName="_activity" ma:hidden="true" ma:internalName="_activity">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fcdf84ff-77a2-4967-b02d-5f1ff922afa3" xsi:nil="true"/>
    <_activity xmlns="fcdf84ff-77a2-4967-b02d-5f1ff922afa3" xsi:nil="true"/>
  </documentManagement>
</p:properties>
</file>

<file path=customXml/itemProps1.xml><?xml version="1.0" encoding="utf-8"?>
<ds:datastoreItem xmlns:ds="http://schemas.openxmlformats.org/officeDocument/2006/customXml" ds:itemID="{8C807F0C-5BF2-402B-9012-B52128A22ACF}">
  <ds:schemaRefs>
    <ds:schemaRef ds:uri="http://schemas.microsoft.com/sharepoint/v3/contenttype/forms"/>
  </ds:schemaRefs>
</ds:datastoreItem>
</file>

<file path=customXml/itemProps2.xml><?xml version="1.0" encoding="utf-8"?>
<ds:datastoreItem xmlns:ds="http://schemas.openxmlformats.org/officeDocument/2006/customXml" ds:itemID="{C8ED1C54-E2A2-471E-B01D-DCE5D51097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669f83f-94c4-4738-ac01-53d397b463f8"/>
    <ds:schemaRef ds:uri="fcdf84ff-77a2-4967-b02d-5f1ff922af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6253339-64B8-4F01-9860-5B5097E99386}">
  <ds:schemaRefs>
    <ds:schemaRef ds:uri="5669f83f-94c4-4738-ac01-53d397b463f8"/>
    <ds:schemaRef ds:uri="http://www.w3.org/XML/1998/namespace"/>
    <ds:schemaRef ds:uri="http://purl.org/dc/elements/1.1/"/>
    <ds:schemaRef ds:uri="http://schemas.microsoft.com/office/2006/metadata/properties"/>
    <ds:schemaRef ds:uri="fcdf84ff-77a2-4967-b02d-5f1ff922afa3"/>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purl.org/dc/te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22777</TotalTime>
  <Words>1068</Words>
  <Application>Microsoft Macintosh PowerPoint</Application>
  <PresentationFormat>Custom</PresentationFormat>
  <Paragraphs>84</Paragraphs>
  <Slides>33</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Calibri</vt:lpstr>
      <vt:lpstr>HelveticaNeueLT Std Lt</vt:lpstr>
      <vt:lpstr>Montserrat ExtraBold</vt:lpstr>
      <vt:lpstr>Montserrat Light</vt:lpstr>
      <vt:lpstr>Montserrat Medium</vt:lpstr>
      <vt:lpstr>Office Theme</vt:lpstr>
      <vt:lpstr>PowerPoint Presentation</vt:lpstr>
      <vt:lpstr>PowerPoint Presentation</vt:lpstr>
      <vt:lpstr>PowerPoint Presentation</vt:lpstr>
      <vt:lpstr>Discuss</vt:lpstr>
      <vt:lpstr>1. Spiritual fruit grows from abiding in Christ.</vt:lpstr>
      <vt:lpstr>PowerPoint Presentation</vt:lpstr>
      <vt:lpstr>PowerPoint Presentation</vt:lpstr>
      <vt:lpstr>PowerPoint Presentation</vt:lpstr>
      <vt:lpstr>Discuss</vt:lpstr>
      <vt:lpstr>Discuss</vt:lpstr>
      <vt:lpstr>Discuss</vt:lpstr>
      <vt:lpstr>2. Abiding in Christ produces sacrificial love for others.</vt:lpstr>
      <vt:lpstr>PowerPoint Presentation</vt:lpstr>
      <vt:lpstr>PowerPoint Presentation</vt:lpstr>
      <vt:lpstr>PowerPoint Presentation</vt:lpstr>
      <vt:lpstr>PowerPoint Presentation</vt:lpstr>
      <vt:lpstr>Discuss</vt:lpstr>
      <vt:lpstr>Discuss</vt:lpstr>
      <vt:lpstr>Discuss</vt:lpstr>
      <vt:lpstr>3. Faithfulness to Christ invites opposition from the world.</vt:lpstr>
      <vt:lpstr>PowerPoint Presentation</vt:lpstr>
      <vt:lpstr>PowerPoint Presentation</vt:lpstr>
      <vt:lpstr>PowerPoint Presentation</vt:lpstr>
      <vt:lpstr>PowerPoint Presentation</vt:lpstr>
      <vt:lpstr>Discuss</vt:lpstr>
      <vt:lpstr>Discuss</vt:lpstr>
      <vt:lpstr>Discuss</vt:lpstr>
      <vt:lpstr>PowerPoint Presentation</vt:lpstr>
      <vt:lpstr>Reflect</vt:lpstr>
      <vt:lpstr>Reflect</vt:lpstr>
      <vt:lpstr>Reflect</vt:lpstr>
      <vt:lpstr>Respond</vt:lpstr>
      <vt:lpstr>Apply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people process tools experience</dc:title>
  <dc:subject/>
  <dc:creator>Alyssa Rummel</dc:creator>
  <cp:keywords/>
  <dc:description/>
  <cp:lastModifiedBy>sarah robinson</cp:lastModifiedBy>
  <cp:revision>140</cp:revision>
  <dcterms:created xsi:type="dcterms:W3CDTF">2023-07-06T02:28:58Z</dcterms:created>
  <dcterms:modified xsi:type="dcterms:W3CDTF">2026-06-29T22:18:55Z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0x010100F3019C673F1BC0478D0E1D634A78DE4B</vt:lpwstr>
  </property>
</Properties>
</file>