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9"/>
  </p:notesMasterIdLst>
  <p:handoutMasterIdLst>
    <p:handoutMasterId r:id="rId40"/>
  </p:handoutMasterIdLst>
  <p:sldIdLst>
    <p:sldId id="567" r:id="rId5"/>
    <p:sldId id="833" r:id="rId6"/>
    <p:sldId id="834" r:id="rId7"/>
    <p:sldId id="577" r:id="rId8"/>
    <p:sldId id="579" r:id="rId9"/>
    <p:sldId id="574" r:id="rId10"/>
    <p:sldId id="1088" r:id="rId11"/>
    <p:sldId id="1089" r:id="rId12"/>
    <p:sldId id="1090" r:id="rId13"/>
    <p:sldId id="632" r:id="rId14"/>
    <p:sldId id="873" r:id="rId15"/>
    <p:sldId id="874" r:id="rId16"/>
    <p:sldId id="793" r:id="rId17"/>
    <p:sldId id="826" r:id="rId18"/>
    <p:sldId id="1091" r:id="rId19"/>
    <p:sldId id="796" r:id="rId20"/>
    <p:sldId id="918" r:id="rId21"/>
    <p:sldId id="1092" r:id="rId22"/>
    <p:sldId id="1093" r:id="rId23"/>
    <p:sldId id="797" r:id="rId24"/>
    <p:sldId id="825" r:id="rId25"/>
    <p:sldId id="1094" r:id="rId26"/>
    <p:sldId id="1095" r:id="rId27"/>
    <p:sldId id="814" r:id="rId28"/>
    <p:sldId id="847" r:id="rId29"/>
    <p:sldId id="848" r:id="rId30"/>
    <p:sldId id="771" r:id="rId31"/>
    <p:sldId id="1004" r:id="rId32"/>
    <p:sldId id="1047" r:id="rId33"/>
    <p:sldId id="1096" r:id="rId34"/>
    <p:sldId id="1097" r:id="rId35"/>
    <p:sldId id="1036" r:id="rId36"/>
    <p:sldId id="818" r:id="rId37"/>
    <p:sldId id="1098" r:id="rId38"/>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6">
          <p15:clr>
            <a:srgbClr val="A4A3A4"/>
          </p15:clr>
        </p15:guide>
        <p15:guide id="2" pos="3839">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7A72"/>
    <a:srgbClr val="BE9080"/>
    <a:srgbClr val="FF7A0F"/>
    <a:srgbClr val="8FB935"/>
    <a:srgbClr val="EFD215"/>
    <a:srgbClr val="ADDCFF"/>
    <a:srgbClr val="002A92"/>
    <a:srgbClr val="75D8E9"/>
    <a:srgbClr val="001A66"/>
    <a:srgbClr val="58A6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709" autoAdjust="0"/>
    <p:restoredTop sz="96056"/>
  </p:normalViewPr>
  <p:slideViewPr>
    <p:cSldViewPr>
      <p:cViewPr varScale="1">
        <p:scale>
          <a:sx n="74" d="100"/>
          <a:sy n="74" d="100"/>
        </p:scale>
        <p:origin x="176" y="1136"/>
      </p:cViewPr>
      <p:guideLst>
        <p:guide orient="horz" pos="2176"/>
        <p:guide pos="3839"/>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D1258C-73C3-491F-9EB8-535317784D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DF2AD8F-279A-42DE-A6F5-624D7EFC52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D82F6A-B6D4-4BAF-A720-0B2BD02D258A}" type="datetimeFigureOut">
              <a:rPr lang="en-US" smtClean="0"/>
              <a:t>4/8/26</a:t>
            </a:fld>
            <a:endParaRPr lang="en-US" dirty="0"/>
          </a:p>
        </p:txBody>
      </p:sp>
      <p:sp>
        <p:nvSpPr>
          <p:cNvPr id="4" name="Footer Placeholder 3">
            <a:extLst>
              <a:ext uri="{FF2B5EF4-FFF2-40B4-BE49-F238E27FC236}">
                <a16:creationId xmlns:a16="http://schemas.microsoft.com/office/drawing/2014/main" id="{0BEB6143-B04E-4293-B930-7BAA58E920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07380EB-8097-47C8-AB4A-6EEA9D88D6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70773E-52BF-4D5F-9E36-469C76FF0F40}" type="slidenum">
              <a:rPr lang="en-US" smtClean="0"/>
              <a:t>‹#›</a:t>
            </a:fld>
            <a:endParaRPr lang="en-US" dirty="0"/>
          </a:p>
        </p:txBody>
      </p:sp>
    </p:spTree>
    <p:extLst>
      <p:ext uri="{BB962C8B-B14F-4D97-AF65-F5344CB8AC3E}">
        <p14:creationId xmlns:p14="http://schemas.microsoft.com/office/powerpoint/2010/main" val="28399814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FBD400-178C-4E46-8B1C-98070CB60EB4}" type="datetimeFigureOut">
              <a:rPr lang="en-US" smtClean="0"/>
              <a:pPr/>
              <a:t>4/8/26</a:t>
            </a:fld>
            <a:endParaRPr lang="en-US"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FCC8D5-6D68-A443-97C0-91AE5977134B}" type="slidenum">
              <a:rPr lang="en-US" smtClean="0"/>
              <a:pPr/>
              <a:t>‹#›</a:t>
            </a:fld>
            <a:endParaRPr lang="en-US" dirty="0"/>
          </a:p>
        </p:txBody>
      </p:sp>
    </p:spTree>
    <p:extLst>
      <p:ext uri="{BB962C8B-B14F-4D97-AF65-F5344CB8AC3E}">
        <p14:creationId xmlns:p14="http://schemas.microsoft.com/office/powerpoint/2010/main" val="1621558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CBF01-7CEA-4733-8D54-5072A1BC1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AC5D9-E480-78A8-988C-4AA73356B5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49638-05DA-1D90-35FD-51BA2323CB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3C8250-2168-FB42-B5D1-03F7AF68A920}"/>
              </a:ext>
            </a:extLst>
          </p:cNvPr>
          <p:cNvSpPr>
            <a:spLocks noGrp="1"/>
          </p:cNvSpPr>
          <p:nvPr>
            <p:ph type="sldNum" sz="quarter" idx="5"/>
          </p:nvPr>
        </p:nvSpPr>
        <p:spPr/>
        <p:txBody>
          <a:bodyPr/>
          <a:lstStyle/>
          <a:p>
            <a:fld id="{B0FCC8D5-6D68-A443-97C0-91AE5977134B}" type="slidenum">
              <a:rPr lang="en-US" smtClean="0"/>
              <a:pPr/>
              <a:t>28</a:t>
            </a:fld>
            <a:endParaRPr lang="en-US" dirty="0"/>
          </a:p>
        </p:txBody>
      </p:sp>
    </p:spTree>
    <p:extLst>
      <p:ext uri="{BB962C8B-B14F-4D97-AF65-F5344CB8AC3E}">
        <p14:creationId xmlns:p14="http://schemas.microsoft.com/office/powerpoint/2010/main" val="1072533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9D16E-9812-ED53-682E-81B7A0976C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AF5D3-A23A-0F9F-02E9-95A8066392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77437F-7E1C-B5E5-7A60-A7BECB6A4E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8CBCAC-A7D2-ED2C-0C23-DCD7F16CC65E}"/>
              </a:ext>
            </a:extLst>
          </p:cNvPr>
          <p:cNvSpPr>
            <a:spLocks noGrp="1"/>
          </p:cNvSpPr>
          <p:nvPr>
            <p:ph type="sldNum" sz="quarter" idx="5"/>
          </p:nvPr>
        </p:nvSpPr>
        <p:spPr/>
        <p:txBody>
          <a:bodyPr/>
          <a:lstStyle/>
          <a:p>
            <a:fld id="{B0FCC8D5-6D68-A443-97C0-91AE5977134B}" type="slidenum">
              <a:rPr lang="en-US" smtClean="0"/>
              <a:pPr/>
              <a:t>29</a:t>
            </a:fld>
            <a:endParaRPr lang="en-US" dirty="0"/>
          </a:p>
        </p:txBody>
      </p:sp>
    </p:spTree>
    <p:extLst>
      <p:ext uri="{BB962C8B-B14F-4D97-AF65-F5344CB8AC3E}">
        <p14:creationId xmlns:p14="http://schemas.microsoft.com/office/powerpoint/2010/main" val="1103371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F963C-8D69-81A4-B689-9F505E90D5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0DB98B-9B8F-B141-D339-687648D0B2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77E220-8D14-DAF6-3EE1-73E86C2A25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F88225-5920-6674-F2E0-FCD8CBCE1B6B}"/>
              </a:ext>
            </a:extLst>
          </p:cNvPr>
          <p:cNvSpPr>
            <a:spLocks noGrp="1"/>
          </p:cNvSpPr>
          <p:nvPr>
            <p:ph type="sldNum" sz="quarter" idx="5"/>
          </p:nvPr>
        </p:nvSpPr>
        <p:spPr/>
        <p:txBody>
          <a:bodyPr/>
          <a:lstStyle/>
          <a:p>
            <a:fld id="{B0FCC8D5-6D68-A443-97C0-91AE5977134B}" type="slidenum">
              <a:rPr lang="en-US" smtClean="0"/>
              <a:pPr/>
              <a:t>30</a:t>
            </a:fld>
            <a:endParaRPr lang="en-US" dirty="0"/>
          </a:p>
        </p:txBody>
      </p:sp>
    </p:spTree>
    <p:extLst>
      <p:ext uri="{BB962C8B-B14F-4D97-AF65-F5344CB8AC3E}">
        <p14:creationId xmlns:p14="http://schemas.microsoft.com/office/powerpoint/2010/main" val="2824357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C6596-F96B-DBAD-26B7-F9FF4ABF4E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22ADD2-94A3-9BAE-1001-408C9531CC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E4600B-8BFE-8376-C48F-F45B1E650E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BBAA87-CA1B-84CE-D84C-F30436E40A8D}"/>
              </a:ext>
            </a:extLst>
          </p:cNvPr>
          <p:cNvSpPr>
            <a:spLocks noGrp="1"/>
          </p:cNvSpPr>
          <p:nvPr>
            <p:ph type="sldNum" sz="quarter" idx="5"/>
          </p:nvPr>
        </p:nvSpPr>
        <p:spPr/>
        <p:txBody>
          <a:bodyPr/>
          <a:lstStyle/>
          <a:p>
            <a:fld id="{B0FCC8D5-6D68-A443-97C0-91AE5977134B}" type="slidenum">
              <a:rPr lang="en-US" smtClean="0"/>
              <a:pPr/>
              <a:t>31</a:t>
            </a:fld>
            <a:endParaRPr lang="en-US" dirty="0"/>
          </a:p>
        </p:txBody>
      </p:sp>
    </p:spTree>
    <p:extLst>
      <p:ext uri="{BB962C8B-B14F-4D97-AF65-F5344CB8AC3E}">
        <p14:creationId xmlns:p14="http://schemas.microsoft.com/office/powerpoint/2010/main" val="448431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CA57E-BA62-FE4C-30F4-5D109AC890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7A1B92-4002-D8FE-2647-380F7AAE63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6B9DDC-533D-466C-0B31-C3F9CA0837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4B75C5-8FC4-9DE4-A816-15F90F944C38}"/>
              </a:ext>
            </a:extLst>
          </p:cNvPr>
          <p:cNvSpPr>
            <a:spLocks noGrp="1"/>
          </p:cNvSpPr>
          <p:nvPr>
            <p:ph type="sldNum" sz="quarter" idx="5"/>
          </p:nvPr>
        </p:nvSpPr>
        <p:spPr/>
        <p:txBody>
          <a:bodyPr/>
          <a:lstStyle/>
          <a:p>
            <a:fld id="{B0FCC8D5-6D68-A443-97C0-91AE5977134B}" type="slidenum">
              <a:rPr lang="en-US" smtClean="0"/>
              <a:pPr/>
              <a:t>32</a:t>
            </a:fld>
            <a:endParaRPr lang="en-US" dirty="0"/>
          </a:p>
        </p:txBody>
      </p:sp>
    </p:spTree>
    <p:extLst>
      <p:ext uri="{BB962C8B-B14F-4D97-AF65-F5344CB8AC3E}">
        <p14:creationId xmlns:p14="http://schemas.microsoft.com/office/powerpoint/2010/main" val="12590235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ntent ">
    <p:spTree>
      <p:nvGrpSpPr>
        <p:cNvPr id="1" name=""/>
        <p:cNvGrpSpPr/>
        <p:nvPr/>
      </p:nvGrpSpPr>
      <p:grpSpPr>
        <a:xfrm>
          <a:off x="0" y="0"/>
          <a:ext cx="0" cy="0"/>
          <a:chOff x="0" y="0"/>
          <a:chExt cx="0" cy="0"/>
        </a:xfrm>
      </p:grpSpPr>
      <p:pic>
        <p:nvPicPr>
          <p:cNvPr id="3" name="Picture 2" descr="A blurry picture of a person's hand&#10;&#10;Description automatically generated">
            <a:extLst>
              <a:ext uri="{FF2B5EF4-FFF2-40B4-BE49-F238E27FC236}">
                <a16:creationId xmlns:a16="http://schemas.microsoft.com/office/drawing/2014/main" id="{D180ED77-2B8D-5324-A72B-6D54B93D8F48}"/>
              </a:ext>
            </a:extLst>
          </p:cNvPr>
          <p:cNvPicPr>
            <a:picLocks noChangeAspect="1"/>
          </p:cNvPicPr>
          <p:nvPr userDrawn="1"/>
        </p:nvPicPr>
        <p:blipFill>
          <a:blip r:embed="rId2"/>
          <a:stretch>
            <a:fillRect/>
          </a:stretch>
        </p:blipFill>
        <p:spPr>
          <a:xfrm>
            <a:off x="0" y="0"/>
            <a:ext cx="4267200" cy="6858000"/>
          </a:xfrm>
          <a:prstGeom prst="rect">
            <a:avLst/>
          </a:prstGeom>
        </p:spPr>
      </p:pic>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99012" y="1104436"/>
            <a:ext cx="277091" cy="277091"/>
          </a:xfrm>
          <a:prstGeom prst="ellipse">
            <a:avLst/>
          </a:prstGeom>
          <a:solidFill>
            <a:srgbClr val="867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42EFBC91-2D7B-DE0F-D420-9150A20A8DB8}"/>
              </a:ext>
              <a:ext uri="{C183D7F6-B498-43B3-948B-1728B52AA6E4}">
                <adec:decorative xmlns:adec="http://schemas.microsoft.com/office/drawing/2017/decorative" val="1"/>
              </a:ext>
            </a:extLst>
          </p:cNvPr>
          <p:cNvSpPr/>
          <p:nvPr userDrawn="1"/>
        </p:nvSpPr>
        <p:spPr>
          <a:xfrm>
            <a:off x="4799012" y="2000302"/>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99012" y="2911264"/>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A0E00C62-D1B4-5AC2-7372-48D84611B3A5}"/>
              </a:ext>
              <a:ext uri="{C183D7F6-B498-43B3-948B-1728B52AA6E4}">
                <adec:decorative xmlns:adec="http://schemas.microsoft.com/office/drawing/2017/decorative" val="1"/>
              </a:ext>
            </a:extLst>
          </p:cNvPr>
          <p:cNvSpPr/>
          <p:nvPr userDrawn="1"/>
        </p:nvSpPr>
        <p:spPr>
          <a:xfrm>
            <a:off x="4799012" y="3809688"/>
            <a:ext cx="277091" cy="2770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Oval 108">
            <a:extLst>
              <a:ext uri="{FF2B5EF4-FFF2-40B4-BE49-F238E27FC236}">
                <a16:creationId xmlns:a16="http://schemas.microsoft.com/office/drawing/2014/main" id="{F404BE60-AB5A-A976-F7F4-127E40154CA6}"/>
              </a:ext>
              <a:ext uri="{C183D7F6-B498-43B3-948B-1728B52AA6E4}">
                <adec:decorative xmlns:adec="http://schemas.microsoft.com/office/drawing/2017/decorative" val="1"/>
              </a:ext>
            </a:extLst>
          </p:cNvPr>
          <p:cNvSpPr/>
          <p:nvPr userDrawn="1"/>
        </p:nvSpPr>
        <p:spPr>
          <a:xfrm>
            <a:off x="4799012" y="4735482"/>
            <a:ext cx="277091" cy="277091"/>
          </a:xfrm>
          <a:prstGeom prst="ellipse">
            <a:avLst/>
          </a:prstGeom>
          <a:solidFill>
            <a:srgbClr val="BE9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97277" y="1078233"/>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7" name="Text Placeholder 125">
            <a:extLst>
              <a:ext uri="{FF2B5EF4-FFF2-40B4-BE49-F238E27FC236}">
                <a16:creationId xmlns:a16="http://schemas.microsoft.com/office/drawing/2014/main" id="{DB9A7029-7E41-0522-C6B8-2DC903EC8E97}"/>
              </a:ext>
            </a:extLst>
          </p:cNvPr>
          <p:cNvSpPr>
            <a:spLocks noGrp="1"/>
          </p:cNvSpPr>
          <p:nvPr>
            <p:ph type="body" sz="quarter" idx="12" hasCustomPrompt="1"/>
          </p:nvPr>
        </p:nvSpPr>
        <p:spPr>
          <a:xfrm>
            <a:off x="5297277" y="19775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97277" y="28919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9" name="Text Placeholder 125">
            <a:extLst>
              <a:ext uri="{FF2B5EF4-FFF2-40B4-BE49-F238E27FC236}">
                <a16:creationId xmlns:a16="http://schemas.microsoft.com/office/drawing/2014/main" id="{EA92961D-B387-13AC-6DDE-C5216E7F8580}"/>
              </a:ext>
            </a:extLst>
          </p:cNvPr>
          <p:cNvSpPr>
            <a:spLocks noGrp="1"/>
          </p:cNvSpPr>
          <p:nvPr>
            <p:ph type="body" sz="quarter" idx="14" hasCustomPrompt="1"/>
          </p:nvPr>
        </p:nvSpPr>
        <p:spPr>
          <a:xfrm>
            <a:off x="5297277" y="38063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30" name="Text Placeholder 125">
            <a:extLst>
              <a:ext uri="{FF2B5EF4-FFF2-40B4-BE49-F238E27FC236}">
                <a16:creationId xmlns:a16="http://schemas.microsoft.com/office/drawing/2014/main" id="{F7D8A456-CE9E-5AE5-E7BD-56C41E29BF72}"/>
              </a:ext>
            </a:extLst>
          </p:cNvPr>
          <p:cNvSpPr>
            <a:spLocks noGrp="1"/>
          </p:cNvSpPr>
          <p:nvPr>
            <p:ph type="body" sz="quarter" idx="15" hasCustomPrompt="1"/>
          </p:nvPr>
        </p:nvSpPr>
        <p:spPr>
          <a:xfrm>
            <a:off x="5297277" y="47207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cxnSp>
        <p:nvCxnSpPr>
          <p:cNvPr id="5" name="Straight Connector 4">
            <a:extLst>
              <a:ext uri="{FF2B5EF4-FFF2-40B4-BE49-F238E27FC236}">
                <a16:creationId xmlns:a16="http://schemas.microsoft.com/office/drawing/2014/main" id="{4777E872-1DCC-3C94-2C42-B61B73360391}"/>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6" name="Text Placeholder 125">
            <a:extLst>
              <a:ext uri="{FF2B5EF4-FFF2-40B4-BE49-F238E27FC236}">
                <a16:creationId xmlns:a16="http://schemas.microsoft.com/office/drawing/2014/main" id="{517A7A7F-C3E7-5C25-0DC7-7FB7D5D44E02}"/>
              </a:ext>
            </a:extLst>
          </p:cNvPr>
          <p:cNvSpPr>
            <a:spLocks noGrp="1"/>
          </p:cNvSpPr>
          <p:nvPr>
            <p:ph type="body" sz="quarter" idx="16" hasCustomPrompt="1"/>
          </p:nvPr>
        </p:nvSpPr>
        <p:spPr>
          <a:xfrm>
            <a:off x="5297277" y="5620789"/>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7" name="Oval 6">
            <a:extLst>
              <a:ext uri="{FF2B5EF4-FFF2-40B4-BE49-F238E27FC236}">
                <a16:creationId xmlns:a16="http://schemas.microsoft.com/office/drawing/2014/main" id="{1BF0104A-62E8-A2FD-2568-E303DBA648F3}"/>
              </a:ext>
              <a:ext uri="{C183D7F6-B498-43B3-948B-1728B52AA6E4}">
                <adec:decorative xmlns:adec="http://schemas.microsoft.com/office/drawing/2017/decorative" val="1"/>
              </a:ext>
            </a:extLst>
          </p:cNvPr>
          <p:cNvSpPr/>
          <p:nvPr userDrawn="1"/>
        </p:nvSpPr>
        <p:spPr>
          <a:xfrm>
            <a:off x="4814263" y="5666509"/>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1877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ategorie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B6D76A-1554-BB59-77BF-D68B45F8C601}"/>
              </a:ext>
            </a:extLst>
          </p:cNvPr>
          <p:cNvPicPr>
            <a:picLocks noChangeAspect="1"/>
          </p:cNvPicPr>
          <p:nvPr userDrawn="1"/>
        </p:nvPicPr>
        <p:blipFill>
          <a:blip r:embed="rId2"/>
          <a:srcRect/>
          <a:stretch/>
        </p:blipFill>
        <p:spPr>
          <a:xfrm>
            <a:off x="-1068388" y="-54093"/>
            <a:ext cx="4343400" cy="6968744"/>
          </a:xfrm>
          <a:prstGeom prst="rect">
            <a:avLst/>
          </a:prstGeom>
        </p:spPr>
      </p:pic>
      <p:sp>
        <p:nvSpPr>
          <p:cNvPr id="6" name="Rounded Rectangle 37">
            <a:extLst>
              <a:ext uri="{FF2B5EF4-FFF2-40B4-BE49-F238E27FC236}">
                <a16:creationId xmlns:a16="http://schemas.microsoft.com/office/drawing/2014/main" id="{112D2DA4-0E08-4513-D8A7-6A9341641906}"/>
              </a:ext>
              <a:ext uri="{C183D7F6-B498-43B3-948B-1728B52AA6E4}">
                <adec:decorative xmlns:adec="http://schemas.microsoft.com/office/drawing/2017/decorative" val="1"/>
              </a:ext>
            </a:extLst>
          </p:cNvPr>
          <p:cNvSpPr/>
          <p:nvPr userDrawn="1"/>
        </p:nvSpPr>
        <p:spPr>
          <a:xfrm>
            <a:off x="3656012" y="426720"/>
            <a:ext cx="8118910" cy="5974080"/>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 Placeholder 125">
            <a:extLst>
              <a:ext uri="{FF2B5EF4-FFF2-40B4-BE49-F238E27FC236}">
                <a16:creationId xmlns:a16="http://schemas.microsoft.com/office/drawing/2014/main" id="{4165A26A-83C2-1D75-81B6-B3DA5090EC6F}"/>
              </a:ext>
            </a:extLst>
          </p:cNvPr>
          <p:cNvSpPr>
            <a:spLocks noGrp="1"/>
          </p:cNvSpPr>
          <p:nvPr>
            <p:ph type="body" sz="quarter" idx="19" hasCustomPrompt="1"/>
          </p:nvPr>
        </p:nvSpPr>
        <p:spPr>
          <a:xfrm>
            <a:off x="3884612" y="1918791"/>
            <a:ext cx="7659904" cy="3464721"/>
          </a:xfrm>
          <a:prstGeom prst="rect">
            <a:avLst/>
          </a:prstGeom>
        </p:spPr>
        <p:txBody>
          <a:bodyPr>
            <a:noAutofit/>
          </a:bodyPr>
          <a:lstStyle>
            <a:lvl1pPr marL="0" indent="0" algn="ctr">
              <a:lnSpc>
                <a:spcPct val="110000"/>
              </a:lnSpc>
              <a:spcAft>
                <a:spcPts val="0"/>
              </a:spcAft>
              <a:buNone/>
              <a:defRPr sz="2800" b="0"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text here</a:t>
            </a:r>
          </a:p>
        </p:txBody>
      </p:sp>
      <p:sp>
        <p:nvSpPr>
          <p:cNvPr id="24" name="Text Placeholder 125">
            <a:extLst>
              <a:ext uri="{FF2B5EF4-FFF2-40B4-BE49-F238E27FC236}">
                <a16:creationId xmlns:a16="http://schemas.microsoft.com/office/drawing/2014/main" id="{98BD529B-0AE7-44E1-B15F-087C3789FEC2}"/>
              </a:ext>
            </a:extLst>
          </p:cNvPr>
          <p:cNvSpPr>
            <a:spLocks noGrp="1"/>
          </p:cNvSpPr>
          <p:nvPr>
            <p:ph type="body" sz="quarter" idx="22" hasCustomPrompt="1"/>
          </p:nvPr>
        </p:nvSpPr>
        <p:spPr>
          <a:xfrm>
            <a:off x="3884612" y="1080591"/>
            <a:ext cx="7659905" cy="838200"/>
          </a:xfrm>
          <a:prstGeom prst="rect">
            <a:avLst/>
          </a:prstGeom>
        </p:spPr>
        <p:txBody>
          <a:bodyPr>
            <a:noAutofit/>
          </a:bodyPr>
          <a:lstStyle>
            <a:lvl1pPr marL="0" indent="0" algn="ctr">
              <a:buNone/>
              <a:defRPr sz="28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
        <p:nvSpPr>
          <p:cNvPr id="25" name="Title 4">
            <a:extLst>
              <a:ext uri="{FF2B5EF4-FFF2-40B4-BE49-F238E27FC236}">
                <a16:creationId xmlns:a16="http://schemas.microsoft.com/office/drawing/2014/main" id="{908E810F-3CAC-4E1B-A234-742F11D15383}"/>
              </a:ext>
            </a:extLst>
          </p:cNvPr>
          <p:cNvSpPr>
            <a:spLocks noGrp="1"/>
          </p:cNvSpPr>
          <p:nvPr>
            <p:ph type="title" hasCustomPrompt="1"/>
          </p:nvPr>
        </p:nvSpPr>
        <p:spPr>
          <a:xfrm>
            <a:off x="303212" y="5029200"/>
            <a:ext cx="2956082" cy="914400"/>
          </a:xfrm>
          <a:prstGeom prst="rect">
            <a:avLst/>
          </a:prstGeom>
        </p:spPr>
        <p:txBody>
          <a:bodyPr>
            <a:normAutofit fontScale="90000"/>
          </a:bodyPr>
          <a:lstStyle>
            <a:lvl1pPr algn="l">
              <a:defRPr spc="0" baseline="0">
                <a:solidFill>
                  <a:schemeClr val="bg1"/>
                </a:solidFill>
              </a:defRPr>
            </a:lvl1pPr>
          </a:lstStyle>
          <a:p>
            <a:pPr>
              <a:lnSpc>
                <a:spcPct val="150000"/>
              </a:lnSpc>
            </a:pPr>
            <a:r>
              <a:rPr lang="en-US" dirty="0"/>
              <a:t>Text</a:t>
            </a:r>
          </a:p>
        </p:txBody>
      </p:sp>
      <p:cxnSp>
        <p:nvCxnSpPr>
          <p:cNvPr id="4" name="Straight Connector 3">
            <a:extLst>
              <a:ext uri="{FF2B5EF4-FFF2-40B4-BE49-F238E27FC236}">
                <a16:creationId xmlns:a16="http://schemas.microsoft.com/office/drawing/2014/main" id="{5CFD6089-12D6-91FE-9941-F32E067E14D2}"/>
              </a:ext>
              <a:ext uri="{C183D7F6-B498-43B3-948B-1728B52AA6E4}">
                <adec:decorative xmlns:adec="http://schemas.microsoft.com/office/drawing/2017/decorative" val="1"/>
              </a:ext>
            </a:extLst>
          </p:cNvPr>
          <p:cNvCxnSpPr>
            <a:cxnSpLocks/>
          </p:cNvCxnSpPr>
          <p:nvPr userDrawn="1"/>
        </p:nvCxnSpPr>
        <p:spPr>
          <a:xfrm>
            <a:off x="398185" y="6278880"/>
            <a:ext cx="1352827"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5418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Location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FB5F19-141B-56E5-C07C-E06A696772CD}"/>
              </a:ext>
            </a:extLst>
          </p:cNvPr>
          <p:cNvPicPr>
            <a:picLocks noChangeAspect="1"/>
          </p:cNvPicPr>
          <p:nvPr userDrawn="1"/>
        </p:nvPicPr>
        <p:blipFill>
          <a:blip r:embed="rId2"/>
          <a:srcRect/>
          <a:stretch/>
        </p:blipFill>
        <p:spPr>
          <a:xfrm>
            <a:off x="8837612" y="7034"/>
            <a:ext cx="4267200" cy="6846486"/>
          </a:xfrm>
          <a:prstGeom prst="rect">
            <a:avLst/>
          </a:prstGeom>
        </p:spPr>
      </p:pic>
      <p:sp>
        <p:nvSpPr>
          <p:cNvPr id="4" name="Rounded Rectangle 37">
            <a:extLst>
              <a:ext uri="{FF2B5EF4-FFF2-40B4-BE49-F238E27FC236}">
                <a16:creationId xmlns:a16="http://schemas.microsoft.com/office/drawing/2014/main" id="{60E7CCD4-0B53-118E-C908-DBD2918F42A9}"/>
              </a:ext>
              <a:ext uri="{C183D7F6-B498-43B3-948B-1728B52AA6E4}">
                <adec:decorative xmlns:adec="http://schemas.microsoft.com/office/drawing/2017/decorative" val="1"/>
              </a:ext>
            </a:extLst>
          </p:cNvPr>
          <p:cNvSpPr/>
          <p:nvPr userDrawn="1"/>
        </p:nvSpPr>
        <p:spPr>
          <a:xfrm>
            <a:off x="379412" y="426720"/>
            <a:ext cx="8118910" cy="5974080"/>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125">
            <a:extLst>
              <a:ext uri="{FF2B5EF4-FFF2-40B4-BE49-F238E27FC236}">
                <a16:creationId xmlns:a16="http://schemas.microsoft.com/office/drawing/2014/main" id="{D426254D-BC75-9F62-9161-0514F7BDAA00}"/>
              </a:ext>
            </a:extLst>
          </p:cNvPr>
          <p:cNvSpPr>
            <a:spLocks noGrp="1"/>
          </p:cNvSpPr>
          <p:nvPr>
            <p:ph type="body" sz="quarter" idx="19" hasCustomPrompt="1"/>
          </p:nvPr>
        </p:nvSpPr>
        <p:spPr>
          <a:xfrm>
            <a:off x="608012" y="1918791"/>
            <a:ext cx="7659904" cy="3464721"/>
          </a:xfrm>
          <a:prstGeom prst="rect">
            <a:avLst/>
          </a:prstGeom>
        </p:spPr>
        <p:txBody>
          <a:bodyPr>
            <a:noAutofit/>
          </a:bodyPr>
          <a:lstStyle>
            <a:lvl1pPr marL="0" indent="0" algn="ctr">
              <a:lnSpc>
                <a:spcPct val="110000"/>
              </a:lnSpc>
              <a:spcAft>
                <a:spcPts val="0"/>
              </a:spcAft>
              <a:buNone/>
              <a:defRPr sz="2800" b="0"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text here</a:t>
            </a:r>
          </a:p>
        </p:txBody>
      </p:sp>
      <p:sp>
        <p:nvSpPr>
          <p:cNvPr id="6" name="Text Placeholder 125">
            <a:extLst>
              <a:ext uri="{FF2B5EF4-FFF2-40B4-BE49-F238E27FC236}">
                <a16:creationId xmlns:a16="http://schemas.microsoft.com/office/drawing/2014/main" id="{3F618941-834F-FC67-8ADD-142348299E9A}"/>
              </a:ext>
            </a:extLst>
          </p:cNvPr>
          <p:cNvSpPr>
            <a:spLocks noGrp="1"/>
          </p:cNvSpPr>
          <p:nvPr>
            <p:ph type="body" sz="quarter" idx="22" hasCustomPrompt="1"/>
          </p:nvPr>
        </p:nvSpPr>
        <p:spPr>
          <a:xfrm>
            <a:off x="608012" y="1080591"/>
            <a:ext cx="7659905" cy="838200"/>
          </a:xfrm>
          <a:prstGeom prst="rect">
            <a:avLst/>
          </a:prstGeom>
        </p:spPr>
        <p:txBody>
          <a:bodyPr>
            <a:noAutofit/>
          </a:bodyPr>
          <a:lstStyle>
            <a:lvl1pPr marL="0" indent="0" algn="ctr">
              <a:buNone/>
              <a:defRPr sz="28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
        <p:nvSpPr>
          <p:cNvPr id="7" name="Title 4">
            <a:extLst>
              <a:ext uri="{FF2B5EF4-FFF2-40B4-BE49-F238E27FC236}">
                <a16:creationId xmlns:a16="http://schemas.microsoft.com/office/drawing/2014/main" id="{18B02CE1-14B9-A6B8-AEB6-B5CE86A34CAD}"/>
              </a:ext>
            </a:extLst>
          </p:cNvPr>
          <p:cNvSpPr>
            <a:spLocks noGrp="1"/>
          </p:cNvSpPr>
          <p:nvPr>
            <p:ph type="title" hasCustomPrompt="1"/>
          </p:nvPr>
        </p:nvSpPr>
        <p:spPr>
          <a:xfrm>
            <a:off x="9066212" y="5029200"/>
            <a:ext cx="2956082" cy="914400"/>
          </a:xfrm>
          <a:prstGeom prst="rect">
            <a:avLst/>
          </a:prstGeom>
        </p:spPr>
        <p:txBody>
          <a:bodyPr>
            <a:normAutofit fontScale="90000"/>
          </a:bodyPr>
          <a:lstStyle>
            <a:lvl1pPr algn="r">
              <a:defRPr spc="0" baseline="0">
                <a:solidFill>
                  <a:schemeClr val="bg1"/>
                </a:solidFill>
              </a:defRPr>
            </a:lvl1pPr>
          </a:lstStyle>
          <a:p>
            <a:pPr>
              <a:lnSpc>
                <a:spcPct val="150000"/>
              </a:lnSpc>
            </a:pPr>
            <a:r>
              <a:rPr lang="en-US" dirty="0"/>
              <a:t>Text</a:t>
            </a:r>
          </a:p>
        </p:txBody>
      </p:sp>
      <p:cxnSp>
        <p:nvCxnSpPr>
          <p:cNvPr id="8" name="Straight Connector 7">
            <a:extLst>
              <a:ext uri="{FF2B5EF4-FFF2-40B4-BE49-F238E27FC236}">
                <a16:creationId xmlns:a16="http://schemas.microsoft.com/office/drawing/2014/main" id="{3BEEFB95-C49B-8414-E570-618A55EA603F}"/>
              </a:ext>
              <a:ext uri="{C183D7F6-B498-43B3-948B-1728B52AA6E4}">
                <adec:decorative xmlns:adec="http://schemas.microsoft.com/office/drawing/2017/decorative" val="1"/>
              </a:ext>
            </a:extLst>
          </p:cNvPr>
          <p:cNvCxnSpPr>
            <a:cxnSpLocks/>
          </p:cNvCxnSpPr>
          <p:nvPr userDrawn="1"/>
        </p:nvCxnSpPr>
        <p:spPr>
          <a:xfrm>
            <a:off x="10514012" y="6278880"/>
            <a:ext cx="1355882"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0516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Locations">
    <p:spTree>
      <p:nvGrpSpPr>
        <p:cNvPr id="1" name=""/>
        <p:cNvGrpSpPr/>
        <p:nvPr/>
      </p:nvGrpSpPr>
      <p:grpSpPr>
        <a:xfrm>
          <a:off x="0" y="0"/>
          <a:ext cx="0" cy="0"/>
          <a:chOff x="0" y="0"/>
          <a:chExt cx="0" cy="0"/>
        </a:xfrm>
      </p:grpSpPr>
      <p:sp>
        <p:nvSpPr>
          <p:cNvPr id="973" name="Rounded Rectangle 37">
            <a:extLst>
              <a:ext uri="{FF2B5EF4-FFF2-40B4-BE49-F238E27FC236}">
                <a16:creationId xmlns:a16="http://schemas.microsoft.com/office/drawing/2014/main" id="{299C283B-7129-48F0-95A3-94DC6DBD0BE1}"/>
              </a:ext>
              <a:ext uri="{C183D7F6-B498-43B3-948B-1728B52AA6E4}">
                <adec:decorative xmlns:adec="http://schemas.microsoft.com/office/drawing/2017/decorative" val="1"/>
              </a:ext>
            </a:extLst>
          </p:cNvPr>
          <p:cNvSpPr/>
          <p:nvPr userDrawn="1"/>
        </p:nvSpPr>
        <p:spPr>
          <a:xfrm>
            <a:off x="410292" y="426720"/>
            <a:ext cx="11399120" cy="5974080"/>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5" name="Text Placeholder 125">
            <a:extLst>
              <a:ext uri="{FF2B5EF4-FFF2-40B4-BE49-F238E27FC236}">
                <a16:creationId xmlns:a16="http://schemas.microsoft.com/office/drawing/2014/main" id="{9768840C-4C17-430E-8A75-5C03715FF3E6}"/>
              </a:ext>
            </a:extLst>
          </p:cNvPr>
          <p:cNvSpPr>
            <a:spLocks noGrp="1"/>
          </p:cNvSpPr>
          <p:nvPr>
            <p:ph type="body" sz="quarter" idx="22" hasCustomPrompt="1"/>
          </p:nvPr>
        </p:nvSpPr>
        <p:spPr>
          <a:xfrm>
            <a:off x="640696" y="1335878"/>
            <a:ext cx="10940118" cy="4302921"/>
          </a:xfrm>
          <a:prstGeom prst="rect">
            <a:avLst/>
          </a:prstGeom>
        </p:spPr>
        <p:txBody>
          <a:bodyPr>
            <a:noAutofit/>
          </a:bodyPr>
          <a:lstStyle>
            <a:lvl1pPr marL="0" indent="0" algn="ctr">
              <a:buNone/>
              <a:defRPr sz="6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Tree>
    <p:extLst>
      <p:ext uri="{BB962C8B-B14F-4D97-AF65-F5344CB8AC3E}">
        <p14:creationId xmlns:p14="http://schemas.microsoft.com/office/powerpoint/2010/main" val="2241564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Locations">
    <p:spTree>
      <p:nvGrpSpPr>
        <p:cNvPr id="1" name=""/>
        <p:cNvGrpSpPr/>
        <p:nvPr/>
      </p:nvGrpSpPr>
      <p:grpSpPr>
        <a:xfrm>
          <a:off x="0" y="0"/>
          <a:ext cx="0" cy="0"/>
          <a:chOff x="0" y="0"/>
          <a:chExt cx="0" cy="0"/>
        </a:xfrm>
      </p:grpSpPr>
      <p:sp>
        <p:nvSpPr>
          <p:cNvPr id="973" name="Rounded Rectangle 37">
            <a:extLst>
              <a:ext uri="{FF2B5EF4-FFF2-40B4-BE49-F238E27FC236}">
                <a16:creationId xmlns:a16="http://schemas.microsoft.com/office/drawing/2014/main" id="{299C283B-7129-48F0-95A3-94DC6DBD0BE1}"/>
              </a:ext>
              <a:ext uri="{C183D7F6-B498-43B3-948B-1728B52AA6E4}">
                <adec:decorative xmlns:adec="http://schemas.microsoft.com/office/drawing/2017/decorative" val="1"/>
              </a:ext>
            </a:extLst>
          </p:cNvPr>
          <p:cNvSpPr/>
          <p:nvPr userDrawn="1"/>
        </p:nvSpPr>
        <p:spPr>
          <a:xfrm>
            <a:off x="410292" y="426720"/>
            <a:ext cx="11399120" cy="5974080"/>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5" name="Text Placeholder 125">
            <a:extLst>
              <a:ext uri="{FF2B5EF4-FFF2-40B4-BE49-F238E27FC236}">
                <a16:creationId xmlns:a16="http://schemas.microsoft.com/office/drawing/2014/main" id="{9768840C-4C17-430E-8A75-5C03715FF3E6}"/>
              </a:ext>
            </a:extLst>
          </p:cNvPr>
          <p:cNvSpPr>
            <a:spLocks noGrp="1"/>
          </p:cNvSpPr>
          <p:nvPr>
            <p:ph type="body" sz="quarter" idx="22" hasCustomPrompt="1"/>
          </p:nvPr>
        </p:nvSpPr>
        <p:spPr>
          <a:xfrm>
            <a:off x="640696" y="1335879"/>
            <a:ext cx="10940118" cy="569122"/>
          </a:xfrm>
          <a:prstGeom prst="rect">
            <a:avLst/>
          </a:prstGeom>
        </p:spPr>
        <p:txBody>
          <a:bodyPr>
            <a:noAutofit/>
          </a:bodyPr>
          <a:lstStyle>
            <a:lvl1pPr marL="0" indent="0" algn="ctr">
              <a:buNone/>
              <a:defRPr sz="32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
        <p:nvSpPr>
          <p:cNvPr id="4" name="Text Placeholder 125">
            <a:extLst>
              <a:ext uri="{FF2B5EF4-FFF2-40B4-BE49-F238E27FC236}">
                <a16:creationId xmlns:a16="http://schemas.microsoft.com/office/drawing/2014/main" id="{D063A84D-1ABA-44B8-A1EB-EEBA125ED992}"/>
              </a:ext>
            </a:extLst>
          </p:cNvPr>
          <p:cNvSpPr>
            <a:spLocks noGrp="1"/>
          </p:cNvSpPr>
          <p:nvPr>
            <p:ph type="body" sz="quarter" idx="23" hasCustomPrompt="1"/>
          </p:nvPr>
        </p:nvSpPr>
        <p:spPr>
          <a:xfrm>
            <a:off x="640694" y="1945478"/>
            <a:ext cx="10940118" cy="569122"/>
          </a:xfrm>
          <a:prstGeom prst="rect">
            <a:avLst/>
          </a:prstGeom>
        </p:spPr>
        <p:txBody>
          <a:bodyPr>
            <a:noAutofit/>
          </a:bodyPr>
          <a:lstStyle>
            <a:lvl1pPr marL="0" indent="0" algn="ctr">
              <a:lnSpc>
                <a:spcPct val="150000"/>
              </a:lnSpc>
              <a:buNone/>
              <a:defRPr sz="2800" b="0" i="0" cap="none"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spc="0" baseline="0" dirty="0"/>
              <a:t>yes</a:t>
            </a:r>
            <a:endParaRPr lang="en-US" dirty="0"/>
          </a:p>
        </p:txBody>
      </p:sp>
    </p:spTree>
    <p:extLst>
      <p:ext uri="{BB962C8B-B14F-4D97-AF65-F5344CB8AC3E}">
        <p14:creationId xmlns:p14="http://schemas.microsoft.com/office/powerpoint/2010/main" val="7999008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Levels infographic">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3F7A39C-B68D-BE22-3E83-82E2D48D427E}"/>
              </a:ext>
              <a:ext uri="{C183D7F6-B498-43B3-948B-1728B52AA6E4}">
                <adec:decorative xmlns:adec="http://schemas.microsoft.com/office/drawing/2017/decorative" val="1"/>
              </a:ext>
            </a:extLst>
          </p:cNvPr>
          <p:cNvSpPr/>
          <p:nvPr userDrawn="1"/>
        </p:nvSpPr>
        <p:spPr>
          <a:xfrm>
            <a:off x="0" y="0"/>
            <a:ext cx="12188825"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9">
            <a:extLst>
              <a:ext uri="{FF2B5EF4-FFF2-40B4-BE49-F238E27FC236}">
                <a16:creationId xmlns:a16="http://schemas.microsoft.com/office/drawing/2014/main" id="{99B978BA-25FE-48B1-BDB9-0DFD66A0801F}"/>
              </a:ext>
              <a:ext uri="{C183D7F6-B498-43B3-948B-1728B52AA6E4}">
                <adec:decorative xmlns:adec="http://schemas.microsoft.com/office/drawing/2017/decorative" val="1"/>
              </a:ext>
            </a:extLst>
          </p:cNvPr>
          <p:cNvCxnSpPr>
            <a:cxnSpLocks/>
          </p:cNvCxnSpPr>
          <p:nvPr userDrawn="1"/>
        </p:nvCxnSpPr>
        <p:spPr>
          <a:xfrm>
            <a:off x="836612" y="5562600"/>
            <a:ext cx="103632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itle 4">
            <a:extLst>
              <a:ext uri="{FF2B5EF4-FFF2-40B4-BE49-F238E27FC236}">
                <a16:creationId xmlns:a16="http://schemas.microsoft.com/office/drawing/2014/main" id="{B5BA447C-5757-44EF-9622-EFB9DC51FA6F}"/>
              </a:ext>
            </a:extLst>
          </p:cNvPr>
          <p:cNvSpPr>
            <a:spLocks noGrp="1"/>
          </p:cNvSpPr>
          <p:nvPr>
            <p:ph type="title" hasCustomPrompt="1"/>
          </p:nvPr>
        </p:nvSpPr>
        <p:spPr>
          <a:xfrm>
            <a:off x="836150" y="1063862"/>
            <a:ext cx="10363200" cy="3812938"/>
          </a:xfrm>
          <a:prstGeom prst="rect">
            <a:avLst/>
          </a:prstGeom>
        </p:spPr>
        <p:txBody>
          <a:bodyPr>
            <a:normAutofit fontScale="90000"/>
          </a:bodyPr>
          <a:lstStyle>
            <a:lvl1pPr algn="ctr">
              <a:defRPr spc="0" baseline="0">
                <a:solidFill>
                  <a:schemeClr val="bg1"/>
                </a:solidFill>
              </a:defRPr>
            </a:lvl1pPr>
          </a:lstStyle>
          <a:p>
            <a:pPr>
              <a:lnSpc>
                <a:spcPct val="150000"/>
              </a:lnSpc>
            </a:pPr>
            <a:r>
              <a:rPr lang="en-US" dirty="0"/>
              <a:t>Chart</a:t>
            </a:r>
          </a:p>
        </p:txBody>
      </p:sp>
    </p:spTree>
    <p:extLst>
      <p:ext uri="{BB962C8B-B14F-4D97-AF65-F5344CB8AC3E}">
        <p14:creationId xmlns:p14="http://schemas.microsoft.com/office/powerpoint/2010/main" val="3470706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9205046" y="6264275"/>
            <a:ext cx="2844059" cy="365125"/>
          </a:xfrm>
          <a:prstGeom prst="rect">
            <a:avLst/>
          </a:prstGeom>
        </p:spPr>
        <p:txBody>
          <a:bodyPr/>
          <a:lstStyle/>
          <a:p>
            <a:fld id="{7091A9FD-CDA2-4BA5-8C18-59D6F59EB34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ntent ">
    <p:spTree>
      <p:nvGrpSpPr>
        <p:cNvPr id="1" name=""/>
        <p:cNvGrpSpPr/>
        <p:nvPr/>
      </p:nvGrpSpPr>
      <p:grpSpPr>
        <a:xfrm>
          <a:off x="0" y="0"/>
          <a:ext cx="0" cy="0"/>
          <a:chOff x="0" y="0"/>
          <a:chExt cx="0" cy="0"/>
        </a:xfrm>
      </p:grpSpPr>
      <p:pic>
        <p:nvPicPr>
          <p:cNvPr id="3" name="Picture 2" descr="A blurry picture of a person's hand&#10;&#10;Description automatically generated">
            <a:extLst>
              <a:ext uri="{FF2B5EF4-FFF2-40B4-BE49-F238E27FC236}">
                <a16:creationId xmlns:a16="http://schemas.microsoft.com/office/drawing/2014/main" id="{D180ED77-2B8D-5324-A72B-6D54B93D8F48}"/>
              </a:ext>
            </a:extLst>
          </p:cNvPr>
          <p:cNvPicPr>
            <a:picLocks noChangeAspect="1"/>
          </p:cNvPicPr>
          <p:nvPr userDrawn="1"/>
        </p:nvPicPr>
        <p:blipFill>
          <a:blip r:embed="rId2"/>
          <a:stretch>
            <a:fillRect/>
          </a:stretch>
        </p:blipFill>
        <p:spPr>
          <a:xfrm>
            <a:off x="0" y="0"/>
            <a:ext cx="4267200" cy="6858000"/>
          </a:xfrm>
          <a:prstGeom prst="rect">
            <a:avLst/>
          </a:prstGeom>
        </p:spPr>
      </p:pic>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83761" y="952036"/>
            <a:ext cx="277091" cy="277091"/>
          </a:xfrm>
          <a:prstGeom prst="ellipse">
            <a:avLst/>
          </a:prstGeom>
          <a:solidFill>
            <a:srgbClr val="867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42EFBC91-2D7B-DE0F-D420-9150A20A8DB8}"/>
              </a:ext>
              <a:ext uri="{C183D7F6-B498-43B3-948B-1728B52AA6E4}">
                <adec:decorative xmlns:adec="http://schemas.microsoft.com/office/drawing/2017/decorative" val="1"/>
              </a:ext>
            </a:extLst>
          </p:cNvPr>
          <p:cNvSpPr/>
          <p:nvPr userDrawn="1"/>
        </p:nvSpPr>
        <p:spPr>
          <a:xfrm>
            <a:off x="4783761" y="2125924"/>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3299812"/>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A0E00C62-D1B4-5AC2-7372-48D84611B3A5}"/>
              </a:ext>
              <a:ext uri="{C183D7F6-B498-43B3-948B-1728B52AA6E4}">
                <adec:decorative xmlns:adec="http://schemas.microsoft.com/office/drawing/2017/decorative" val="1"/>
              </a:ext>
            </a:extLst>
          </p:cNvPr>
          <p:cNvSpPr/>
          <p:nvPr userDrawn="1"/>
        </p:nvSpPr>
        <p:spPr>
          <a:xfrm>
            <a:off x="4783761" y="4461162"/>
            <a:ext cx="277091" cy="2770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Oval 108">
            <a:extLst>
              <a:ext uri="{FF2B5EF4-FFF2-40B4-BE49-F238E27FC236}">
                <a16:creationId xmlns:a16="http://schemas.microsoft.com/office/drawing/2014/main" id="{F404BE60-AB5A-A976-F7F4-127E40154CA6}"/>
              </a:ext>
              <a:ext uri="{C183D7F6-B498-43B3-948B-1728B52AA6E4}">
                <adec:decorative xmlns:adec="http://schemas.microsoft.com/office/drawing/2017/decorative" val="1"/>
              </a:ext>
            </a:extLst>
          </p:cNvPr>
          <p:cNvSpPr/>
          <p:nvPr userDrawn="1"/>
        </p:nvSpPr>
        <p:spPr>
          <a:xfrm>
            <a:off x="4783761" y="5649882"/>
            <a:ext cx="277091" cy="277091"/>
          </a:xfrm>
          <a:prstGeom prst="ellipse">
            <a:avLst/>
          </a:prstGeom>
          <a:solidFill>
            <a:srgbClr val="BE9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82026" y="925833"/>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7" name="Text Placeholder 125">
            <a:extLst>
              <a:ext uri="{FF2B5EF4-FFF2-40B4-BE49-F238E27FC236}">
                <a16:creationId xmlns:a16="http://schemas.microsoft.com/office/drawing/2014/main" id="{DB9A7029-7E41-0522-C6B8-2DC903EC8E97}"/>
              </a:ext>
            </a:extLst>
          </p:cNvPr>
          <p:cNvSpPr>
            <a:spLocks noGrp="1"/>
          </p:cNvSpPr>
          <p:nvPr>
            <p:ph type="body" sz="quarter" idx="12" hasCustomPrompt="1"/>
          </p:nvPr>
        </p:nvSpPr>
        <p:spPr>
          <a:xfrm>
            <a:off x="5282026" y="2103159"/>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3280485"/>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9" name="Text Placeholder 125">
            <a:extLst>
              <a:ext uri="{FF2B5EF4-FFF2-40B4-BE49-F238E27FC236}">
                <a16:creationId xmlns:a16="http://schemas.microsoft.com/office/drawing/2014/main" id="{EA92961D-B387-13AC-6DDE-C5216E7F8580}"/>
              </a:ext>
            </a:extLst>
          </p:cNvPr>
          <p:cNvSpPr>
            <a:spLocks noGrp="1"/>
          </p:cNvSpPr>
          <p:nvPr>
            <p:ph type="body" sz="quarter" idx="14" hasCustomPrompt="1"/>
          </p:nvPr>
        </p:nvSpPr>
        <p:spPr>
          <a:xfrm>
            <a:off x="5282026" y="4457811"/>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30" name="Text Placeholder 125">
            <a:extLst>
              <a:ext uri="{FF2B5EF4-FFF2-40B4-BE49-F238E27FC236}">
                <a16:creationId xmlns:a16="http://schemas.microsoft.com/office/drawing/2014/main" id="{F7D8A456-CE9E-5AE5-E7BD-56C41E29BF72}"/>
              </a:ext>
            </a:extLst>
          </p:cNvPr>
          <p:cNvSpPr>
            <a:spLocks noGrp="1"/>
          </p:cNvSpPr>
          <p:nvPr>
            <p:ph type="body" sz="quarter" idx="15" hasCustomPrompt="1"/>
          </p:nvPr>
        </p:nvSpPr>
        <p:spPr>
          <a:xfrm>
            <a:off x="5282026" y="56351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cxnSp>
        <p:nvCxnSpPr>
          <p:cNvPr id="5" name="Straight Connector 4">
            <a:extLst>
              <a:ext uri="{FF2B5EF4-FFF2-40B4-BE49-F238E27FC236}">
                <a16:creationId xmlns:a16="http://schemas.microsoft.com/office/drawing/2014/main" id="{4777E872-1DCC-3C94-2C42-B61B73360391}"/>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7092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ontent ">
    <p:spTree>
      <p:nvGrpSpPr>
        <p:cNvPr id="1" name=""/>
        <p:cNvGrpSpPr/>
        <p:nvPr/>
      </p:nvGrpSpPr>
      <p:grpSpPr>
        <a:xfrm>
          <a:off x="0" y="0"/>
          <a:ext cx="0" cy="0"/>
          <a:chOff x="0" y="0"/>
          <a:chExt cx="0" cy="0"/>
        </a:xfrm>
      </p:grpSpPr>
      <p:pic>
        <p:nvPicPr>
          <p:cNvPr id="2" name="Picture 1" descr="A blurry picture of a person's hand&#10;&#10;Description automatically generated">
            <a:extLst>
              <a:ext uri="{FF2B5EF4-FFF2-40B4-BE49-F238E27FC236}">
                <a16:creationId xmlns:a16="http://schemas.microsoft.com/office/drawing/2014/main" id="{F689DBF2-8E9E-3D6B-4A2B-B50FF8314945}"/>
              </a:ext>
            </a:extLst>
          </p:cNvPr>
          <p:cNvPicPr>
            <a:picLocks noChangeAspect="1"/>
          </p:cNvPicPr>
          <p:nvPr userDrawn="1"/>
        </p:nvPicPr>
        <p:blipFill>
          <a:blip r:embed="rId2"/>
          <a:stretch>
            <a:fillRect/>
          </a:stretch>
        </p:blipFill>
        <p:spPr>
          <a:xfrm>
            <a:off x="0" y="0"/>
            <a:ext cx="4267200" cy="6858000"/>
          </a:xfrm>
          <a:prstGeom prst="rect">
            <a:avLst/>
          </a:prstGeom>
        </p:spPr>
      </p:pic>
      <p:cxnSp>
        <p:nvCxnSpPr>
          <p:cNvPr id="3" name="Straight Connector 2">
            <a:extLst>
              <a:ext uri="{FF2B5EF4-FFF2-40B4-BE49-F238E27FC236}">
                <a16:creationId xmlns:a16="http://schemas.microsoft.com/office/drawing/2014/main" id="{B643F0AB-BCD1-E390-DF39-7E1293CCC3B2}"/>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83761" y="864403"/>
            <a:ext cx="277091" cy="277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42EFBC91-2D7B-DE0F-D420-9150A20A8DB8}"/>
              </a:ext>
              <a:ext uri="{C183D7F6-B498-43B3-948B-1728B52AA6E4}">
                <adec:decorative xmlns:adec="http://schemas.microsoft.com/office/drawing/2017/decorative" val="1"/>
              </a:ext>
            </a:extLst>
          </p:cNvPr>
          <p:cNvSpPr/>
          <p:nvPr userDrawn="1"/>
        </p:nvSpPr>
        <p:spPr>
          <a:xfrm>
            <a:off x="4783761" y="2206114"/>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3562738"/>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A0E00C62-D1B4-5AC2-7372-48D84611B3A5}"/>
              </a:ext>
              <a:ext uri="{C183D7F6-B498-43B3-948B-1728B52AA6E4}">
                <adec:decorative xmlns:adec="http://schemas.microsoft.com/office/drawing/2017/decorative" val="1"/>
              </a:ext>
            </a:extLst>
          </p:cNvPr>
          <p:cNvSpPr/>
          <p:nvPr userDrawn="1"/>
        </p:nvSpPr>
        <p:spPr>
          <a:xfrm>
            <a:off x="4783761" y="4952688"/>
            <a:ext cx="277091" cy="2770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82026" y="838200"/>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7" name="Text Placeholder 125">
            <a:extLst>
              <a:ext uri="{FF2B5EF4-FFF2-40B4-BE49-F238E27FC236}">
                <a16:creationId xmlns:a16="http://schemas.microsoft.com/office/drawing/2014/main" id="{DB9A7029-7E41-0522-C6B8-2DC903EC8E97}"/>
              </a:ext>
            </a:extLst>
          </p:cNvPr>
          <p:cNvSpPr>
            <a:spLocks noGrp="1"/>
          </p:cNvSpPr>
          <p:nvPr>
            <p:ph type="body" sz="quarter" idx="12" hasCustomPrompt="1"/>
          </p:nvPr>
        </p:nvSpPr>
        <p:spPr>
          <a:xfrm>
            <a:off x="5282026" y="2183349"/>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3543411"/>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9" name="Text Placeholder 125">
            <a:extLst>
              <a:ext uri="{FF2B5EF4-FFF2-40B4-BE49-F238E27FC236}">
                <a16:creationId xmlns:a16="http://schemas.microsoft.com/office/drawing/2014/main" id="{EA92961D-B387-13AC-6DDE-C5216E7F8580}"/>
              </a:ext>
            </a:extLst>
          </p:cNvPr>
          <p:cNvSpPr>
            <a:spLocks noGrp="1"/>
          </p:cNvSpPr>
          <p:nvPr>
            <p:ph type="body" sz="quarter" idx="14" hasCustomPrompt="1"/>
          </p:nvPr>
        </p:nvSpPr>
        <p:spPr>
          <a:xfrm>
            <a:off x="5282026" y="49493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spTree>
    <p:extLst>
      <p:ext uri="{BB962C8B-B14F-4D97-AF65-F5344CB8AC3E}">
        <p14:creationId xmlns:p14="http://schemas.microsoft.com/office/powerpoint/2010/main" val="1501307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ontent ">
    <p:spTree>
      <p:nvGrpSpPr>
        <p:cNvPr id="1" name=""/>
        <p:cNvGrpSpPr/>
        <p:nvPr/>
      </p:nvGrpSpPr>
      <p:grpSpPr>
        <a:xfrm>
          <a:off x="0" y="0"/>
          <a:ext cx="0" cy="0"/>
          <a:chOff x="0" y="0"/>
          <a:chExt cx="0" cy="0"/>
        </a:xfrm>
      </p:grpSpPr>
      <p:pic>
        <p:nvPicPr>
          <p:cNvPr id="2" name="Picture 1" descr="A blurry picture of a person's hand&#10;&#10;Description automatically generated">
            <a:extLst>
              <a:ext uri="{FF2B5EF4-FFF2-40B4-BE49-F238E27FC236}">
                <a16:creationId xmlns:a16="http://schemas.microsoft.com/office/drawing/2014/main" id="{D7E6625B-BE17-4489-42FA-46E1A3D02A16}"/>
              </a:ext>
            </a:extLst>
          </p:cNvPr>
          <p:cNvPicPr>
            <a:picLocks noChangeAspect="1"/>
          </p:cNvPicPr>
          <p:nvPr userDrawn="1"/>
        </p:nvPicPr>
        <p:blipFill>
          <a:blip r:embed="rId2"/>
          <a:stretch>
            <a:fillRect/>
          </a:stretch>
        </p:blipFill>
        <p:spPr>
          <a:xfrm>
            <a:off x="0" y="0"/>
            <a:ext cx="4267200" cy="6858000"/>
          </a:xfrm>
          <a:prstGeom prst="rect">
            <a:avLst/>
          </a:prstGeom>
        </p:spPr>
      </p:pic>
      <p:cxnSp>
        <p:nvCxnSpPr>
          <p:cNvPr id="3" name="Straight Connector 2">
            <a:extLst>
              <a:ext uri="{FF2B5EF4-FFF2-40B4-BE49-F238E27FC236}">
                <a16:creationId xmlns:a16="http://schemas.microsoft.com/office/drawing/2014/main" id="{42F45334-0296-0B60-9CD6-BF6BB534BBAA}"/>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83761" y="1630288"/>
            <a:ext cx="277091" cy="277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3978064"/>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82026" y="1604085"/>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39587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spTree>
    <p:extLst>
      <p:ext uri="{BB962C8B-B14F-4D97-AF65-F5344CB8AC3E}">
        <p14:creationId xmlns:p14="http://schemas.microsoft.com/office/powerpoint/2010/main" val="1997506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ontent ">
    <p:spTree>
      <p:nvGrpSpPr>
        <p:cNvPr id="1" name=""/>
        <p:cNvGrpSpPr/>
        <p:nvPr/>
      </p:nvGrpSpPr>
      <p:grpSpPr>
        <a:xfrm>
          <a:off x="0" y="0"/>
          <a:ext cx="0" cy="0"/>
          <a:chOff x="0" y="0"/>
          <a:chExt cx="0" cy="0"/>
        </a:xfrm>
      </p:grpSpPr>
      <p:pic>
        <p:nvPicPr>
          <p:cNvPr id="2" name="Picture 1" descr="A blurry picture of a person's hand&#10;&#10;Description automatically generated">
            <a:extLst>
              <a:ext uri="{FF2B5EF4-FFF2-40B4-BE49-F238E27FC236}">
                <a16:creationId xmlns:a16="http://schemas.microsoft.com/office/drawing/2014/main" id="{AAA24102-61F5-0C7D-057B-C2FD38F7D0A3}"/>
              </a:ext>
            </a:extLst>
          </p:cNvPr>
          <p:cNvPicPr>
            <a:picLocks noChangeAspect="1"/>
          </p:cNvPicPr>
          <p:nvPr userDrawn="1"/>
        </p:nvPicPr>
        <p:blipFill>
          <a:blip r:embed="rId2"/>
          <a:stretch>
            <a:fillRect/>
          </a:stretch>
        </p:blipFill>
        <p:spPr>
          <a:xfrm>
            <a:off x="0" y="0"/>
            <a:ext cx="4267200" cy="6858000"/>
          </a:xfrm>
          <a:prstGeom prst="rect">
            <a:avLst/>
          </a:prstGeom>
        </p:spPr>
      </p:pic>
      <p:cxnSp>
        <p:nvCxnSpPr>
          <p:cNvPr id="3" name="Straight Connector 2">
            <a:extLst>
              <a:ext uri="{FF2B5EF4-FFF2-40B4-BE49-F238E27FC236}">
                <a16:creationId xmlns:a16="http://schemas.microsoft.com/office/drawing/2014/main" id="{4A106504-EBE4-0E6B-497D-3BF8861E950C}"/>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2149264"/>
            <a:ext cx="277091" cy="277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21299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spTree>
    <p:extLst>
      <p:ext uri="{BB962C8B-B14F-4D97-AF65-F5344CB8AC3E}">
        <p14:creationId xmlns:p14="http://schemas.microsoft.com/office/powerpoint/2010/main" val="273847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mparison ">
    <p:spTree>
      <p:nvGrpSpPr>
        <p:cNvPr id="1" name=""/>
        <p:cNvGrpSpPr/>
        <p:nvPr/>
      </p:nvGrpSpPr>
      <p:grpSpPr>
        <a:xfrm>
          <a:off x="0" y="0"/>
          <a:ext cx="0" cy="0"/>
          <a:chOff x="0" y="0"/>
          <a:chExt cx="0" cy="0"/>
        </a:xfrm>
      </p:grpSpPr>
      <p:pic>
        <p:nvPicPr>
          <p:cNvPr id="3" name="Picture 2" descr="A white surface with a red stripe&#10;&#10;Description automatically generated with medium confidence">
            <a:extLst>
              <a:ext uri="{FF2B5EF4-FFF2-40B4-BE49-F238E27FC236}">
                <a16:creationId xmlns:a16="http://schemas.microsoft.com/office/drawing/2014/main" id="{730A8CBF-09AA-AD4E-4F7B-3603EBB89F06}"/>
              </a:ext>
            </a:extLst>
          </p:cNvPr>
          <p:cNvPicPr>
            <a:picLocks noChangeAspect="1"/>
          </p:cNvPicPr>
          <p:nvPr userDrawn="1"/>
        </p:nvPicPr>
        <p:blipFill>
          <a:blip r:embed="rId2"/>
          <a:stretch>
            <a:fillRect/>
          </a:stretch>
        </p:blipFill>
        <p:spPr>
          <a:xfrm>
            <a:off x="14741" y="5185518"/>
            <a:ext cx="12188825" cy="1703130"/>
          </a:xfrm>
          <a:prstGeom prst="rect">
            <a:avLst/>
          </a:prstGeom>
        </p:spPr>
      </p:pic>
      <p:sp>
        <p:nvSpPr>
          <p:cNvPr id="5" name="Rounded Rectangle 2">
            <a:extLst>
              <a:ext uri="{FF2B5EF4-FFF2-40B4-BE49-F238E27FC236}">
                <a16:creationId xmlns:a16="http://schemas.microsoft.com/office/drawing/2014/main" id="{5AD7D796-CCB2-CB02-1248-C6DCF9275D6A}"/>
              </a:ext>
              <a:ext uri="{C183D7F6-B498-43B3-948B-1728B52AA6E4}">
                <adec:decorative xmlns:adec="http://schemas.microsoft.com/office/drawing/2017/decorative" val="1"/>
              </a:ext>
            </a:extLst>
          </p:cNvPr>
          <p:cNvSpPr/>
          <p:nvPr userDrawn="1"/>
        </p:nvSpPr>
        <p:spPr>
          <a:xfrm>
            <a:off x="335821" y="427485"/>
            <a:ext cx="3689588" cy="4369743"/>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6">
            <a:extLst>
              <a:ext uri="{FF2B5EF4-FFF2-40B4-BE49-F238E27FC236}">
                <a16:creationId xmlns:a16="http://schemas.microsoft.com/office/drawing/2014/main" id="{79B2DC73-9683-E89E-69AF-A4E447F22C85}"/>
              </a:ext>
              <a:ext uri="{C183D7F6-B498-43B3-948B-1728B52AA6E4}">
                <adec:decorative xmlns:adec="http://schemas.microsoft.com/office/drawing/2017/decorative" val="1"/>
              </a:ext>
            </a:extLst>
          </p:cNvPr>
          <p:cNvSpPr/>
          <p:nvPr userDrawn="1"/>
        </p:nvSpPr>
        <p:spPr>
          <a:xfrm>
            <a:off x="4292782" y="427485"/>
            <a:ext cx="3670141" cy="4369743"/>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4">
            <a:extLst>
              <a:ext uri="{FF2B5EF4-FFF2-40B4-BE49-F238E27FC236}">
                <a16:creationId xmlns:a16="http://schemas.microsoft.com/office/drawing/2014/main" id="{9468030F-A2B0-1E28-90DB-0AD0F2650CB3}"/>
              </a:ext>
              <a:ext uri="{C183D7F6-B498-43B3-948B-1728B52AA6E4}">
                <adec:decorative xmlns:adec="http://schemas.microsoft.com/office/drawing/2017/decorative" val="1"/>
              </a:ext>
            </a:extLst>
          </p:cNvPr>
          <p:cNvSpPr/>
          <p:nvPr userDrawn="1"/>
        </p:nvSpPr>
        <p:spPr>
          <a:xfrm>
            <a:off x="8271756" y="427485"/>
            <a:ext cx="3676611" cy="4373115"/>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pc="0" baseline="0">
                <a:solidFill>
                  <a:schemeClr val="bg1"/>
                </a:solidFill>
              </a:defRPr>
            </a:lvl1pPr>
          </a:lstStyle>
          <a:p>
            <a:r>
              <a:rPr lang="en-US" dirty="0"/>
              <a:t>Text</a:t>
            </a:r>
          </a:p>
        </p:txBody>
      </p:sp>
      <p:sp>
        <p:nvSpPr>
          <p:cNvPr id="29" name="Text Placeholder 125">
            <a:extLst>
              <a:ext uri="{FF2B5EF4-FFF2-40B4-BE49-F238E27FC236}">
                <a16:creationId xmlns:a16="http://schemas.microsoft.com/office/drawing/2014/main" id="{B89E9055-5874-4596-2B59-DCB04EB86980}"/>
              </a:ext>
            </a:extLst>
          </p:cNvPr>
          <p:cNvSpPr>
            <a:spLocks noGrp="1"/>
          </p:cNvSpPr>
          <p:nvPr>
            <p:ph type="body" sz="quarter" idx="11" hasCustomPrompt="1"/>
          </p:nvPr>
        </p:nvSpPr>
        <p:spPr>
          <a:xfrm>
            <a:off x="512438" y="914400"/>
            <a:ext cx="3327584"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
        <p:nvSpPr>
          <p:cNvPr id="35" name="Text Placeholder 125">
            <a:extLst>
              <a:ext uri="{FF2B5EF4-FFF2-40B4-BE49-F238E27FC236}">
                <a16:creationId xmlns:a16="http://schemas.microsoft.com/office/drawing/2014/main" id="{BFB48785-B482-2B8F-D6C1-C980B6D69CDE}"/>
              </a:ext>
            </a:extLst>
          </p:cNvPr>
          <p:cNvSpPr>
            <a:spLocks noGrp="1"/>
          </p:cNvSpPr>
          <p:nvPr>
            <p:ph type="body" sz="quarter" idx="22" hasCustomPrompt="1"/>
          </p:nvPr>
        </p:nvSpPr>
        <p:spPr>
          <a:xfrm>
            <a:off x="4494212" y="914400"/>
            <a:ext cx="3310045"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
        <p:nvSpPr>
          <p:cNvPr id="37" name="Text Placeholder 125">
            <a:extLst>
              <a:ext uri="{FF2B5EF4-FFF2-40B4-BE49-F238E27FC236}">
                <a16:creationId xmlns:a16="http://schemas.microsoft.com/office/drawing/2014/main" id="{760159F0-F3D6-196C-7464-082D0A7C066D}"/>
              </a:ext>
            </a:extLst>
          </p:cNvPr>
          <p:cNvSpPr>
            <a:spLocks noGrp="1"/>
          </p:cNvSpPr>
          <p:nvPr>
            <p:ph type="body" sz="quarter" idx="24" hasCustomPrompt="1"/>
          </p:nvPr>
        </p:nvSpPr>
        <p:spPr>
          <a:xfrm>
            <a:off x="8437502" y="917510"/>
            <a:ext cx="3315881" cy="339571"/>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Tree>
    <p:extLst>
      <p:ext uri="{BB962C8B-B14F-4D97-AF65-F5344CB8AC3E}">
        <p14:creationId xmlns:p14="http://schemas.microsoft.com/office/powerpoint/2010/main" val="3794591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omparison ">
    <p:spTree>
      <p:nvGrpSpPr>
        <p:cNvPr id="1" name=""/>
        <p:cNvGrpSpPr/>
        <p:nvPr/>
      </p:nvGrpSpPr>
      <p:grpSpPr>
        <a:xfrm>
          <a:off x="0" y="0"/>
          <a:ext cx="0" cy="0"/>
          <a:chOff x="0" y="0"/>
          <a:chExt cx="0" cy="0"/>
        </a:xfrm>
      </p:grpSpPr>
      <p:pic>
        <p:nvPicPr>
          <p:cNvPr id="3" name="Picture 2" descr="A white surface with a red stripe&#10;&#10;Description automatically generated with medium confidence">
            <a:extLst>
              <a:ext uri="{FF2B5EF4-FFF2-40B4-BE49-F238E27FC236}">
                <a16:creationId xmlns:a16="http://schemas.microsoft.com/office/drawing/2014/main" id="{730A8CBF-09AA-AD4E-4F7B-3603EBB89F06}"/>
              </a:ext>
            </a:extLst>
          </p:cNvPr>
          <p:cNvPicPr>
            <a:picLocks noChangeAspect="1"/>
          </p:cNvPicPr>
          <p:nvPr userDrawn="1"/>
        </p:nvPicPr>
        <p:blipFill>
          <a:blip r:embed="rId2"/>
          <a:stretch>
            <a:fillRect/>
          </a:stretch>
        </p:blipFill>
        <p:spPr>
          <a:xfrm>
            <a:off x="14741" y="5185518"/>
            <a:ext cx="12188825" cy="1703130"/>
          </a:xfrm>
          <a:prstGeom prst="rect">
            <a:avLst/>
          </a:prstGeom>
        </p:spPr>
      </p:pic>
      <p:sp>
        <p:nvSpPr>
          <p:cNvPr id="5" name="Rounded Rectangle 2">
            <a:extLst>
              <a:ext uri="{FF2B5EF4-FFF2-40B4-BE49-F238E27FC236}">
                <a16:creationId xmlns:a16="http://schemas.microsoft.com/office/drawing/2014/main" id="{5AD7D796-CCB2-CB02-1248-C6DCF9275D6A}"/>
              </a:ext>
              <a:ext uri="{C183D7F6-B498-43B3-948B-1728B52AA6E4}">
                <adec:decorative xmlns:adec="http://schemas.microsoft.com/office/drawing/2017/decorative" val="1"/>
              </a:ext>
            </a:extLst>
          </p:cNvPr>
          <p:cNvSpPr/>
          <p:nvPr userDrawn="1"/>
        </p:nvSpPr>
        <p:spPr>
          <a:xfrm>
            <a:off x="2208212" y="539858"/>
            <a:ext cx="3689588" cy="4369743"/>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6">
            <a:extLst>
              <a:ext uri="{FF2B5EF4-FFF2-40B4-BE49-F238E27FC236}">
                <a16:creationId xmlns:a16="http://schemas.microsoft.com/office/drawing/2014/main" id="{79B2DC73-9683-E89E-69AF-A4E447F22C85}"/>
              </a:ext>
              <a:ext uri="{C183D7F6-B498-43B3-948B-1728B52AA6E4}">
                <adec:decorative xmlns:adec="http://schemas.microsoft.com/office/drawing/2017/decorative" val="1"/>
              </a:ext>
            </a:extLst>
          </p:cNvPr>
          <p:cNvSpPr/>
          <p:nvPr userDrawn="1"/>
        </p:nvSpPr>
        <p:spPr>
          <a:xfrm>
            <a:off x="6165173" y="539858"/>
            <a:ext cx="3670141" cy="4369743"/>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pc="0" baseline="0">
                <a:solidFill>
                  <a:schemeClr val="bg1"/>
                </a:solidFill>
              </a:defRPr>
            </a:lvl1pPr>
          </a:lstStyle>
          <a:p>
            <a:r>
              <a:rPr lang="en-US" dirty="0"/>
              <a:t>Text</a:t>
            </a:r>
          </a:p>
        </p:txBody>
      </p:sp>
      <p:sp>
        <p:nvSpPr>
          <p:cNvPr id="29" name="Text Placeholder 125">
            <a:extLst>
              <a:ext uri="{FF2B5EF4-FFF2-40B4-BE49-F238E27FC236}">
                <a16:creationId xmlns:a16="http://schemas.microsoft.com/office/drawing/2014/main" id="{B89E9055-5874-4596-2B59-DCB04EB86980}"/>
              </a:ext>
            </a:extLst>
          </p:cNvPr>
          <p:cNvSpPr>
            <a:spLocks noGrp="1"/>
          </p:cNvSpPr>
          <p:nvPr>
            <p:ph type="body" sz="quarter" idx="11" hasCustomPrompt="1"/>
          </p:nvPr>
        </p:nvSpPr>
        <p:spPr>
          <a:xfrm>
            <a:off x="2384829" y="1026773"/>
            <a:ext cx="3327584"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
        <p:nvSpPr>
          <p:cNvPr id="35" name="Text Placeholder 125">
            <a:extLst>
              <a:ext uri="{FF2B5EF4-FFF2-40B4-BE49-F238E27FC236}">
                <a16:creationId xmlns:a16="http://schemas.microsoft.com/office/drawing/2014/main" id="{BFB48785-B482-2B8F-D6C1-C980B6D69CDE}"/>
              </a:ext>
            </a:extLst>
          </p:cNvPr>
          <p:cNvSpPr>
            <a:spLocks noGrp="1"/>
          </p:cNvSpPr>
          <p:nvPr>
            <p:ph type="body" sz="quarter" idx="22" hasCustomPrompt="1"/>
          </p:nvPr>
        </p:nvSpPr>
        <p:spPr>
          <a:xfrm>
            <a:off x="6366603" y="1026773"/>
            <a:ext cx="3310045"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Tree>
    <p:extLst>
      <p:ext uri="{BB962C8B-B14F-4D97-AF65-F5344CB8AC3E}">
        <p14:creationId xmlns:p14="http://schemas.microsoft.com/office/powerpoint/2010/main" val="1128238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mparison ">
    <p:spTree>
      <p:nvGrpSpPr>
        <p:cNvPr id="1" name=""/>
        <p:cNvGrpSpPr/>
        <p:nvPr/>
      </p:nvGrpSpPr>
      <p:grpSpPr>
        <a:xfrm>
          <a:off x="0" y="0"/>
          <a:ext cx="0" cy="0"/>
          <a:chOff x="0" y="0"/>
          <a:chExt cx="0" cy="0"/>
        </a:xfrm>
      </p:grpSpPr>
      <p:pic>
        <p:nvPicPr>
          <p:cNvPr id="2" name="Picture 1" descr="A white surface with a red stripe&#10;&#10;Description automatically generated with medium confidence">
            <a:extLst>
              <a:ext uri="{FF2B5EF4-FFF2-40B4-BE49-F238E27FC236}">
                <a16:creationId xmlns:a16="http://schemas.microsoft.com/office/drawing/2014/main" id="{58650A07-903A-2EDE-46F5-E5182C807D5C}"/>
              </a:ext>
            </a:extLst>
          </p:cNvPr>
          <p:cNvPicPr>
            <a:picLocks noChangeAspect="1"/>
          </p:cNvPicPr>
          <p:nvPr userDrawn="1"/>
        </p:nvPicPr>
        <p:blipFill>
          <a:blip r:embed="rId2"/>
          <a:stretch>
            <a:fillRect/>
          </a:stretch>
        </p:blipFill>
        <p:spPr>
          <a:xfrm>
            <a:off x="14741" y="5185518"/>
            <a:ext cx="12188825" cy="1703130"/>
          </a:xfrm>
          <a:prstGeom prst="rect">
            <a:avLst/>
          </a:prstGeom>
        </p:spPr>
      </p:pic>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z="5400" spc="0" baseline="0">
                <a:solidFill>
                  <a:schemeClr val="bg1"/>
                </a:solidFill>
              </a:defRPr>
            </a:lvl1pPr>
          </a:lstStyle>
          <a:p>
            <a:r>
              <a:rPr lang="en-US" dirty="0"/>
              <a:t>Text</a:t>
            </a:r>
          </a:p>
        </p:txBody>
      </p:sp>
    </p:spTree>
    <p:extLst>
      <p:ext uri="{BB962C8B-B14F-4D97-AF65-F5344CB8AC3E}">
        <p14:creationId xmlns:p14="http://schemas.microsoft.com/office/powerpoint/2010/main" val="399162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omparison ">
    <p:spTree>
      <p:nvGrpSpPr>
        <p:cNvPr id="1" name=""/>
        <p:cNvGrpSpPr/>
        <p:nvPr/>
      </p:nvGrpSpPr>
      <p:grpSpPr>
        <a:xfrm>
          <a:off x="0" y="0"/>
          <a:ext cx="0" cy="0"/>
          <a:chOff x="0" y="0"/>
          <a:chExt cx="0" cy="0"/>
        </a:xfrm>
      </p:grpSpPr>
      <p:pic>
        <p:nvPicPr>
          <p:cNvPr id="2" name="Picture 1" descr="A white surface with a red stripe&#10;&#10;Description automatically generated with medium confidence">
            <a:extLst>
              <a:ext uri="{FF2B5EF4-FFF2-40B4-BE49-F238E27FC236}">
                <a16:creationId xmlns:a16="http://schemas.microsoft.com/office/drawing/2014/main" id="{86DBBE1E-8D72-B587-D7FC-7D56AEB978DF}"/>
              </a:ext>
            </a:extLst>
          </p:cNvPr>
          <p:cNvPicPr>
            <a:picLocks noChangeAspect="1"/>
          </p:cNvPicPr>
          <p:nvPr userDrawn="1"/>
        </p:nvPicPr>
        <p:blipFill>
          <a:blip r:embed="rId2"/>
          <a:stretch>
            <a:fillRect/>
          </a:stretch>
        </p:blipFill>
        <p:spPr>
          <a:xfrm>
            <a:off x="14741" y="5185518"/>
            <a:ext cx="12188825" cy="1703130"/>
          </a:xfrm>
          <a:prstGeom prst="rect">
            <a:avLst/>
          </a:prstGeom>
        </p:spPr>
      </p:pic>
      <p:sp>
        <p:nvSpPr>
          <p:cNvPr id="17" name="Rounded Rectangle 6">
            <a:extLst>
              <a:ext uri="{FF2B5EF4-FFF2-40B4-BE49-F238E27FC236}">
                <a16:creationId xmlns:a16="http://schemas.microsoft.com/office/drawing/2014/main" id="{79B2DC73-9683-E89E-69AF-A4E447F22C85}"/>
              </a:ext>
              <a:ext uri="{C183D7F6-B498-43B3-948B-1728B52AA6E4}">
                <adec:decorative xmlns:adec="http://schemas.microsoft.com/office/drawing/2017/decorative" val="1"/>
              </a:ext>
            </a:extLst>
          </p:cNvPr>
          <p:cNvSpPr/>
          <p:nvPr userDrawn="1"/>
        </p:nvSpPr>
        <p:spPr>
          <a:xfrm>
            <a:off x="531812" y="430857"/>
            <a:ext cx="11201400" cy="4369743"/>
          </a:xfrm>
          <a:prstGeom prst="round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pc="0" baseline="0">
                <a:solidFill>
                  <a:schemeClr val="bg1"/>
                </a:solidFill>
              </a:defRPr>
            </a:lvl1pPr>
          </a:lstStyle>
          <a:p>
            <a:r>
              <a:rPr lang="en-US" dirty="0"/>
              <a:t>Text</a:t>
            </a:r>
          </a:p>
        </p:txBody>
      </p:sp>
      <p:sp>
        <p:nvSpPr>
          <p:cNvPr id="11" name="Text Placeholder 125">
            <a:extLst>
              <a:ext uri="{FF2B5EF4-FFF2-40B4-BE49-F238E27FC236}">
                <a16:creationId xmlns:a16="http://schemas.microsoft.com/office/drawing/2014/main" id="{BBC3ACC1-2A36-4A87-8037-08F1271666FC}"/>
              </a:ext>
            </a:extLst>
          </p:cNvPr>
          <p:cNvSpPr>
            <a:spLocks noGrp="1"/>
          </p:cNvSpPr>
          <p:nvPr>
            <p:ph type="body" sz="quarter" idx="19" hasCustomPrompt="1"/>
          </p:nvPr>
        </p:nvSpPr>
        <p:spPr>
          <a:xfrm>
            <a:off x="1040967" y="1676401"/>
            <a:ext cx="10183091" cy="2743200"/>
          </a:xfrm>
          <a:prstGeom prst="rect">
            <a:avLst/>
          </a:prstGeom>
        </p:spPr>
        <p:txBody>
          <a:bodyPr>
            <a:noAutofit/>
          </a:bodyPr>
          <a:lstStyle>
            <a:lvl1pPr marL="0" indent="0" algn="ctr">
              <a:lnSpc>
                <a:spcPct val="110000"/>
              </a:lnSpc>
              <a:spcAft>
                <a:spcPts val="0"/>
              </a:spcAft>
              <a:buNone/>
              <a:defRPr sz="2800" b="0"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text here</a:t>
            </a:r>
          </a:p>
        </p:txBody>
      </p:sp>
      <p:sp>
        <p:nvSpPr>
          <p:cNvPr id="12" name="Text Placeholder 125">
            <a:extLst>
              <a:ext uri="{FF2B5EF4-FFF2-40B4-BE49-F238E27FC236}">
                <a16:creationId xmlns:a16="http://schemas.microsoft.com/office/drawing/2014/main" id="{EFC5A75B-08C3-4FE3-B782-B124A065684C}"/>
              </a:ext>
            </a:extLst>
          </p:cNvPr>
          <p:cNvSpPr>
            <a:spLocks noGrp="1"/>
          </p:cNvSpPr>
          <p:nvPr>
            <p:ph type="body" sz="quarter" idx="22" hasCustomPrompt="1"/>
          </p:nvPr>
        </p:nvSpPr>
        <p:spPr>
          <a:xfrm>
            <a:off x="1040966" y="838200"/>
            <a:ext cx="10183092" cy="838200"/>
          </a:xfrm>
          <a:prstGeom prst="rect">
            <a:avLst/>
          </a:prstGeom>
        </p:spPr>
        <p:txBody>
          <a:bodyPr>
            <a:noAutofit/>
          </a:bodyPr>
          <a:lstStyle>
            <a:lvl1pPr marL="0" indent="0" algn="ctr">
              <a:buNone/>
              <a:defRPr sz="28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Tree>
    <p:extLst>
      <p:ext uri="{BB962C8B-B14F-4D97-AF65-F5344CB8AC3E}">
        <p14:creationId xmlns:p14="http://schemas.microsoft.com/office/powerpoint/2010/main" val="1600049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77" r:id="rId2"/>
    <p:sldLayoutId id="2147483673" r:id="rId3"/>
    <p:sldLayoutId id="2147483671" r:id="rId4"/>
    <p:sldLayoutId id="2147483672" r:id="rId5"/>
    <p:sldLayoutId id="2147483662" r:id="rId6"/>
    <p:sldLayoutId id="2147483676" r:id="rId7"/>
    <p:sldLayoutId id="2147483675" r:id="rId8"/>
    <p:sldLayoutId id="2147483674" r:id="rId9"/>
    <p:sldLayoutId id="2147483664" r:id="rId10"/>
    <p:sldLayoutId id="2147483666" r:id="rId11"/>
    <p:sldLayoutId id="2147483668" r:id="rId12"/>
    <p:sldLayoutId id="2147483669" r:id="rId13"/>
    <p:sldLayoutId id="2147483667" r:id="rId14"/>
    <p:sldLayoutId id="2147483655" r:id="rId15"/>
  </p:sldLayoutIdLst>
  <p:txStyles>
    <p:titleStyle>
      <a:lvl1pPr algn="ctr" defTabSz="1218987" rtl="0" eaLnBrk="1" latinLnBrk="0" hangingPunct="1">
        <a:lnSpc>
          <a:spcPct val="85000"/>
        </a:lnSpc>
        <a:spcBef>
          <a:spcPts val="0"/>
        </a:spcBef>
        <a:spcAft>
          <a:spcPts val="600"/>
        </a:spcAft>
        <a:buNone/>
        <a:defRPr sz="5400" b="1" i="0" kern="1200" spc="100" baseline="0">
          <a:solidFill>
            <a:schemeClr val="accent4">
              <a:lumMod val="75000"/>
            </a:schemeClr>
          </a:solidFill>
          <a:latin typeface="+mj-lt"/>
          <a:ea typeface="+mj-ea"/>
          <a:cs typeface="Arial"/>
        </a:defRPr>
      </a:lvl1pPr>
    </p:titleStyle>
    <p:bodyStyle>
      <a:lvl1pPr marL="457120" indent="-457120" algn="l" defTabSz="1218987" rtl="0" eaLnBrk="1" latinLnBrk="0" hangingPunct="1">
        <a:lnSpc>
          <a:spcPct val="85000"/>
        </a:lnSpc>
        <a:spcBef>
          <a:spcPts val="0"/>
        </a:spcBef>
        <a:spcAft>
          <a:spcPts val="600"/>
        </a:spcAft>
        <a:buFont typeface="Arial" pitchFamily="34" charset="0"/>
        <a:buChar char="•"/>
        <a:defRPr sz="4300" kern="1200">
          <a:solidFill>
            <a:schemeClr val="accent3">
              <a:lumMod val="75000"/>
            </a:schemeClr>
          </a:solidFill>
          <a:latin typeface="+mn-lt"/>
          <a:ea typeface="+mn-ea"/>
          <a:cs typeface="Arial"/>
        </a:defRPr>
      </a:lvl1pPr>
      <a:lvl2pPr marL="990427" indent="-380933" algn="l" defTabSz="1218987" rtl="0" eaLnBrk="1" latinLnBrk="0" hangingPunct="1">
        <a:lnSpc>
          <a:spcPct val="85000"/>
        </a:lnSpc>
        <a:spcBef>
          <a:spcPts val="0"/>
        </a:spcBef>
        <a:spcAft>
          <a:spcPts val="600"/>
        </a:spcAft>
        <a:buFont typeface="Arial" pitchFamily="34" charset="0"/>
        <a:buChar char="–"/>
        <a:defRPr sz="3700" kern="1200">
          <a:solidFill>
            <a:schemeClr val="accent3">
              <a:lumMod val="75000"/>
            </a:schemeClr>
          </a:solidFill>
          <a:latin typeface="+mn-lt"/>
          <a:ea typeface="+mn-ea"/>
          <a:cs typeface="Arial"/>
        </a:defRPr>
      </a:lvl2pPr>
      <a:lvl3pPr marL="1523733" indent="-304747" algn="l" defTabSz="1218987" rtl="0" eaLnBrk="1" latinLnBrk="0" hangingPunct="1">
        <a:lnSpc>
          <a:spcPct val="85000"/>
        </a:lnSpc>
        <a:spcBef>
          <a:spcPts val="0"/>
        </a:spcBef>
        <a:spcAft>
          <a:spcPts val="600"/>
        </a:spcAft>
        <a:buFont typeface="Arial" pitchFamily="34" charset="0"/>
        <a:buChar char="•"/>
        <a:defRPr sz="3200" kern="1200">
          <a:solidFill>
            <a:schemeClr val="accent3">
              <a:lumMod val="75000"/>
            </a:schemeClr>
          </a:solidFill>
          <a:latin typeface="+mn-lt"/>
          <a:ea typeface="+mn-ea"/>
          <a:cs typeface="Arial"/>
        </a:defRPr>
      </a:lvl3pPr>
      <a:lvl4pPr marL="2133227" indent="-304747" algn="l" defTabSz="1218987" rtl="0" eaLnBrk="1" latinLnBrk="0" hangingPunct="1">
        <a:lnSpc>
          <a:spcPct val="85000"/>
        </a:lnSpc>
        <a:spcBef>
          <a:spcPts val="0"/>
        </a:spcBef>
        <a:spcAft>
          <a:spcPts val="600"/>
        </a:spcAft>
        <a:buFont typeface="Arial" pitchFamily="34" charset="0"/>
        <a:buChar char="–"/>
        <a:defRPr sz="2700" kern="1200">
          <a:solidFill>
            <a:schemeClr val="accent3">
              <a:lumMod val="75000"/>
            </a:schemeClr>
          </a:solidFill>
          <a:latin typeface="+mn-lt"/>
          <a:ea typeface="+mn-ea"/>
          <a:cs typeface="Arial"/>
        </a:defRPr>
      </a:lvl4pPr>
      <a:lvl5pPr marL="2742720" indent="-304747" algn="l" defTabSz="1218987" rtl="0" eaLnBrk="1" latinLnBrk="0" hangingPunct="1">
        <a:lnSpc>
          <a:spcPct val="85000"/>
        </a:lnSpc>
        <a:spcBef>
          <a:spcPts val="0"/>
        </a:spcBef>
        <a:spcAft>
          <a:spcPts val="600"/>
        </a:spcAft>
        <a:buFont typeface="Arial" pitchFamily="34" charset="0"/>
        <a:buChar char="»"/>
        <a:defRPr sz="2700" kern="1200">
          <a:solidFill>
            <a:schemeClr val="accent3">
              <a:lumMod val="75000"/>
            </a:schemeClr>
          </a:solidFill>
          <a:latin typeface="+mn-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4BA745-1217-4389-9C42-A8D3C103565E}"/>
              </a:ext>
            </a:extLst>
          </p:cNvPr>
          <p:cNvPicPr>
            <a:picLocks noChangeAspect="1"/>
          </p:cNvPicPr>
          <p:nvPr/>
        </p:nvPicPr>
        <p:blipFill>
          <a:blip r:embed="rId2"/>
          <a:srcRect/>
          <a:stretch/>
        </p:blipFill>
        <p:spPr>
          <a:xfrm>
            <a:off x="17666" y="20738"/>
            <a:ext cx="12153491" cy="6816523"/>
          </a:xfrm>
          <a:prstGeom prst="rect">
            <a:avLst/>
          </a:prstGeom>
        </p:spPr>
      </p:pic>
    </p:spTree>
    <p:extLst>
      <p:ext uri="{BB962C8B-B14F-4D97-AF65-F5344CB8AC3E}">
        <p14:creationId xmlns:p14="http://schemas.microsoft.com/office/powerpoint/2010/main" val="3567145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CCF485-C9B7-3384-7119-A75ED16D19C8}"/>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F6A9C28A-9A31-4FE7-BA02-DEA49D7120ED}"/>
              </a:ext>
            </a:extLst>
          </p:cNvPr>
          <p:cNvSpPr>
            <a:spLocks noGrp="1"/>
          </p:cNvSpPr>
          <p:nvPr>
            <p:ph type="body" sz="quarter" idx="19"/>
          </p:nvPr>
        </p:nvSpPr>
        <p:spPr>
          <a:xfrm>
            <a:off x="4037013" y="457200"/>
            <a:ext cx="7391399" cy="5943600"/>
          </a:xfrm>
        </p:spPr>
        <p:txBody>
          <a:bodyPr anchor="ctr"/>
          <a:lstStyle/>
          <a:p>
            <a:r>
              <a:rPr lang="en-US" sz="4000" b="1" dirty="0"/>
              <a:t>What are some other </a:t>
            </a:r>
          </a:p>
          <a:p>
            <a:r>
              <a:rPr lang="en-US" sz="4000" b="1" dirty="0"/>
              <a:t>ways Jesus is different than theological thieves and robbers?</a:t>
            </a:r>
          </a:p>
        </p:txBody>
      </p:sp>
    </p:spTree>
    <p:extLst>
      <p:ext uri="{BB962C8B-B14F-4D97-AF65-F5344CB8AC3E}">
        <p14:creationId xmlns:p14="http://schemas.microsoft.com/office/powerpoint/2010/main" val="2008875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EEE2B-7820-8777-0FD8-363E27E2748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4CF49E1-F796-2604-00BB-DB928BBCA419}"/>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D5AD4366-2809-AB43-DD29-B196599F0A3A}"/>
              </a:ext>
            </a:extLst>
          </p:cNvPr>
          <p:cNvSpPr>
            <a:spLocks noGrp="1"/>
          </p:cNvSpPr>
          <p:nvPr>
            <p:ph type="body" sz="quarter" idx="19"/>
          </p:nvPr>
        </p:nvSpPr>
        <p:spPr>
          <a:xfrm>
            <a:off x="4037013" y="457200"/>
            <a:ext cx="7391399" cy="5943600"/>
          </a:xfrm>
        </p:spPr>
        <p:txBody>
          <a:bodyPr anchor="ctr"/>
          <a:lstStyle/>
          <a:p>
            <a:r>
              <a:rPr lang="en-US" sz="4000" b="1" dirty="0"/>
              <a:t>Where are you tempted to look for life apart from the gate of Christ?</a:t>
            </a:r>
          </a:p>
        </p:txBody>
      </p:sp>
    </p:spTree>
    <p:extLst>
      <p:ext uri="{BB962C8B-B14F-4D97-AF65-F5344CB8AC3E}">
        <p14:creationId xmlns:p14="http://schemas.microsoft.com/office/powerpoint/2010/main" val="2143452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1FE66-62EA-7BA6-A669-96BC0A6A883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E6B29F5-02BD-5C4E-2641-4CCEEE540673}"/>
              </a:ext>
            </a:extLst>
          </p:cNvPr>
          <p:cNvSpPr>
            <a:spLocks noGrp="1"/>
          </p:cNvSpPr>
          <p:nvPr>
            <p:ph type="body" sz="quarter" idx="19"/>
          </p:nvPr>
        </p:nvSpPr>
        <p:spPr>
          <a:xfrm>
            <a:off x="4037013" y="457200"/>
            <a:ext cx="7391399" cy="5943600"/>
          </a:xfrm>
        </p:spPr>
        <p:txBody>
          <a:bodyPr anchor="ctr"/>
          <a:lstStyle/>
          <a:p>
            <a:r>
              <a:rPr lang="en-US" sz="4000" b="1" dirty="0"/>
              <a:t>What does it look like to repeatedly “enter through” Christ rather than through your own efforts?</a:t>
            </a:r>
          </a:p>
        </p:txBody>
      </p:sp>
      <p:sp>
        <p:nvSpPr>
          <p:cNvPr id="5" name="Title 4">
            <a:extLst>
              <a:ext uri="{FF2B5EF4-FFF2-40B4-BE49-F238E27FC236}">
                <a16:creationId xmlns:a16="http://schemas.microsoft.com/office/drawing/2014/main" id="{827A2075-C9E2-2752-DAEE-953287CF67EE}"/>
              </a:ext>
            </a:extLst>
          </p:cNvPr>
          <p:cNvSpPr>
            <a:spLocks noGrp="1"/>
          </p:cNvSpPr>
          <p:nvPr>
            <p:ph type="title"/>
          </p:nvPr>
        </p:nvSpPr>
        <p:spPr/>
        <p:txBody>
          <a:bodyPr>
            <a:normAutofit fontScale="90000"/>
          </a:bodyPr>
          <a:lstStyle/>
          <a:p>
            <a:pPr>
              <a:lnSpc>
                <a:spcPct val="150000"/>
              </a:lnSpc>
            </a:pPr>
            <a:r>
              <a:rPr lang="en-US" dirty="0"/>
              <a:t>Discuss</a:t>
            </a:r>
          </a:p>
        </p:txBody>
      </p:sp>
    </p:spTree>
    <p:extLst>
      <p:ext uri="{BB962C8B-B14F-4D97-AF65-F5344CB8AC3E}">
        <p14:creationId xmlns:p14="http://schemas.microsoft.com/office/powerpoint/2010/main" val="4201980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661D3-0399-661C-FDAA-B648456C6B70}"/>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87BF9FAE-047B-A842-E7E0-9255E49679F6}"/>
              </a:ext>
            </a:extLst>
          </p:cNvPr>
          <p:cNvSpPr>
            <a:spLocks noGrp="1"/>
          </p:cNvSpPr>
          <p:nvPr>
            <p:ph type="title"/>
          </p:nvPr>
        </p:nvSpPr>
        <p:spPr>
          <a:xfrm>
            <a:off x="-1" y="533400"/>
            <a:ext cx="12188825" cy="4419600"/>
          </a:xfrm>
        </p:spPr>
        <p:txBody>
          <a:bodyPr anchor="b">
            <a:noAutofit/>
          </a:bodyPr>
          <a:lstStyle/>
          <a:p>
            <a:pPr marR="0">
              <a:lnSpc>
                <a:spcPct val="150000"/>
              </a:lnSpc>
              <a:spcBef>
                <a:spcPts val="0"/>
              </a:spcBef>
              <a:spcAft>
                <a:spcPts val="0"/>
              </a:spcAft>
            </a:pPr>
            <a:r>
              <a:rPr lang="en-US" sz="5500" dirty="0"/>
              <a:t>2. Jesus is the </a:t>
            </a:r>
            <a:r>
              <a:rPr lang="en-US" sz="5500" u="sng" dirty="0"/>
              <a:t>Good</a:t>
            </a:r>
            <a:r>
              <a:rPr lang="en-US" sz="5500" dirty="0"/>
              <a:t> </a:t>
            </a:r>
            <a:br>
              <a:rPr lang="en-US" sz="5500" dirty="0"/>
            </a:br>
            <a:r>
              <a:rPr lang="en-US" sz="5500" u="sng" dirty="0"/>
              <a:t>Shepherd</a:t>
            </a:r>
            <a:r>
              <a:rPr lang="en-US" sz="5500" dirty="0"/>
              <a:t>—He Gathers and Protects His </a:t>
            </a:r>
            <a:r>
              <a:rPr lang="en-US" sz="5500" u="sng" dirty="0"/>
              <a:t>Flock</a:t>
            </a:r>
            <a:r>
              <a:rPr lang="en-US" sz="5500" dirty="0"/>
              <a:t> .</a:t>
            </a:r>
          </a:p>
        </p:txBody>
      </p:sp>
    </p:spTree>
    <p:extLst>
      <p:ext uri="{BB962C8B-B14F-4D97-AF65-F5344CB8AC3E}">
        <p14:creationId xmlns:p14="http://schemas.microsoft.com/office/powerpoint/2010/main" val="524395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2C7F4-E000-91E8-F49E-AB4F5470B15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2D98E1-9EFC-8383-BA9D-701A69C1C859}"/>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“I am the good shepherd. The good shepherd lays down his life for the sheep. The hired hand, since he is not the shepherd and doesn’t own the sheep, leaves them and runs away when he sees a wolf coming. The wolf then snatches and scatters them.  </a:t>
            </a: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279EA0F6-C8A5-49DE-5FF0-35321F80B7D2}"/>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10:11-15</a:t>
            </a:r>
            <a:endParaRPr lang="en-US" dirty="0"/>
          </a:p>
        </p:txBody>
      </p:sp>
    </p:spTree>
    <p:extLst>
      <p:ext uri="{BB962C8B-B14F-4D97-AF65-F5344CB8AC3E}">
        <p14:creationId xmlns:p14="http://schemas.microsoft.com/office/powerpoint/2010/main" val="2588853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91CC8-DB79-07AF-D453-10CB501D024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697D2-5B0C-02C3-3373-FF0AB58BCED8}"/>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This happens because he is a hired hand and doesn’t care about the sheep.</a:t>
            </a:r>
          </a:p>
          <a:p>
            <a:pPr>
              <a:lnSpc>
                <a:spcPct val="100000"/>
              </a:lnSpc>
              <a:spcAft>
                <a:spcPts val="0"/>
              </a:spcAft>
            </a:pPr>
            <a:endParaRPr lang="en-US" sz="4000" dirty="0"/>
          </a:p>
          <a:p>
            <a:pPr>
              <a:lnSpc>
                <a:spcPct val="100000"/>
              </a:lnSpc>
              <a:spcAft>
                <a:spcPts val="0"/>
              </a:spcAft>
            </a:pPr>
            <a:r>
              <a:rPr lang="en-US" sz="4000" dirty="0"/>
              <a:t>I am the good shepherd. I know my own, and my own know me, just as the Father knows me, and I know the Father. I lay down my life for the sheep.”</a:t>
            </a:r>
          </a:p>
        </p:txBody>
      </p:sp>
      <p:sp>
        <p:nvSpPr>
          <p:cNvPr id="2" name="Text Placeholder 2">
            <a:extLst>
              <a:ext uri="{FF2B5EF4-FFF2-40B4-BE49-F238E27FC236}">
                <a16:creationId xmlns:a16="http://schemas.microsoft.com/office/drawing/2014/main" id="{24F8DC30-5CED-5F0C-7CD4-64C2AC5F2A54}"/>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10:11-15</a:t>
            </a:r>
            <a:endParaRPr lang="en-US" dirty="0"/>
          </a:p>
        </p:txBody>
      </p:sp>
    </p:spTree>
    <p:extLst>
      <p:ext uri="{BB962C8B-B14F-4D97-AF65-F5344CB8AC3E}">
        <p14:creationId xmlns:p14="http://schemas.microsoft.com/office/powerpoint/2010/main" val="3199127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083C9-FE99-2579-8A37-C743BE964E2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5DB4606-CCE1-6150-EA0B-E990A29EF238}"/>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AD339BEC-27F5-7078-E088-FBE5C10BEE3D}"/>
              </a:ext>
            </a:extLst>
          </p:cNvPr>
          <p:cNvSpPr>
            <a:spLocks noGrp="1"/>
          </p:cNvSpPr>
          <p:nvPr>
            <p:ph type="body" sz="quarter" idx="19"/>
          </p:nvPr>
        </p:nvSpPr>
        <p:spPr>
          <a:xfrm>
            <a:off x="4037013" y="457200"/>
            <a:ext cx="7391399" cy="5943600"/>
          </a:xfrm>
        </p:spPr>
        <p:txBody>
          <a:bodyPr anchor="ctr"/>
          <a:lstStyle/>
          <a:p>
            <a:r>
              <a:rPr lang="en-US" sz="4200" b="1" dirty="0"/>
              <a:t>How did Jesus </a:t>
            </a:r>
          </a:p>
          <a:p>
            <a:r>
              <a:rPr lang="en-US" sz="4200" b="1" dirty="0"/>
              <a:t>distinguish Himself from </a:t>
            </a:r>
          </a:p>
          <a:p>
            <a:r>
              <a:rPr lang="en-US" sz="4200" b="1" dirty="0"/>
              <a:t>the hired hands?</a:t>
            </a:r>
            <a:endParaRPr lang="en-US" sz="4000" dirty="0"/>
          </a:p>
        </p:txBody>
      </p:sp>
    </p:spTree>
    <p:extLst>
      <p:ext uri="{BB962C8B-B14F-4D97-AF65-F5344CB8AC3E}">
        <p14:creationId xmlns:p14="http://schemas.microsoft.com/office/powerpoint/2010/main" val="1464740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61FA3-1A8B-360A-CF34-2881A9654C2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37B2AF1-53CF-B827-B590-E099C5CF8BE3}"/>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63F15454-048F-F657-A0D3-F7134518971D}"/>
              </a:ext>
            </a:extLst>
          </p:cNvPr>
          <p:cNvSpPr>
            <a:spLocks noGrp="1"/>
          </p:cNvSpPr>
          <p:nvPr>
            <p:ph type="body" sz="quarter" idx="19"/>
          </p:nvPr>
        </p:nvSpPr>
        <p:spPr>
          <a:xfrm>
            <a:off x="4037013" y="381000"/>
            <a:ext cx="7391399" cy="5943600"/>
          </a:xfrm>
        </p:spPr>
        <p:txBody>
          <a:bodyPr anchor="ctr"/>
          <a:lstStyle/>
          <a:p>
            <a:pPr>
              <a:lnSpc>
                <a:spcPct val="100000"/>
              </a:lnSpc>
            </a:pPr>
            <a:r>
              <a:rPr lang="en-US" sz="4000" b="1" dirty="0"/>
              <a:t>Timothy Keller, in his book “The Meaning of Marriage, wrote, “To be loved but not known is comforting but superficial. To be known and not loved is our greatest fear. But to be fully known and truly loved is…what it means to be loved by God.” </a:t>
            </a:r>
            <a:r>
              <a:rPr lang="en-US" sz="4000" dirty="0">
                <a:solidFill>
                  <a:srgbClr val="CFBEB2"/>
                </a:solidFill>
              </a:rPr>
              <a:t>→</a:t>
            </a:r>
            <a:endParaRPr lang="en-US" sz="4000" b="1" dirty="0"/>
          </a:p>
        </p:txBody>
      </p:sp>
    </p:spTree>
    <p:extLst>
      <p:ext uri="{BB962C8B-B14F-4D97-AF65-F5344CB8AC3E}">
        <p14:creationId xmlns:p14="http://schemas.microsoft.com/office/powerpoint/2010/main" val="2698932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0BC89-7E56-EE70-98A3-EA069AEBC55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FDABC60-D058-9DAB-BF0F-F1442911E9A4}"/>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B4714BF2-F33E-09BE-75BF-7BB23442701B}"/>
              </a:ext>
            </a:extLst>
          </p:cNvPr>
          <p:cNvSpPr>
            <a:spLocks noGrp="1"/>
          </p:cNvSpPr>
          <p:nvPr>
            <p:ph type="body" sz="quarter" idx="19"/>
          </p:nvPr>
        </p:nvSpPr>
        <p:spPr>
          <a:xfrm>
            <a:off x="4037013" y="381000"/>
            <a:ext cx="7391399" cy="5943600"/>
          </a:xfrm>
        </p:spPr>
        <p:txBody>
          <a:bodyPr anchor="ctr"/>
          <a:lstStyle/>
          <a:p>
            <a:pPr>
              <a:lnSpc>
                <a:spcPct val="100000"/>
              </a:lnSpc>
            </a:pPr>
            <a:r>
              <a:rPr lang="en-US" sz="4000" b="1" dirty="0"/>
              <a:t>How might </a:t>
            </a:r>
          </a:p>
          <a:p>
            <a:pPr>
              <a:lnSpc>
                <a:spcPct val="100000"/>
              </a:lnSpc>
            </a:pPr>
            <a:r>
              <a:rPr lang="en-US" sz="4000" b="1" dirty="0"/>
              <a:t>understanding that God knows everything about us make us feel shame or vulnerability? How can today’s passage </a:t>
            </a:r>
          </a:p>
          <a:p>
            <a:pPr>
              <a:lnSpc>
                <a:spcPct val="100000"/>
              </a:lnSpc>
            </a:pPr>
            <a:r>
              <a:rPr lang="en-US" sz="4000" b="1" dirty="0"/>
              <a:t>encourage us? </a:t>
            </a:r>
          </a:p>
        </p:txBody>
      </p:sp>
    </p:spTree>
    <p:extLst>
      <p:ext uri="{BB962C8B-B14F-4D97-AF65-F5344CB8AC3E}">
        <p14:creationId xmlns:p14="http://schemas.microsoft.com/office/powerpoint/2010/main" val="321221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9B8C0-F5A6-ED65-9E29-4E5789B243F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87D990F-BD9F-2E17-F01F-C723226A0295}"/>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CF08475F-4517-01A6-6F73-E51D5D700117}"/>
              </a:ext>
            </a:extLst>
          </p:cNvPr>
          <p:cNvSpPr>
            <a:spLocks noGrp="1"/>
          </p:cNvSpPr>
          <p:nvPr>
            <p:ph type="body" sz="quarter" idx="19"/>
          </p:nvPr>
        </p:nvSpPr>
        <p:spPr>
          <a:xfrm>
            <a:off x="4037013" y="381000"/>
            <a:ext cx="7391399" cy="5943600"/>
          </a:xfrm>
        </p:spPr>
        <p:txBody>
          <a:bodyPr anchor="ctr"/>
          <a:lstStyle/>
          <a:p>
            <a:pPr>
              <a:lnSpc>
                <a:spcPct val="100000"/>
              </a:lnSpc>
            </a:pPr>
            <a:r>
              <a:rPr lang="en-US" sz="4000" b="1" dirty="0"/>
              <a:t>Where might God be </a:t>
            </a:r>
          </a:p>
          <a:p>
            <a:pPr>
              <a:lnSpc>
                <a:spcPct val="100000"/>
              </a:lnSpc>
            </a:pPr>
            <a:r>
              <a:rPr lang="en-US" sz="4000" b="1" dirty="0"/>
              <a:t>calling you to reflect shepherd-like love and acceptance toward someone else? How could that kind of love positively impact families, churches, schools, or even a workplace? </a:t>
            </a:r>
          </a:p>
        </p:txBody>
      </p:sp>
    </p:spTree>
    <p:extLst>
      <p:ext uri="{BB962C8B-B14F-4D97-AF65-F5344CB8AC3E}">
        <p14:creationId xmlns:p14="http://schemas.microsoft.com/office/powerpoint/2010/main" val="990553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2F9D12-CFA0-414B-8F88-8388FB784678}"/>
              </a:ext>
            </a:extLst>
          </p:cNvPr>
          <p:cNvSpPr>
            <a:spLocks noGrp="1"/>
          </p:cNvSpPr>
          <p:nvPr>
            <p:ph type="body" sz="quarter" idx="22"/>
          </p:nvPr>
        </p:nvSpPr>
        <p:spPr>
          <a:xfrm>
            <a:off x="624353" y="1066800"/>
            <a:ext cx="10940118" cy="5334000"/>
          </a:xfrm>
        </p:spPr>
        <p:txBody>
          <a:bodyPr/>
          <a:lstStyle/>
          <a:p>
            <a:pPr>
              <a:lnSpc>
                <a:spcPct val="100000"/>
              </a:lnSpc>
            </a:pPr>
            <a:r>
              <a:rPr lang="en-US" sz="3000" b="0" dirty="0">
                <a:solidFill>
                  <a:srgbClr val="867A72"/>
                </a:solidFill>
                <a:latin typeface="Montserrat Light" pitchFamily="2" charset="77"/>
              </a:rPr>
              <a:t>The gospel of</a:t>
            </a:r>
          </a:p>
          <a:p>
            <a:pPr>
              <a:lnSpc>
                <a:spcPct val="100000"/>
              </a:lnSpc>
            </a:pPr>
            <a:r>
              <a:rPr lang="en-US" sz="12000" dirty="0">
                <a:solidFill>
                  <a:srgbClr val="867A72"/>
                </a:solidFill>
              </a:rPr>
              <a:t>john</a:t>
            </a:r>
          </a:p>
          <a:p>
            <a:pPr>
              <a:lnSpc>
                <a:spcPct val="100000"/>
              </a:lnSpc>
            </a:pPr>
            <a:endParaRPr lang="en-US" sz="4000" b="0" dirty="0">
              <a:solidFill>
                <a:schemeClr val="accent3"/>
              </a:solidFill>
              <a:latin typeface="Montserrat Light" pitchFamily="2" charset="77"/>
            </a:endParaRPr>
          </a:p>
          <a:p>
            <a:pPr>
              <a:lnSpc>
                <a:spcPct val="150000"/>
              </a:lnSpc>
            </a:pPr>
            <a:endParaRPr lang="en-US" sz="2800" dirty="0">
              <a:solidFill>
                <a:schemeClr val="accent3"/>
              </a:solidFill>
              <a:latin typeface="Montserrat ExtraBold" pitchFamily="2" charset="77"/>
            </a:endParaRPr>
          </a:p>
          <a:p>
            <a:pPr>
              <a:lnSpc>
                <a:spcPct val="150000"/>
              </a:lnSpc>
            </a:pPr>
            <a:r>
              <a:rPr lang="en-US" sz="2800" dirty="0">
                <a:solidFill>
                  <a:schemeClr val="accent3"/>
                </a:solidFill>
                <a:latin typeface="Montserrat ExtraBold" pitchFamily="2" charset="77"/>
              </a:rPr>
              <a:t>Session twenty-one:</a:t>
            </a:r>
            <a:r>
              <a:rPr lang="en-US" sz="2800" b="0" dirty="0">
                <a:solidFill>
                  <a:schemeClr val="accent3"/>
                </a:solidFill>
                <a:latin typeface="Montserrat Medium" pitchFamily="2" charset="77"/>
              </a:rPr>
              <a:t> The Good Shepherd</a:t>
            </a:r>
            <a:endParaRPr lang="en-US" sz="4000" b="0" dirty="0">
              <a:solidFill>
                <a:schemeClr val="accent3"/>
              </a:solidFill>
              <a:latin typeface="Montserrat Medium" pitchFamily="2" charset="77"/>
            </a:endParaRPr>
          </a:p>
        </p:txBody>
      </p:sp>
      <p:cxnSp>
        <p:nvCxnSpPr>
          <p:cNvPr id="5" name="Straight Connector 4">
            <a:extLst>
              <a:ext uri="{FF2B5EF4-FFF2-40B4-BE49-F238E27FC236}">
                <a16:creationId xmlns:a16="http://schemas.microsoft.com/office/drawing/2014/main" id="{D7738542-4503-5D5C-DC62-D91127017379}"/>
              </a:ext>
            </a:extLst>
          </p:cNvPr>
          <p:cNvCxnSpPr>
            <a:cxnSpLocks/>
          </p:cNvCxnSpPr>
          <p:nvPr/>
        </p:nvCxnSpPr>
        <p:spPr>
          <a:xfrm>
            <a:off x="2284412" y="4114800"/>
            <a:ext cx="7581899" cy="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121027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036B0-5D1E-5793-7F5D-7BB0EEDCF5C9}"/>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6D20ACF4-DBC6-0A5D-FFBB-114BE814346A}"/>
              </a:ext>
            </a:extLst>
          </p:cNvPr>
          <p:cNvSpPr>
            <a:spLocks noGrp="1"/>
          </p:cNvSpPr>
          <p:nvPr>
            <p:ph type="title"/>
          </p:nvPr>
        </p:nvSpPr>
        <p:spPr>
          <a:xfrm>
            <a:off x="-1" y="685800"/>
            <a:ext cx="12188825" cy="4419600"/>
          </a:xfrm>
        </p:spPr>
        <p:txBody>
          <a:bodyPr anchor="b">
            <a:noAutofit/>
          </a:bodyPr>
          <a:lstStyle/>
          <a:p>
            <a:pPr marR="0">
              <a:lnSpc>
                <a:spcPct val="150000"/>
              </a:lnSpc>
              <a:spcBef>
                <a:spcPts val="0"/>
              </a:spcBef>
              <a:spcAft>
                <a:spcPts val="0"/>
              </a:spcAft>
            </a:pPr>
            <a:r>
              <a:rPr lang="en-US" sz="5000" dirty="0"/>
              <a:t>3. One </a:t>
            </a:r>
            <a:r>
              <a:rPr lang="en-US" sz="5000" u="sng" dirty="0"/>
              <a:t>Flock</a:t>
            </a:r>
            <a:r>
              <a:rPr lang="en-US" sz="5000" dirty="0"/>
              <a:t> and One </a:t>
            </a:r>
            <a:r>
              <a:rPr lang="en-US" sz="5000" u="sng" dirty="0"/>
              <a:t>Shepherd</a:t>
            </a:r>
            <a:r>
              <a:rPr lang="en-US" sz="5000" dirty="0"/>
              <a:t>—Jesus Gathers His People . </a:t>
            </a:r>
          </a:p>
        </p:txBody>
      </p:sp>
    </p:spTree>
    <p:extLst>
      <p:ext uri="{BB962C8B-B14F-4D97-AF65-F5344CB8AC3E}">
        <p14:creationId xmlns:p14="http://schemas.microsoft.com/office/powerpoint/2010/main" val="3631798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66D56-8E3D-23CE-0184-77A92D45210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87ABB4F-9834-546E-D29E-ED6C1FEB1F50}"/>
              </a:ext>
            </a:extLst>
          </p:cNvPr>
          <p:cNvSpPr>
            <a:spLocks noGrp="1"/>
          </p:cNvSpPr>
          <p:nvPr>
            <p:ph type="body" sz="quarter" idx="23"/>
          </p:nvPr>
        </p:nvSpPr>
        <p:spPr>
          <a:xfrm>
            <a:off x="942741" y="1869278"/>
            <a:ext cx="10270659" cy="4531522"/>
          </a:xfrm>
        </p:spPr>
        <p:txBody>
          <a:bodyPr/>
          <a:lstStyle/>
          <a:p>
            <a:pPr>
              <a:lnSpc>
                <a:spcPct val="112000"/>
              </a:lnSpc>
              <a:spcAft>
                <a:spcPts val="0"/>
              </a:spcAft>
            </a:pPr>
            <a:r>
              <a:rPr lang="en-US" sz="3900" dirty="0"/>
              <a:t>But I have other sheep that are not from this sheep pen; I must bring them also, and they will listen to my voice. Then there will be one flock, one shepherd. This is why the Father loves me, because I lay down my life so that I may take it up again. </a:t>
            </a:r>
            <a:r>
              <a:rPr lang="en-US" sz="3600" dirty="0">
                <a:solidFill>
                  <a:srgbClr val="CFBEB2"/>
                </a:solidFill>
              </a:rPr>
              <a:t>→</a:t>
            </a:r>
            <a:endParaRPr lang="en-US" sz="3600" dirty="0"/>
          </a:p>
        </p:txBody>
      </p:sp>
      <p:sp>
        <p:nvSpPr>
          <p:cNvPr id="2" name="Text Placeholder 2">
            <a:extLst>
              <a:ext uri="{FF2B5EF4-FFF2-40B4-BE49-F238E27FC236}">
                <a16:creationId xmlns:a16="http://schemas.microsoft.com/office/drawing/2014/main" id="{1F220826-0BBA-36E1-8BC2-02CC463750A4}"/>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10:16-21</a:t>
            </a:r>
            <a:endParaRPr lang="en-US" dirty="0"/>
          </a:p>
        </p:txBody>
      </p:sp>
    </p:spTree>
    <p:extLst>
      <p:ext uri="{BB962C8B-B14F-4D97-AF65-F5344CB8AC3E}">
        <p14:creationId xmlns:p14="http://schemas.microsoft.com/office/powerpoint/2010/main" val="2610870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F852B-4069-34EE-A307-8BF0ECE14E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EE2B31-0569-29EA-7709-4E5ECF580DFD}"/>
              </a:ext>
            </a:extLst>
          </p:cNvPr>
          <p:cNvSpPr>
            <a:spLocks noGrp="1"/>
          </p:cNvSpPr>
          <p:nvPr>
            <p:ph type="body" sz="quarter" idx="23"/>
          </p:nvPr>
        </p:nvSpPr>
        <p:spPr>
          <a:xfrm>
            <a:off x="942741" y="1869278"/>
            <a:ext cx="10270659" cy="4531522"/>
          </a:xfrm>
        </p:spPr>
        <p:txBody>
          <a:bodyPr/>
          <a:lstStyle/>
          <a:p>
            <a:pPr>
              <a:lnSpc>
                <a:spcPct val="112000"/>
              </a:lnSpc>
              <a:spcAft>
                <a:spcPts val="0"/>
              </a:spcAft>
            </a:pPr>
            <a:r>
              <a:rPr lang="en-US" sz="3900" dirty="0"/>
              <a:t>No one takes it from me, but I lay it down on my own. I have the right to lay it down, and I have the right to take it up again. I have received this command from my Father.”</a:t>
            </a:r>
          </a:p>
          <a:p>
            <a:pPr>
              <a:lnSpc>
                <a:spcPct val="112000"/>
              </a:lnSpc>
              <a:spcAft>
                <a:spcPts val="0"/>
              </a:spcAft>
            </a:pPr>
            <a:endParaRPr lang="en-US" sz="3900" dirty="0"/>
          </a:p>
          <a:p>
            <a:pPr>
              <a:lnSpc>
                <a:spcPct val="112000"/>
              </a:lnSpc>
              <a:spcAft>
                <a:spcPts val="0"/>
              </a:spcAft>
            </a:pPr>
            <a:r>
              <a:rPr lang="en-US" sz="3600" dirty="0">
                <a:solidFill>
                  <a:srgbClr val="CFBEB2"/>
                </a:solidFill>
              </a:rPr>
              <a:t>→</a:t>
            </a:r>
            <a:endParaRPr lang="en-US" sz="3600" dirty="0"/>
          </a:p>
        </p:txBody>
      </p:sp>
      <p:sp>
        <p:nvSpPr>
          <p:cNvPr id="2" name="Text Placeholder 2">
            <a:extLst>
              <a:ext uri="{FF2B5EF4-FFF2-40B4-BE49-F238E27FC236}">
                <a16:creationId xmlns:a16="http://schemas.microsoft.com/office/drawing/2014/main" id="{6F5464F8-F358-6758-D9A5-BBBBA44FA07C}"/>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10:16-21</a:t>
            </a:r>
            <a:endParaRPr lang="en-US" dirty="0"/>
          </a:p>
        </p:txBody>
      </p:sp>
    </p:spTree>
    <p:extLst>
      <p:ext uri="{BB962C8B-B14F-4D97-AF65-F5344CB8AC3E}">
        <p14:creationId xmlns:p14="http://schemas.microsoft.com/office/powerpoint/2010/main" val="169384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8B7F6-D9DE-7B81-0624-6A5ABA76C88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8E655FC-4E12-56EB-D0FC-3DE25ED1994A}"/>
              </a:ext>
            </a:extLst>
          </p:cNvPr>
          <p:cNvSpPr>
            <a:spLocks noGrp="1"/>
          </p:cNvSpPr>
          <p:nvPr>
            <p:ph type="body" sz="quarter" idx="23"/>
          </p:nvPr>
        </p:nvSpPr>
        <p:spPr>
          <a:xfrm>
            <a:off x="640696" y="1869278"/>
            <a:ext cx="10940117" cy="4531522"/>
          </a:xfrm>
        </p:spPr>
        <p:txBody>
          <a:bodyPr/>
          <a:lstStyle/>
          <a:p>
            <a:pPr>
              <a:lnSpc>
                <a:spcPct val="112000"/>
              </a:lnSpc>
              <a:spcAft>
                <a:spcPts val="0"/>
              </a:spcAft>
            </a:pPr>
            <a:r>
              <a:rPr lang="en-US" sz="3900" dirty="0"/>
              <a:t>Again the Jews were divided because of these words. Many of them were saying, “He has a demon and he’s crazy. Why do you listen to him?” Others were saying, “These aren’t the words of someone who is demon-possessed. Can a demon open the eyes of the blind?”</a:t>
            </a:r>
          </a:p>
          <a:p>
            <a:pPr>
              <a:lnSpc>
                <a:spcPct val="112000"/>
              </a:lnSpc>
              <a:spcAft>
                <a:spcPts val="0"/>
              </a:spcAft>
            </a:pPr>
            <a:endParaRPr lang="en-US" sz="3900" dirty="0"/>
          </a:p>
        </p:txBody>
      </p:sp>
      <p:sp>
        <p:nvSpPr>
          <p:cNvPr id="2" name="Text Placeholder 2">
            <a:extLst>
              <a:ext uri="{FF2B5EF4-FFF2-40B4-BE49-F238E27FC236}">
                <a16:creationId xmlns:a16="http://schemas.microsoft.com/office/drawing/2014/main" id="{438A1764-D99B-C545-F2D9-FD886FB24AD8}"/>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10:16-21</a:t>
            </a:r>
            <a:endParaRPr lang="en-US" dirty="0"/>
          </a:p>
        </p:txBody>
      </p:sp>
    </p:spTree>
    <p:extLst>
      <p:ext uri="{BB962C8B-B14F-4D97-AF65-F5344CB8AC3E}">
        <p14:creationId xmlns:p14="http://schemas.microsoft.com/office/powerpoint/2010/main" val="1209512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E3462-2A9D-6E91-36B7-B68A99EEB7E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42B420F-35F8-2D8C-26D8-A5FB897970DD}"/>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9A9EF651-F9EA-40D7-2C35-39AD90FE3DFF}"/>
              </a:ext>
            </a:extLst>
          </p:cNvPr>
          <p:cNvSpPr>
            <a:spLocks noGrp="1"/>
          </p:cNvSpPr>
          <p:nvPr>
            <p:ph type="body" sz="quarter" idx="19"/>
          </p:nvPr>
        </p:nvSpPr>
        <p:spPr>
          <a:xfrm>
            <a:off x="4037013" y="381000"/>
            <a:ext cx="7391399" cy="5943600"/>
          </a:xfrm>
        </p:spPr>
        <p:txBody>
          <a:bodyPr anchor="ctr"/>
          <a:lstStyle/>
          <a:p>
            <a:r>
              <a:rPr lang="en-US" sz="4200" b="1" dirty="0"/>
              <a:t>Who are the “other sheep” Jesus referred to in verse 16? What implications does this have for today?</a:t>
            </a:r>
          </a:p>
        </p:txBody>
      </p:sp>
    </p:spTree>
    <p:extLst>
      <p:ext uri="{BB962C8B-B14F-4D97-AF65-F5344CB8AC3E}">
        <p14:creationId xmlns:p14="http://schemas.microsoft.com/office/powerpoint/2010/main" val="2555783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20CA0-4935-9356-896E-D7074BBE452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99E921F-C7B2-58EE-B6C9-408419335687}"/>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124006D8-4C1B-B366-88A1-2AD8C7AAFB8E}"/>
              </a:ext>
            </a:extLst>
          </p:cNvPr>
          <p:cNvSpPr>
            <a:spLocks noGrp="1"/>
          </p:cNvSpPr>
          <p:nvPr>
            <p:ph type="body" sz="quarter" idx="19"/>
          </p:nvPr>
        </p:nvSpPr>
        <p:spPr>
          <a:xfrm>
            <a:off x="4037013" y="381000"/>
            <a:ext cx="7391399" cy="5943600"/>
          </a:xfrm>
        </p:spPr>
        <p:txBody>
          <a:bodyPr anchor="ctr"/>
          <a:lstStyle/>
          <a:p>
            <a:r>
              <a:rPr lang="en-US" sz="4000" b="1" dirty="0"/>
              <a:t>How does knowing you belong to one united flock shape your view of other believers?</a:t>
            </a:r>
          </a:p>
        </p:txBody>
      </p:sp>
    </p:spTree>
    <p:extLst>
      <p:ext uri="{BB962C8B-B14F-4D97-AF65-F5344CB8AC3E}">
        <p14:creationId xmlns:p14="http://schemas.microsoft.com/office/powerpoint/2010/main" val="1840241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3C714-31A6-095B-7817-2C8D5B520CB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1DC1156-6E19-B000-565E-ABD9517F9F9E}"/>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DE0ACF0D-234B-B576-9E4F-8615DB594970}"/>
              </a:ext>
            </a:extLst>
          </p:cNvPr>
          <p:cNvSpPr>
            <a:spLocks noGrp="1"/>
          </p:cNvSpPr>
          <p:nvPr>
            <p:ph type="body" sz="quarter" idx="19"/>
          </p:nvPr>
        </p:nvSpPr>
        <p:spPr>
          <a:xfrm>
            <a:off x="4037013" y="457200"/>
            <a:ext cx="7391399" cy="5943600"/>
          </a:xfrm>
        </p:spPr>
        <p:txBody>
          <a:bodyPr anchor="ctr"/>
          <a:lstStyle/>
          <a:p>
            <a:r>
              <a:rPr lang="en-US" sz="4000" b="1" dirty="0"/>
              <a:t>If Jesus came to unite all nations in God’s Kingdom, what is our role in missions? How might God be stretching your view of what it means to participate in Christ’s mission? </a:t>
            </a:r>
            <a:endParaRPr lang="en-US" sz="4000" dirty="0"/>
          </a:p>
        </p:txBody>
      </p:sp>
    </p:spTree>
    <p:extLst>
      <p:ext uri="{BB962C8B-B14F-4D97-AF65-F5344CB8AC3E}">
        <p14:creationId xmlns:p14="http://schemas.microsoft.com/office/powerpoint/2010/main" val="2496776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300B9-1AFF-9B66-99D2-06EF5DBC6E47}"/>
            </a:ext>
          </a:extLst>
        </p:cNvPr>
        <p:cNvGrpSpPr/>
        <p:nvPr/>
      </p:nvGrpSpPr>
      <p:grpSpPr>
        <a:xfrm>
          <a:off x="0" y="0"/>
          <a:ext cx="0" cy="0"/>
          <a:chOff x="0" y="0"/>
          <a:chExt cx="0" cy="0"/>
        </a:xfrm>
      </p:grpSpPr>
      <p:sp>
        <p:nvSpPr>
          <p:cNvPr id="4" name="Text Placeholder 2">
            <a:extLst>
              <a:ext uri="{FF2B5EF4-FFF2-40B4-BE49-F238E27FC236}">
                <a16:creationId xmlns:a16="http://schemas.microsoft.com/office/drawing/2014/main" id="{736FE31F-E751-E1DC-7305-8E92DA120B1A}"/>
              </a:ext>
            </a:extLst>
          </p:cNvPr>
          <p:cNvSpPr txBox="1">
            <a:spLocks/>
          </p:cNvSpPr>
          <p:nvPr/>
        </p:nvSpPr>
        <p:spPr>
          <a:xfrm>
            <a:off x="624352" y="3124200"/>
            <a:ext cx="10940118" cy="762000"/>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6000">
                <a:solidFill>
                  <a:srgbClr val="867A72"/>
                </a:solidFill>
              </a:rPr>
              <a:t>Deeper focus</a:t>
            </a:r>
            <a:endParaRPr lang="en-US" sz="6000" dirty="0">
              <a:solidFill>
                <a:srgbClr val="867A72"/>
              </a:solidFill>
            </a:endParaRPr>
          </a:p>
        </p:txBody>
      </p:sp>
      <p:cxnSp>
        <p:nvCxnSpPr>
          <p:cNvPr id="5" name="Straight Connector 4">
            <a:extLst>
              <a:ext uri="{FF2B5EF4-FFF2-40B4-BE49-F238E27FC236}">
                <a16:creationId xmlns:a16="http://schemas.microsoft.com/office/drawing/2014/main" id="{6FB63F09-8A8C-FF28-C84E-9C326E091267}"/>
              </a:ext>
            </a:extLst>
          </p:cNvPr>
          <p:cNvCxnSpPr>
            <a:cxnSpLocks/>
          </p:cNvCxnSpPr>
          <p:nvPr/>
        </p:nvCxnSpPr>
        <p:spPr>
          <a:xfrm>
            <a:off x="2246313" y="4114800"/>
            <a:ext cx="7581899"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6" name="Straight Connector 5">
            <a:extLst>
              <a:ext uri="{FF2B5EF4-FFF2-40B4-BE49-F238E27FC236}">
                <a16:creationId xmlns:a16="http://schemas.microsoft.com/office/drawing/2014/main" id="{BCC27795-808A-B70D-6B50-04FA8A19190B}"/>
              </a:ext>
            </a:extLst>
          </p:cNvPr>
          <p:cNvCxnSpPr>
            <a:cxnSpLocks/>
          </p:cNvCxnSpPr>
          <p:nvPr/>
        </p:nvCxnSpPr>
        <p:spPr>
          <a:xfrm>
            <a:off x="2246313" y="2871216"/>
            <a:ext cx="7581899" cy="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209022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2E0E1-1AF4-F423-5BE0-948ECFDF7F6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7A716AD-0E31-E281-B026-FF427ADA3C4B}"/>
              </a:ext>
            </a:extLst>
          </p:cNvPr>
          <p:cNvSpPr>
            <a:spLocks noGrp="1"/>
          </p:cNvSpPr>
          <p:nvPr>
            <p:ph type="body" sz="quarter" idx="19"/>
          </p:nvPr>
        </p:nvSpPr>
        <p:spPr>
          <a:xfrm>
            <a:off x="531812" y="1752600"/>
            <a:ext cx="7888504" cy="3464721"/>
          </a:xfrm>
        </p:spPr>
        <p:txBody>
          <a:bodyPr anchor="ctr"/>
          <a:lstStyle/>
          <a:p>
            <a:pPr>
              <a:lnSpc>
                <a:spcPct val="100000"/>
              </a:lnSpc>
            </a:pPr>
            <a:r>
              <a:rPr lang="en-US" sz="3900" b="1" dirty="0"/>
              <a:t>What worldly “gates” </a:t>
            </a:r>
          </a:p>
          <a:p>
            <a:pPr>
              <a:lnSpc>
                <a:spcPct val="100000"/>
              </a:lnSpc>
            </a:pPr>
            <a:r>
              <a:rPr lang="en-US" sz="3900" b="1" dirty="0"/>
              <a:t>offer protection but ultimately bring harm?</a:t>
            </a:r>
          </a:p>
        </p:txBody>
      </p:sp>
      <p:sp>
        <p:nvSpPr>
          <p:cNvPr id="5" name="Title 4">
            <a:extLst>
              <a:ext uri="{FF2B5EF4-FFF2-40B4-BE49-F238E27FC236}">
                <a16:creationId xmlns:a16="http://schemas.microsoft.com/office/drawing/2014/main" id="{231751E0-83AE-C75B-5E98-F3543CA740D9}"/>
              </a:ext>
            </a:extLst>
          </p:cNvPr>
          <p:cNvSpPr>
            <a:spLocks noGrp="1"/>
          </p:cNvSpPr>
          <p:nvPr>
            <p:ph type="title"/>
          </p:nvPr>
        </p:nvSpPr>
        <p:spPr/>
        <p:txBody>
          <a:bodyPr>
            <a:normAutofit fontScale="90000"/>
          </a:bodyPr>
          <a:lstStyle/>
          <a:p>
            <a:pPr>
              <a:lnSpc>
                <a:spcPct val="150000"/>
              </a:lnSpc>
            </a:pPr>
            <a:r>
              <a:rPr lang="en-US" dirty="0"/>
              <a:t>Reflect</a:t>
            </a:r>
          </a:p>
        </p:txBody>
      </p:sp>
    </p:spTree>
    <p:extLst>
      <p:ext uri="{BB962C8B-B14F-4D97-AF65-F5344CB8AC3E}">
        <p14:creationId xmlns:p14="http://schemas.microsoft.com/office/powerpoint/2010/main" val="2622654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1F73C-6E15-6A7F-C270-9CF8D6059CE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DEF63DB-2FFC-67BC-265C-99EFED023CFA}"/>
              </a:ext>
            </a:extLst>
          </p:cNvPr>
          <p:cNvSpPr>
            <a:spLocks noGrp="1"/>
          </p:cNvSpPr>
          <p:nvPr>
            <p:ph type="body" sz="quarter" idx="19"/>
          </p:nvPr>
        </p:nvSpPr>
        <p:spPr>
          <a:xfrm>
            <a:off x="531812" y="1752600"/>
            <a:ext cx="7888504" cy="3464721"/>
          </a:xfrm>
        </p:spPr>
        <p:txBody>
          <a:bodyPr anchor="ctr"/>
          <a:lstStyle/>
          <a:p>
            <a:pPr>
              <a:lnSpc>
                <a:spcPct val="100000"/>
              </a:lnSpc>
            </a:pPr>
            <a:r>
              <a:rPr lang="en-US" sz="4000" b="1" dirty="0"/>
              <a:t>How have you </a:t>
            </a:r>
          </a:p>
          <a:p>
            <a:pPr>
              <a:lnSpc>
                <a:spcPct val="100000"/>
              </a:lnSpc>
            </a:pPr>
            <a:r>
              <a:rPr lang="en-US" sz="4000" b="1" dirty="0"/>
              <a:t>experienced the Shepherd’s voice guiding you? </a:t>
            </a:r>
            <a:endParaRPr lang="en-US" sz="3900" b="1" dirty="0"/>
          </a:p>
        </p:txBody>
      </p:sp>
      <p:sp>
        <p:nvSpPr>
          <p:cNvPr id="5" name="Title 4">
            <a:extLst>
              <a:ext uri="{FF2B5EF4-FFF2-40B4-BE49-F238E27FC236}">
                <a16:creationId xmlns:a16="http://schemas.microsoft.com/office/drawing/2014/main" id="{404DC6EB-890C-0EEA-E2A8-FDBC20E70FD0}"/>
              </a:ext>
            </a:extLst>
          </p:cNvPr>
          <p:cNvSpPr>
            <a:spLocks noGrp="1"/>
          </p:cNvSpPr>
          <p:nvPr>
            <p:ph type="title"/>
          </p:nvPr>
        </p:nvSpPr>
        <p:spPr/>
        <p:txBody>
          <a:bodyPr>
            <a:normAutofit fontScale="90000"/>
          </a:bodyPr>
          <a:lstStyle/>
          <a:p>
            <a:pPr>
              <a:lnSpc>
                <a:spcPct val="150000"/>
              </a:lnSpc>
            </a:pPr>
            <a:r>
              <a:rPr lang="en-US" dirty="0"/>
              <a:t>Reflect</a:t>
            </a:r>
          </a:p>
        </p:txBody>
      </p:sp>
    </p:spTree>
    <p:extLst>
      <p:ext uri="{BB962C8B-B14F-4D97-AF65-F5344CB8AC3E}">
        <p14:creationId xmlns:p14="http://schemas.microsoft.com/office/powerpoint/2010/main" val="1641412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44139CE-550D-41A8-A98A-F7A116762072}"/>
              </a:ext>
            </a:extLst>
          </p:cNvPr>
          <p:cNvSpPr>
            <a:spLocks noGrp="1"/>
          </p:cNvSpPr>
          <p:nvPr>
            <p:ph type="body" sz="quarter" idx="23"/>
          </p:nvPr>
        </p:nvSpPr>
        <p:spPr>
          <a:xfrm>
            <a:off x="1119655" y="2776291"/>
            <a:ext cx="9982200" cy="2862509"/>
          </a:xfrm>
        </p:spPr>
        <p:txBody>
          <a:bodyPr/>
          <a:lstStyle/>
          <a:p>
            <a:pPr>
              <a:lnSpc>
                <a:spcPct val="100000"/>
              </a:lnSpc>
            </a:pPr>
            <a:r>
              <a:rPr lang="en-US" sz="4000" dirty="0"/>
              <a:t>How is Jesus both the Gate and </a:t>
            </a:r>
          </a:p>
          <a:p>
            <a:pPr>
              <a:lnSpc>
                <a:spcPct val="100000"/>
              </a:lnSpc>
            </a:pPr>
            <a:r>
              <a:rPr lang="en-US" sz="4000" dirty="0"/>
              <a:t>the Good Shepherd for Christians? What does that mean for your life today?</a:t>
            </a:r>
          </a:p>
        </p:txBody>
      </p:sp>
      <p:sp>
        <p:nvSpPr>
          <p:cNvPr id="3" name="Text Placeholder 2">
            <a:extLst>
              <a:ext uri="{FF2B5EF4-FFF2-40B4-BE49-F238E27FC236}">
                <a16:creationId xmlns:a16="http://schemas.microsoft.com/office/drawing/2014/main" id="{DD94803D-9139-4565-8B23-41D5B43B9051}"/>
              </a:ext>
            </a:extLst>
          </p:cNvPr>
          <p:cNvSpPr>
            <a:spLocks noGrp="1"/>
          </p:cNvSpPr>
          <p:nvPr>
            <p:ph type="body" sz="quarter" idx="22"/>
          </p:nvPr>
        </p:nvSpPr>
        <p:spPr/>
        <p:txBody>
          <a:bodyPr/>
          <a:lstStyle/>
          <a:p>
            <a:r>
              <a:rPr lang="en-US" sz="4800" dirty="0">
                <a:solidFill>
                  <a:srgbClr val="867A72"/>
                </a:solidFill>
              </a:rPr>
              <a:t>THINK ABOUT THIS…</a:t>
            </a:r>
          </a:p>
          <a:p>
            <a:endParaRPr lang="en-US" dirty="0"/>
          </a:p>
        </p:txBody>
      </p:sp>
    </p:spTree>
    <p:extLst>
      <p:ext uri="{BB962C8B-B14F-4D97-AF65-F5344CB8AC3E}">
        <p14:creationId xmlns:p14="http://schemas.microsoft.com/office/powerpoint/2010/main" val="1430275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10B00-7D2B-1115-3E3F-D5C34D597D7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0697ED8-35EA-4880-4898-00FA78FD7A16}"/>
              </a:ext>
            </a:extLst>
          </p:cNvPr>
          <p:cNvSpPr>
            <a:spLocks noGrp="1"/>
          </p:cNvSpPr>
          <p:nvPr>
            <p:ph type="body" sz="quarter" idx="19"/>
          </p:nvPr>
        </p:nvSpPr>
        <p:spPr>
          <a:xfrm>
            <a:off x="531812" y="1752600"/>
            <a:ext cx="7888504" cy="3464721"/>
          </a:xfrm>
        </p:spPr>
        <p:txBody>
          <a:bodyPr anchor="ctr"/>
          <a:lstStyle/>
          <a:p>
            <a:pPr>
              <a:lnSpc>
                <a:spcPct val="100000"/>
              </a:lnSpc>
            </a:pPr>
            <a:r>
              <a:rPr lang="en-US" sz="4000" b="1" dirty="0"/>
              <a:t>How can you discern Jesus’s voice amid the competing cultural voices?</a:t>
            </a:r>
            <a:endParaRPr lang="en-US" sz="3900" b="1" dirty="0"/>
          </a:p>
        </p:txBody>
      </p:sp>
      <p:sp>
        <p:nvSpPr>
          <p:cNvPr id="5" name="Title 4">
            <a:extLst>
              <a:ext uri="{FF2B5EF4-FFF2-40B4-BE49-F238E27FC236}">
                <a16:creationId xmlns:a16="http://schemas.microsoft.com/office/drawing/2014/main" id="{F86CDA8D-342F-9BEA-EB84-8416473F3416}"/>
              </a:ext>
            </a:extLst>
          </p:cNvPr>
          <p:cNvSpPr>
            <a:spLocks noGrp="1"/>
          </p:cNvSpPr>
          <p:nvPr>
            <p:ph type="title"/>
          </p:nvPr>
        </p:nvSpPr>
        <p:spPr/>
        <p:txBody>
          <a:bodyPr>
            <a:normAutofit fontScale="90000"/>
          </a:bodyPr>
          <a:lstStyle/>
          <a:p>
            <a:pPr>
              <a:lnSpc>
                <a:spcPct val="150000"/>
              </a:lnSpc>
            </a:pPr>
            <a:r>
              <a:rPr lang="en-US" dirty="0"/>
              <a:t>Reflect</a:t>
            </a:r>
          </a:p>
        </p:txBody>
      </p:sp>
    </p:spTree>
    <p:extLst>
      <p:ext uri="{BB962C8B-B14F-4D97-AF65-F5344CB8AC3E}">
        <p14:creationId xmlns:p14="http://schemas.microsoft.com/office/powerpoint/2010/main" val="2066403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4E71B-D664-9F1B-B090-4F01546302A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42D4367-8EB2-8E76-EA85-D5892BFAF45B}"/>
              </a:ext>
            </a:extLst>
          </p:cNvPr>
          <p:cNvSpPr>
            <a:spLocks noGrp="1"/>
          </p:cNvSpPr>
          <p:nvPr>
            <p:ph type="body" sz="quarter" idx="19"/>
          </p:nvPr>
        </p:nvSpPr>
        <p:spPr>
          <a:xfrm>
            <a:off x="531812" y="1752600"/>
            <a:ext cx="7888504" cy="3464721"/>
          </a:xfrm>
        </p:spPr>
        <p:txBody>
          <a:bodyPr anchor="ctr"/>
          <a:lstStyle/>
          <a:p>
            <a:pPr>
              <a:lnSpc>
                <a:spcPct val="100000"/>
              </a:lnSpc>
            </a:pPr>
            <a:r>
              <a:rPr lang="en-US" sz="4000" b="1" dirty="0"/>
              <a:t>What would “abundant life” look like in your season of life?</a:t>
            </a:r>
            <a:endParaRPr lang="en-US" sz="3900" b="1" dirty="0"/>
          </a:p>
        </p:txBody>
      </p:sp>
      <p:sp>
        <p:nvSpPr>
          <p:cNvPr id="5" name="Title 4">
            <a:extLst>
              <a:ext uri="{FF2B5EF4-FFF2-40B4-BE49-F238E27FC236}">
                <a16:creationId xmlns:a16="http://schemas.microsoft.com/office/drawing/2014/main" id="{FED01DF5-D252-424D-7264-0DF700CA19CD}"/>
              </a:ext>
            </a:extLst>
          </p:cNvPr>
          <p:cNvSpPr>
            <a:spLocks noGrp="1"/>
          </p:cNvSpPr>
          <p:nvPr>
            <p:ph type="title"/>
          </p:nvPr>
        </p:nvSpPr>
        <p:spPr/>
        <p:txBody>
          <a:bodyPr>
            <a:normAutofit fontScale="90000"/>
          </a:bodyPr>
          <a:lstStyle/>
          <a:p>
            <a:pPr>
              <a:lnSpc>
                <a:spcPct val="150000"/>
              </a:lnSpc>
            </a:pPr>
            <a:r>
              <a:rPr lang="en-US" dirty="0"/>
              <a:t>Reflect</a:t>
            </a:r>
          </a:p>
        </p:txBody>
      </p:sp>
      <p:sp>
        <p:nvSpPr>
          <p:cNvPr id="2" name="TextBox 1">
            <a:extLst>
              <a:ext uri="{FF2B5EF4-FFF2-40B4-BE49-F238E27FC236}">
                <a16:creationId xmlns:a16="http://schemas.microsoft.com/office/drawing/2014/main" id="{DC9D07B4-AE05-FF59-4996-417B4ADB138C}"/>
              </a:ext>
            </a:extLst>
          </p:cNvPr>
          <p:cNvSpPr txBox="1"/>
          <p:nvPr/>
        </p:nvSpPr>
        <p:spPr>
          <a:xfrm>
            <a:off x="4606506" y="4416725"/>
            <a:ext cx="184731" cy="461665"/>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8964362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2F04B-958A-3C04-99A3-8D106BE3710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13422AF-83CF-3D19-014B-2E1793A418DB}"/>
              </a:ext>
            </a:extLst>
          </p:cNvPr>
          <p:cNvSpPr>
            <a:spLocks noGrp="1"/>
          </p:cNvSpPr>
          <p:nvPr>
            <p:ph type="body" sz="quarter" idx="19"/>
          </p:nvPr>
        </p:nvSpPr>
        <p:spPr>
          <a:xfrm>
            <a:off x="608012" y="609600"/>
            <a:ext cx="7659904" cy="5791199"/>
          </a:xfrm>
        </p:spPr>
        <p:txBody>
          <a:bodyPr anchor="ctr"/>
          <a:lstStyle/>
          <a:p>
            <a:pPr>
              <a:lnSpc>
                <a:spcPct val="100000"/>
              </a:lnSpc>
            </a:pPr>
            <a:r>
              <a:rPr lang="en-US" sz="4200" b="1" dirty="0"/>
              <a:t>Think about the promises Jesus made to His sheep in verses 7-10. What do you find humbling and what do you find comforting?</a:t>
            </a:r>
          </a:p>
        </p:txBody>
      </p:sp>
      <p:sp>
        <p:nvSpPr>
          <p:cNvPr id="5" name="Title 4">
            <a:extLst>
              <a:ext uri="{FF2B5EF4-FFF2-40B4-BE49-F238E27FC236}">
                <a16:creationId xmlns:a16="http://schemas.microsoft.com/office/drawing/2014/main" id="{B4C9205F-901D-AE7D-5204-E315A59614C5}"/>
              </a:ext>
            </a:extLst>
          </p:cNvPr>
          <p:cNvSpPr>
            <a:spLocks noGrp="1"/>
          </p:cNvSpPr>
          <p:nvPr>
            <p:ph type="title"/>
          </p:nvPr>
        </p:nvSpPr>
        <p:spPr>
          <a:xfrm>
            <a:off x="9066212" y="5029200"/>
            <a:ext cx="2956082" cy="914400"/>
          </a:xfrm>
        </p:spPr>
        <p:txBody>
          <a:bodyPr>
            <a:noAutofit/>
          </a:bodyPr>
          <a:lstStyle/>
          <a:p>
            <a:pPr>
              <a:lnSpc>
                <a:spcPct val="150000"/>
              </a:lnSpc>
            </a:pPr>
            <a:r>
              <a:rPr lang="en-US" sz="4500" dirty="0"/>
              <a:t>Respond</a:t>
            </a:r>
          </a:p>
        </p:txBody>
      </p:sp>
    </p:spTree>
    <p:extLst>
      <p:ext uri="{BB962C8B-B14F-4D97-AF65-F5344CB8AC3E}">
        <p14:creationId xmlns:p14="http://schemas.microsoft.com/office/powerpoint/2010/main" val="32836231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C2ED8-F969-A35F-9E88-B0E89AB8FA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53224E4-2A74-7FA6-E603-02170D4E94AF}"/>
              </a:ext>
            </a:extLst>
          </p:cNvPr>
          <p:cNvSpPr>
            <a:spLocks noGrp="1"/>
          </p:cNvSpPr>
          <p:nvPr>
            <p:ph type="title"/>
          </p:nvPr>
        </p:nvSpPr>
        <p:spPr/>
        <p:txBody>
          <a:bodyPr>
            <a:normAutofit fontScale="90000"/>
          </a:bodyPr>
          <a:lstStyle/>
          <a:p>
            <a:pPr>
              <a:lnSpc>
                <a:spcPct val="150000"/>
              </a:lnSpc>
            </a:pPr>
            <a:r>
              <a:rPr lang="en-US" dirty="0"/>
              <a:t>Apply</a:t>
            </a:r>
          </a:p>
        </p:txBody>
      </p:sp>
      <p:sp>
        <p:nvSpPr>
          <p:cNvPr id="6" name="Text Placeholder 5">
            <a:extLst>
              <a:ext uri="{FF2B5EF4-FFF2-40B4-BE49-F238E27FC236}">
                <a16:creationId xmlns:a16="http://schemas.microsoft.com/office/drawing/2014/main" id="{830659B6-17E7-C8C8-2F0F-6A6A6AE9B04C}"/>
              </a:ext>
            </a:extLst>
          </p:cNvPr>
          <p:cNvSpPr>
            <a:spLocks noGrp="1"/>
          </p:cNvSpPr>
          <p:nvPr>
            <p:ph type="body" sz="quarter" idx="19"/>
          </p:nvPr>
        </p:nvSpPr>
        <p:spPr>
          <a:xfrm>
            <a:off x="4037013" y="457200"/>
            <a:ext cx="7391399" cy="5943600"/>
          </a:xfrm>
        </p:spPr>
        <p:txBody>
          <a:bodyPr anchor="ctr"/>
          <a:lstStyle/>
          <a:p>
            <a:r>
              <a:rPr lang="en-US" sz="3900" b="1" dirty="0"/>
              <a:t>Where might God </a:t>
            </a:r>
          </a:p>
          <a:p>
            <a:r>
              <a:rPr lang="en-US" sz="3900" b="1" dirty="0"/>
              <a:t>be calling you to reflect shepherd-like care toward someone vulnerable? </a:t>
            </a:r>
          </a:p>
        </p:txBody>
      </p:sp>
    </p:spTree>
    <p:extLst>
      <p:ext uri="{BB962C8B-B14F-4D97-AF65-F5344CB8AC3E}">
        <p14:creationId xmlns:p14="http://schemas.microsoft.com/office/powerpoint/2010/main" val="24476650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75E09-423A-92EA-6395-63BC16D58C6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019DEDD-C381-B329-75E8-EC763C032FD1}"/>
              </a:ext>
            </a:extLst>
          </p:cNvPr>
          <p:cNvSpPr>
            <a:spLocks noGrp="1"/>
          </p:cNvSpPr>
          <p:nvPr>
            <p:ph type="title"/>
          </p:nvPr>
        </p:nvSpPr>
        <p:spPr/>
        <p:txBody>
          <a:bodyPr>
            <a:normAutofit fontScale="90000"/>
          </a:bodyPr>
          <a:lstStyle/>
          <a:p>
            <a:pPr>
              <a:lnSpc>
                <a:spcPct val="150000"/>
              </a:lnSpc>
            </a:pPr>
            <a:r>
              <a:rPr lang="en-US" dirty="0"/>
              <a:t>Apply</a:t>
            </a:r>
          </a:p>
        </p:txBody>
      </p:sp>
      <p:sp>
        <p:nvSpPr>
          <p:cNvPr id="6" name="Text Placeholder 5">
            <a:extLst>
              <a:ext uri="{FF2B5EF4-FFF2-40B4-BE49-F238E27FC236}">
                <a16:creationId xmlns:a16="http://schemas.microsoft.com/office/drawing/2014/main" id="{12027CAB-E515-070C-02F3-37D902DE5224}"/>
              </a:ext>
            </a:extLst>
          </p:cNvPr>
          <p:cNvSpPr>
            <a:spLocks noGrp="1"/>
          </p:cNvSpPr>
          <p:nvPr>
            <p:ph type="body" sz="quarter" idx="19"/>
          </p:nvPr>
        </p:nvSpPr>
        <p:spPr>
          <a:xfrm>
            <a:off x="4037013" y="457200"/>
            <a:ext cx="7391399" cy="5943600"/>
          </a:xfrm>
        </p:spPr>
        <p:txBody>
          <a:bodyPr anchor="ctr"/>
          <a:lstStyle/>
          <a:p>
            <a:r>
              <a:rPr lang="en-US" sz="3900" b="1" dirty="0"/>
              <a:t>How might our small </a:t>
            </a:r>
          </a:p>
          <a:p>
            <a:r>
              <a:rPr lang="en-US" sz="3900" b="1"/>
              <a:t>group reflect the unity of </a:t>
            </a:r>
          </a:p>
          <a:p>
            <a:r>
              <a:rPr lang="en-US" sz="3900" b="1"/>
              <a:t>“one flock”? </a:t>
            </a:r>
            <a:endParaRPr lang="en-US" sz="3900" b="1" dirty="0"/>
          </a:p>
        </p:txBody>
      </p:sp>
    </p:spTree>
    <p:extLst>
      <p:ext uri="{BB962C8B-B14F-4D97-AF65-F5344CB8AC3E}">
        <p14:creationId xmlns:p14="http://schemas.microsoft.com/office/powerpoint/2010/main" val="3096173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CCF485-C9B7-3384-7119-A75ED16D19C8}"/>
              </a:ext>
            </a:extLst>
          </p:cNvPr>
          <p:cNvSpPr>
            <a:spLocks noGrp="1"/>
          </p:cNvSpPr>
          <p:nvPr>
            <p:ph type="title"/>
          </p:nvPr>
        </p:nvSpPr>
        <p:spPr/>
        <p:txBody>
          <a:bodyPr>
            <a:normAutofit fontScale="90000"/>
          </a:bodyPr>
          <a:lstStyle/>
          <a:p>
            <a:pPr>
              <a:lnSpc>
                <a:spcPct val="150000"/>
              </a:lnSpc>
            </a:pPr>
            <a:r>
              <a:rPr lang="en-US" dirty="0"/>
              <a:t>Discuss</a:t>
            </a:r>
          </a:p>
        </p:txBody>
      </p:sp>
      <p:sp>
        <p:nvSpPr>
          <p:cNvPr id="2" name="Text Placeholder 5">
            <a:extLst>
              <a:ext uri="{FF2B5EF4-FFF2-40B4-BE49-F238E27FC236}">
                <a16:creationId xmlns:a16="http://schemas.microsoft.com/office/drawing/2014/main" id="{93EF8413-A1C0-13D2-1B54-D97D0FCF1E14}"/>
              </a:ext>
            </a:extLst>
          </p:cNvPr>
          <p:cNvSpPr txBox="1">
            <a:spLocks/>
          </p:cNvSpPr>
          <p:nvPr/>
        </p:nvSpPr>
        <p:spPr>
          <a:xfrm>
            <a:off x="3960812" y="381000"/>
            <a:ext cx="7467600" cy="5943600"/>
          </a:xfrm>
          <a:prstGeom prst="rect">
            <a:avLst/>
          </a:prstGeom>
        </p:spPr>
        <p:txBody>
          <a:bodyPr anchor="ctr">
            <a:noAutofit/>
          </a:bodyPr>
          <a:lstStyle>
            <a:lvl1pPr marL="0" indent="0" algn="ctr" defTabSz="1218987" rtl="0" eaLnBrk="1" latinLnBrk="0" hangingPunct="1">
              <a:lnSpc>
                <a:spcPct val="110000"/>
              </a:lnSpc>
              <a:spcBef>
                <a:spcPts val="0"/>
              </a:spcBef>
              <a:spcAft>
                <a:spcPts val="0"/>
              </a:spcAft>
              <a:buFont typeface="Arial" pitchFamily="34" charset="0"/>
              <a:buNone/>
              <a:defRPr sz="2800" b="0" kern="1200" spc="0" baseline="0">
                <a:solidFill>
                  <a:schemeClr val="tx2"/>
                </a:solidFill>
                <a:latin typeface="HelveticaNeueLT Std Lt" panose="020B0403020202020204" pitchFamily="34" charset="0"/>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3400" b="1" dirty="0"/>
              <a:t>Can you think of a time that Jesus offered you supernatural protection, like a strong gate, or tenderness like a Good Shepherd? How does past experience build your faith for whatever you are facing today? </a:t>
            </a:r>
          </a:p>
        </p:txBody>
      </p:sp>
    </p:spTree>
    <p:extLst>
      <p:ext uri="{BB962C8B-B14F-4D97-AF65-F5344CB8AC3E}">
        <p14:creationId xmlns:p14="http://schemas.microsoft.com/office/powerpoint/2010/main" val="2677075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EA4C66-6679-4315-B40C-8776805B8815}"/>
              </a:ext>
            </a:extLst>
          </p:cNvPr>
          <p:cNvSpPr>
            <a:spLocks noGrp="1"/>
          </p:cNvSpPr>
          <p:nvPr>
            <p:ph type="title"/>
          </p:nvPr>
        </p:nvSpPr>
        <p:spPr>
          <a:xfrm>
            <a:off x="-1" y="533400"/>
            <a:ext cx="12188825" cy="4419600"/>
          </a:xfrm>
        </p:spPr>
        <p:txBody>
          <a:bodyPr anchor="b">
            <a:noAutofit/>
          </a:bodyPr>
          <a:lstStyle/>
          <a:p>
            <a:pPr marR="0">
              <a:lnSpc>
                <a:spcPct val="150000"/>
              </a:lnSpc>
              <a:spcBef>
                <a:spcPts val="0"/>
              </a:spcBef>
              <a:spcAft>
                <a:spcPts val="0"/>
              </a:spcAft>
            </a:pPr>
            <a:r>
              <a:rPr lang="en-US" sz="5500" dirty="0"/>
              <a:t>1. Jesus is the </a:t>
            </a:r>
            <a:r>
              <a:rPr lang="en-US" sz="5500" u="sng" dirty="0"/>
              <a:t>Gate</a:t>
            </a:r>
            <a:r>
              <a:rPr lang="en-US" sz="5500" dirty="0"/>
              <a:t>—The </a:t>
            </a:r>
            <a:br>
              <a:rPr lang="en-US" sz="5500" dirty="0"/>
            </a:br>
            <a:r>
              <a:rPr lang="en-US" sz="5500" dirty="0"/>
              <a:t>Only Door to </a:t>
            </a:r>
            <a:r>
              <a:rPr lang="en-US" sz="5500" u="sng" dirty="0"/>
              <a:t>Life</a:t>
            </a:r>
            <a:r>
              <a:rPr lang="en-US" sz="5500" dirty="0"/>
              <a:t>.</a:t>
            </a:r>
            <a:endParaRPr lang="en-US" sz="4500" dirty="0"/>
          </a:p>
        </p:txBody>
      </p:sp>
    </p:spTree>
    <p:extLst>
      <p:ext uri="{BB962C8B-B14F-4D97-AF65-F5344CB8AC3E}">
        <p14:creationId xmlns:p14="http://schemas.microsoft.com/office/powerpoint/2010/main" val="113280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44139CE-550D-41A8-A98A-F7A116762072}"/>
              </a:ext>
            </a:extLst>
          </p:cNvPr>
          <p:cNvSpPr>
            <a:spLocks noGrp="1"/>
          </p:cNvSpPr>
          <p:nvPr>
            <p:ph type="body" sz="quarter" idx="23"/>
          </p:nvPr>
        </p:nvSpPr>
        <p:spPr>
          <a:xfrm>
            <a:off x="640696" y="1752600"/>
            <a:ext cx="10940118" cy="3773202"/>
          </a:xfrm>
        </p:spPr>
        <p:txBody>
          <a:bodyPr/>
          <a:lstStyle/>
          <a:p>
            <a:pPr marR="0">
              <a:lnSpc>
                <a:spcPct val="100000"/>
              </a:lnSpc>
              <a:spcBef>
                <a:spcPts val="0"/>
              </a:spcBef>
              <a:spcAft>
                <a:spcPts val="0"/>
              </a:spcAft>
            </a:pPr>
            <a:r>
              <a:rPr lang="en-US" sz="3900" dirty="0"/>
              <a:t>“Truly I tell you, anyone who doesn’t </a:t>
            </a:r>
          </a:p>
          <a:p>
            <a:pPr marR="0">
              <a:lnSpc>
                <a:spcPct val="100000"/>
              </a:lnSpc>
              <a:spcBef>
                <a:spcPts val="0"/>
              </a:spcBef>
              <a:spcAft>
                <a:spcPts val="0"/>
              </a:spcAft>
            </a:pPr>
            <a:r>
              <a:rPr lang="en-US" sz="3900" dirty="0"/>
              <a:t>enter the sheep pen by the gate but climbs in some other way is a thief and a robber. The one who enters by the gate is the shepherd of the sheep. The gatekeeper opens it for him, and the sheep hear his voice. </a:t>
            </a:r>
          </a:p>
          <a:p>
            <a:pPr marR="0">
              <a:lnSpc>
                <a:spcPct val="100000"/>
              </a:lnSpc>
              <a:spcBef>
                <a:spcPts val="0"/>
              </a:spcBef>
              <a:spcAft>
                <a:spcPts val="0"/>
              </a:spcAft>
            </a:pP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46D195C1-0062-1A83-745B-71F586C07973}"/>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10:1-10</a:t>
            </a:r>
            <a:endParaRPr lang="en-US" dirty="0"/>
          </a:p>
        </p:txBody>
      </p:sp>
    </p:spTree>
    <p:extLst>
      <p:ext uri="{BB962C8B-B14F-4D97-AF65-F5344CB8AC3E}">
        <p14:creationId xmlns:p14="http://schemas.microsoft.com/office/powerpoint/2010/main" val="4078571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3B7B9-C1CC-4913-3E7B-8A47C9B99E1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D774795-211C-F7CB-13D7-49E8231E814C}"/>
              </a:ext>
            </a:extLst>
          </p:cNvPr>
          <p:cNvSpPr>
            <a:spLocks noGrp="1"/>
          </p:cNvSpPr>
          <p:nvPr>
            <p:ph type="body" sz="quarter" idx="23"/>
          </p:nvPr>
        </p:nvSpPr>
        <p:spPr>
          <a:xfrm>
            <a:off x="640696" y="1752600"/>
            <a:ext cx="10940118" cy="3773202"/>
          </a:xfrm>
        </p:spPr>
        <p:txBody>
          <a:bodyPr/>
          <a:lstStyle/>
          <a:p>
            <a:pPr marR="0">
              <a:lnSpc>
                <a:spcPct val="100000"/>
              </a:lnSpc>
              <a:spcBef>
                <a:spcPts val="0"/>
              </a:spcBef>
              <a:spcAft>
                <a:spcPts val="0"/>
              </a:spcAft>
            </a:pPr>
            <a:r>
              <a:rPr lang="en-US" sz="3900" dirty="0"/>
              <a:t>He calls his own sheep by name and leads </a:t>
            </a:r>
          </a:p>
          <a:p>
            <a:pPr marR="0">
              <a:lnSpc>
                <a:spcPct val="100000"/>
              </a:lnSpc>
              <a:spcBef>
                <a:spcPts val="0"/>
              </a:spcBef>
              <a:spcAft>
                <a:spcPts val="0"/>
              </a:spcAft>
            </a:pPr>
            <a:r>
              <a:rPr lang="en-US" sz="3900" dirty="0"/>
              <a:t>them out. When he has brought all his own outside, he goes ahead of them. The sheep follow him because they know his voice. They will never follow a stranger; instead, they will run away from him, because they don’t know </a:t>
            </a:r>
          </a:p>
          <a:p>
            <a:pPr marR="0">
              <a:lnSpc>
                <a:spcPct val="100000"/>
              </a:lnSpc>
              <a:spcBef>
                <a:spcPts val="0"/>
              </a:spcBef>
              <a:spcAft>
                <a:spcPts val="0"/>
              </a:spcAft>
            </a:pPr>
            <a:r>
              <a:rPr lang="en-US" sz="3900" dirty="0"/>
              <a:t>the voice of strangers.” </a:t>
            </a: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381D7005-853F-5BC4-B041-0AF68B718A74}"/>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10:1-10</a:t>
            </a:r>
            <a:endParaRPr lang="en-US" dirty="0"/>
          </a:p>
        </p:txBody>
      </p:sp>
    </p:spTree>
    <p:extLst>
      <p:ext uri="{BB962C8B-B14F-4D97-AF65-F5344CB8AC3E}">
        <p14:creationId xmlns:p14="http://schemas.microsoft.com/office/powerpoint/2010/main" val="3688388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BC314-2752-D4DC-5C24-1EB7178999F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431B9A-3144-389B-1BBF-14DAEAFB63CE}"/>
              </a:ext>
            </a:extLst>
          </p:cNvPr>
          <p:cNvSpPr>
            <a:spLocks noGrp="1"/>
          </p:cNvSpPr>
          <p:nvPr>
            <p:ph type="body" sz="quarter" idx="23"/>
          </p:nvPr>
        </p:nvSpPr>
        <p:spPr>
          <a:xfrm>
            <a:off x="640696" y="1752600"/>
            <a:ext cx="10940118" cy="3773202"/>
          </a:xfrm>
        </p:spPr>
        <p:txBody>
          <a:bodyPr/>
          <a:lstStyle/>
          <a:p>
            <a:pPr marR="0">
              <a:lnSpc>
                <a:spcPct val="100000"/>
              </a:lnSpc>
              <a:spcBef>
                <a:spcPts val="0"/>
              </a:spcBef>
              <a:spcAft>
                <a:spcPts val="0"/>
              </a:spcAft>
            </a:pPr>
            <a:r>
              <a:rPr lang="en-US" sz="3900" dirty="0"/>
              <a:t>Jesus gave them this figure of speech, but they did not understand what He was telling them.</a:t>
            </a:r>
          </a:p>
          <a:p>
            <a:pPr marR="0">
              <a:lnSpc>
                <a:spcPct val="100000"/>
              </a:lnSpc>
              <a:spcBef>
                <a:spcPts val="0"/>
              </a:spcBef>
              <a:spcAft>
                <a:spcPts val="0"/>
              </a:spcAft>
            </a:pPr>
            <a:endParaRPr lang="en-US" sz="3900" dirty="0"/>
          </a:p>
          <a:p>
            <a:pPr marR="0">
              <a:lnSpc>
                <a:spcPct val="100000"/>
              </a:lnSpc>
              <a:spcBef>
                <a:spcPts val="0"/>
              </a:spcBef>
              <a:spcAft>
                <a:spcPts val="0"/>
              </a:spcAft>
            </a:pPr>
            <a:r>
              <a:rPr lang="en-US" sz="3900" dirty="0"/>
              <a:t>Jesus said again, “Truly I tell you, I am the gate for the sheep. All who came before me are thieves and robbers, but the sheep didn’t listen to them. I am the gate.  </a:t>
            </a: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2252C03C-23AB-683D-857E-DD37CFA81A74}"/>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10:1-10</a:t>
            </a:r>
            <a:endParaRPr lang="en-US" dirty="0"/>
          </a:p>
        </p:txBody>
      </p:sp>
    </p:spTree>
    <p:extLst>
      <p:ext uri="{BB962C8B-B14F-4D97-AF65-F5344CB8AC3E}">
        <p14:creationId xmlns:p14="http://schemas.microsoft.com/office/powerpoint/2010/main" val="184962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E4590-5E9F-370A-7467-2A43AE032C2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2D59DD1-A8F7-D4EB-1D2D-3CA69B8A8C83}"/>
              </a:ext>
            </a:extLst>
          </p:cNvPr>
          <p:cNvSpPr>
            <a:spLocks noGrp="1"/>
          </p:cNvSpPr>
          <p:nvPr>
            <p:ph type="body" sz="quarter" idx="23"/>
          </p:nvPr>
        </p:nvSpPr>
        <p:spPr>
          <a:xfrm>
            <a:off x="640696" y="1752600"/>
            <a:ext cx="10940118" cy="3773202"/>
          </a:xfrm>
        </p:spPr>
        <p:txBody>
          <a:bodyPr/>
          <a:lstStyle/>
          <a:p>
            <a:pPr marR="0">
              <a:lnSpc>
                <a:spcPct val="100000"/>
              </a:lnSpc>
              <a:spcBef>
                <a:spcPts val="0"/>
              </a:spcBef>
              <a:spcAft>
                <a:spcPts val="0"/>
              </a:spcAft>
            </a:pPr>
            <a:r>
              <a:rPr lang="en-US" sz="3900" dirty="0"/>
              <a:t>If anyone enters by me, he will be saved </a:t>
            </a:r>
          </a:p>
          <a:p>
            <a:pPr marR="0">
              <a:lnSpc>
                <a:spcPct val="100000"/>
              </a:lnSpc>
              <a:spcBef>
                <a:spcPts val="0"/>
              </a:spcBef>
              <a:spcAft>
                <a:spcPts val="0"/>
              </a:spcAft>
            </a:pPr>
            <a:r>
              <a:rPr lang="en-US" sz="3900" dirty="0"/>
              <a:t>and will come in and go out and find pasture. </a:t>
            </a:r>
          </a:p>
          <a:p>
            <a:pPr marR="0">
              <a:lnSpc>
                <a:spcPct val="100000"/>
              </a:lnSpc>
              <a:spcBef>
                <a:spcPts val="0"/>
              </a:spcBef>
              <a:spcAft>
                <a:spcPts val="0"/>
              </a:spcAft>
            </a:pPr>
            <a:r>
              <a:rPr lang="en-US" sz="3900" dirty="0"/>
              <a:t>A thief comes only to steal and kill and destroy. </a:t>
            </a:r>
          </a:p>
          <a:p>
            <a:pPr marR="0">
              <a:lnSpc>
                <a:spcPct val="100000"/>
              </a:lnSpc>
              <a:spcBef>
                <a:spcPts val="0"/>
              </a:spcBef>
              <a:spcAft>
                <a:spcPts val="0"/>
              </a:spcAft>
            </a:pPr>
            <a:r>
              <a:rPr lang="en-US" sz="3900" dirty="0"/>
              <a:t>I have come so that they may have life and </a:t>
            </a:r>
          </a:p>
          <a:p>
            <a:pPr marR="0">
              <a:lnSpc>
                <a:spcPct val="100000"/>
              </a:lnSpc>
              <a:spcBef>
                <a:spcPts val="0"/>
              </a:spcBef>
              <a:spcAft>
                <a:spcPts val="0"/>
              </a:spcAft>
            </a:pPr>
            <a:r>
              <a:rPr lang="en-US" sz="3900" dirty="0"/>
              <a:t>have it in abundance.”</a:t>
            </a:r>
          </a:p>
        </p:txBody>
      </p:sp>
      <p:sp>
        <p:nvSpPr>
          <p:cNvPr id="2" name="Text Placeholder 2">
            <a:extLst>
              <a:ext uri="{FF2B5EF4-FFF2-40B4-BE49-F238E27FC236}">
                <a16:creationId xmlns:a16="http://schemas.microsoft.com/office/drawing/2014/main" id="{4C954661-0231-1A1B-1B8B-62EF1BA3136A}"/>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10:1-10</a:t>
            </a:r>
            <a:endParaRPr lang="en-US" dirty="0"/>
          </a:p>
        </p:txBody>
      </p:sp>
    </p:spTree>
    <p:extLst>
      <p:ext uri="{BB962C8B-B14F-4D97-AF65-F5344CB8AC3E}">
        <p14:creationId xmlns:p14="http://schemas.microsoft.com/office/powerpoint/2010/main" val="535285992"/>
      </p:ext>
    </p:extLst>
  </p:cSld>
  <p:clrMapOvr>
    <a:masterClrMapping/>
  </p:clrMapOvr>
</p:sld>
</file>

<file path=ppt/theme/theme1.xml><?xml version="1.0" encoding="utf-8"?>
<a:theme xmlns:a="http://schemas.openxmlformats.org/drawingml/2006/main" name="Office Theme">
  <a:themeElements>
    <a:clrScheme name="Custom 13">
      <a:dk1>
        <a:srgbClr val="172E56"/>
      </a:dk1>
      <a:lt1>
        <a:sysClr val="window" lastClr="FFFFFF"/>
      </a:lt1>
      <a:dk2>
        <a:srgbClr val="172E56"/>
      </a:dk2>
      <a:lt2>
        <a:srgbClr val="E7E6E6"/>
      </a:lt2>
      <a:accent1>
        <a:srgbClr val="89D0DE"/>
      </a:accent1>
      <a:accent2>
        <a:srgbClr val="C66008"/>
      </a:accent2>
      <a:accent3>
        <a:srgbClr val="8FB935"/>
      </a:accent3>
      <a:accent4>
        <a:srgbClr val="FFFFFF"/>
      </a:accent4>
      <a:accent5>
        <a:srgbClr val="172E56"/>
      </a:accent5>
      <a:accent6>
        <a:srgbClr val="EFD215"/>
      </a:accent6>
      <a:hlink>
        <a:srgbClr val="0563C1"/>
      </a:hlink>
      <a:folHlink>
        <a:srgbClr val="7030A0"/>
      </a:folHlink>
    </a:clrScheme>
    <a:fontScheme name="Mobberly">
      <a:majorFont>
        <a:latin typeface="Montserrat bold"/>
        <a:ea typeface=""/>
        <a:cs typeface=""/>
      </a:majorFont>
      <a:minorFont>
        <a:latin typeface="Helvetica Neu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f16401875_win32_SL_v5_A" id="{0559C27A-1F03-40DE-864E-4F889F5D0431}" vid="{81C2972A-9F7F-4DBE-BD36-F28830C076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fcdf84ff-77a2-4967-b02d-5f1ff922afa3" xsi:nil="true"/>
    <_activity xmlns="fcdf84ff-77a2-4967-b02d-5f1ff922af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3019C673F1BC0478D0E1D634A78DE4B" ma:contentTypeVersion="16" ma:contentTypeDescription="Create a new document." ma:contentTypeScope="" ma:versionID="ee5bfe728ce02222411040cac98bc3cf">
  <xsd:schema xmlns:xsd="http://www.w3.org/2001/XMLSchema" xmlns:xs="http://www.w3.org/2001/XMLSchema" xmlns:p="http://schemas.microsoft.com/office/2006/metadata/properties" xmlns:ns3="5669f83f-94c4-4738-ac01-53d397b463f8" xmlns:ns4="fcdf84ff-77a2-4967-b02d-5f1ff922afa3" targetNamespace="http://schemas.microsoft.com/office/2006/metadata/properties" ma:root="true" ma:fieldsID="16ad7545c2c92bd1adeb93bc3a61d33e" ns3:_="" ns4:_="">
    <xsd:import namespace="5669f83f-94c4-4738-ac01-53d397b463f8"/>
    <xsd:import namespace="fcdf84ff-77a2-4967-b02d-5f1ff922afa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SearchProperties" minOccurs="0"/>
                <xsd:element ref="ns4:_activity"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69f83f-94c4-4738-ac01-53d397b463f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df84ff-77a2-4967-b02d-5f1ff922afa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_activity" ma:index="21" nillable="true" ma:displayName="_activity" ma:hidden="true" ma:internalName="_activity">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253339-64B8-4F01-9860-5B5097E99386}">
  <ds:schemaRefs>
    <ds:schemaRef ds:uri="5669f83f-94c4-4738-ac01-53d397b463f8"/>
    <ds:schemaRef ds:uri="http://www.w3.org/XML/1998/namespace"/>
    <ds:schemaRef ds:uri="http://purl.org/dc/elements/1.1/"/>
    <ds:schemaRef ds:uri="http://schemas.microsoft.com/office/2006/metadata/properties"/>
    <ds:schemaRef ds:uri="fcdf84ff-77a2-4967-b02d-5f1ff922afa3"/>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8C807F0C-5BF2-402B-9012-B52128A22ACF}">
  <ds:schemaRefs>
    <ds:schemaRef ds:uri="http://schemas.microsoft.com/sharepoint/v3/contenttype/forms"/>
  </ds:schemaRefs>
</ds:datastoreItem>
</file>

<file path=customXml/itemProps3.xml><?xml version="1.0" encoding="utf-8"?>
<ds:datastoreItem xmlns:ds="http://schemas.openxmlformats.org/officeDocument/2006/customXml" ds:itemID="{C8ED1C54-E2A2-471E-B01D-DCE5D51097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69f83f-94c4-4738-ac01-53d397b463f8"/>
    <ds:schemaRef ds:uri="fcdf84ff-77a2-4967-b02d-5f1ff922af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22553</TotalTime>
  <Words>1009</Words>
  <Application>Microsoft Macintosh PowerPoint</Application>
  <PresentationFormat>Custom</PresentationFormat>
  <Paragraphs>96</Paragraphs>
  <Slides>34</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Calibri</vt:lpstr>
      <vt:lpstr>HelveticaNeueLT Std Lt</vt:lpstr>
      <vt:lpstr>Montserrat ExtraBold</vt:lpstr>
      <vt:lpstr>Montserrat Light</vt:lpstr>
      <vt:lpstr>Montserrat Medium</vt:lpstr>
      <vt:lpstr>Office Theme</vt:lpstr>
      <vt:lpstr>PowerPoint Presentation</vt:lpstr>
      <vt:lpstr>PowerPoint Presentation</vt:lpstr>
      <vt:lpstr>PowerPoint Presentation</vt:lpstr>
      <vt:lpstr>Discuss</vt:lpstr>
      <vt:lpstr>1. Jesus is the Gate—The  Only Door to Life.</vt:lpstr>
      <vt:lpstr>PowerPoint Presentation</vt:lpstr>
      <vt:lpstr>PowerPoint Presentation</vt:lpstr>
      <vt:lpstr>PowerPoint Presentation</vt:lpstr>
      <vt:lpstr>PowerPoint Presentation</vt:lpstr>
      <vt:lpstr>Discuss</vt:lpstr>
      <vt:lpstr>Discuss</vt:lpstr>
      <vt:lpstr>Discuss</vt:lpstr>
      <vt:lpstr>2. Jesus is the Good  Shepherd—He Gathers and Protects His Flock .</vt:lpstr>
      <vt:lpstr>PowerPoint Presentation</vt:lpstr>
      <vt:lpstr>PowerPoint Presentation</vt:lpstr>
      <vt:lpstr>Discuss</vt:lpstr>
      <vt:lpstr>Discuss</vt:lpstr>
      <vt:lpstr>Discuss</vt:lpstr>
      <vt:lpstr>Discuss</vt:lpstr>
      <vt:lpstr>3. One Flock and One Shepherd—Jesus Gathers His People . </vt:lpstr>
      <vt:lpstr>PowerPoint Presentation</vt:lpstr>
      <vt:lpstr>PowerPoint Presentation</vt:lpstr>
      <vt:lpstr>PowerPoint Presentation</vt:lpstr>
      <vt:lpstr>Discuss</vt:lpstr>
      <vt:lpstr>Discuss</vt:lpstr>
      <vt:lpstr>Discuss</vt:lpstr>
      <vt:lpstr>PowerPoint Presentation</vt:lpstr>
      <vt:lpstr>Reflect</vt:lpstr>
      <vt:lpstr>Reflect</vt:lpstr>
      <vt:lpstr>Reflect</vt:lpstr>
      <vt:lpstr>Reflect</vt:lpstr>
      <vt:lpstr>Respond</vt:lpstr>
      <vt:lpstr>Apply</vt:lpstr>
      <vt:lpstr>Apply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process tools experience</dc:title>
  <dc:subject/>
  <dc:creator>Alyssa Rummel</dc:creator>
  <cp:keywords/>
  <dc:description/>
  <cp:lastModifiedBy>sarah robinson</cp:lastModifiedBy>
  <cp:revision>117</cp:revision>
  <dcterms:created xsi:type="dcterms:W3CDTF">2023-07-06T02:28:58Z</dcterms:created>
  <dcterms:modified xsi:type="dcterms:W3CDTF">2026-04-08T22:37:12Z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0x010100F3019C673F1BC0478D0E1D634A78DE4B</vt:lpwstr>
  </property>
</Properties>
</file>