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567" r:id="rId5"/>
    <p:sldId id="833" r:id="rId6"/>
    <p:sldId id="834" r:id="rId7"/>
    <p:sldId id="882" r:id="rId8"/>
    <p:sldId id="577" r:id="rId9"/>
    <p:sldId id="579" r:id="rId10"/>
    <p:sldId id="574" r:id="rId11"/>
    <p:sldId id="883" r:id="rId12"/>
    <p:sldId id="632" r:id="rId13"/>
    <p:sldId id="873" r:id="rId14"/>
    <p:sldId id="874" r:id="rId15"/>
    <p:sldId id="793" r:id="rId16"/>
    <p:sldId id="826" r:id="rId17"/>
    <p:sldId id="884" r:id="rId18"/>
    <p:sldId id="885" r:id="rId19"/>
    <p:sldId id="796" r:id="rId20"/>
    <p:sldId id="842" r:id="rId21"/>
    <p:sldId id="843" r:id="rId22"/>
    <p:sldId id="886" r:id="rId23"/>
    <p:sldId id="797" r:id="rId24"/>
    <p:sldId id="825" r:id="rId25"/>
    <p:sldId id="887" r:id="rId26"/>
    <p:sldId id="888" r:id="rId27"/>
    <p:sldId id="814" r:id="rId28"/>
    <p:sldId id="847" r:id="rId29"/>
    <p:sldId id="848" r:id="rId30"/>
    <p:sldId id="889" r:id="rId31"/>
    <p:sldId id="771" r:id="rId32"/>
    <p:sldId id="890" r:id="rId33"/>
    <p:sldId id="813" r:id="rId34"/>
    <p:sldId id="850" r:id="rId35"/>
    <p:sldId id="818" r:id="rId36"/>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39">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7A72"/>
    <a:srgbClr val="BE9080"/>
    <a:srgbClr val="FF7A0F"/>
    <a:srgbClr val="8FB935"/>
    <a:srgbClr val="EFD215"/>
    <a:srgbClr val="ADDCFF"/>
    <a:srgbClr val="002A92"/>
    <a:srgbClr val="75D8E9"/>
    <a:srgbClr val="001A66"/>
    <a:srgbClr val="58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24" autoAdjust="0"/>
    <p:restoredTop sz="96056"/>
  </p:normalViewPr>
  <p:slideViewPr>
    <p:cSldViewPr>
      <p:cViewPr varScale="1">
        <p:scale>
          <a:sx n="109" d="100"/>
          <a:sy n="109" d="100"/>
        </p:scale>
        <p:origin x="200" y="392"/>
      </p:cViewPr>
      <p:guideLst>
        <p:guide orient="horz" pos="2176"/>
        <p:guide pos="3839"/>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D1258C-73C3-491F-9EB8-535317784D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DF2AD8F-279A-42DE-A6F5-624D7EFC52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D82F6A-B6D4-4BAF-A720-0B2BD02D258A}" type="datetimeFigureOut">
              <a:rPr lang="en-US" smtClean="0"/>
              <a:t>10/29/25</a:t>
            </a:fld>
            <a:endParaRPr lang="en-US" dirty="0"/>
          </a:p>
        </p:txBody>
      </p:sp>
      <p:sp>
        <p:nvSpPr>
          <p:cNvPr id="4" name="Footer Placeholder 3">
            <a:extLst>
              <a:ext uri="{FF2B5EF4-FFF2-40B4-BE49-F238E27FC236}">
                <a16:creationId xmlns:a16="http://schemas.microsoft.com/office/drawing/2014/main" id="{0BEB6143-B04E-4293-B930-7BAA58E92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7380EB-8097-47C8-AB4A-6EEA9D88D6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70773E-52BF-4D5F-9E36-469C76FF0F40}" type="slidenum">
              <a:rPr lang="en-US" smtClean="0"/>
              <a:t>‹#›</a:t>
            </a:fld>
            <a:endParaRPr lang="en-US" dirty="0"/>
          </a:p>
        </p:txBody>
      </p:sp>
    </p:spTree>
    <p:extLst>
      <p:ext uri="{BB962C8B-B14F-4D97-AF65-F5344CB8AC3E}">
        <p14:creationId xmlns:p14="http://schemas.microsoft.com/office/powerpoint/2010/main" val="283998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BD400-178C-4E46-8B1C-98070CB60EB4}" type="datetimeFigureOut">
              <a:rPr lang="en-US" smtClean="0"/>
              <a:pPr/>
              <a:t>10/29/25</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CC8D5-6D68-A443-97C0-91AE5977134B}" type="slidenum">
              <a:rPr lang="en-US" smtClean="0"/>
              <a:pPr/>
              <a:t>‹#›</a:t>
            </a:fld>
            <a:endParaRPr lang="en-US" dirty="0"/>
          </a:p>
        </p:txBody>
      </p:sp>
    </p:spTree>
    <p:extLst>
      <p:ext uri="{BB962C8B-B14F-4D97-AF65-F5344CB8AC3E}">
        <p14:creationId xmlns:p14="http://schemas.microsoft.com/office/powerpoint/2010/main" val="162155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FCC8D5-6D68-A443-97C0-91AE5977134B}" type="slidenum">
              <a:rPr lang="en-US" smtClean="0"/>
              <a:pPr/>
              <a:t>30</a:t>
            </a:fld>
            <a:endParaRPr lang="en-US" dirty="0"/>
          </a:p>
        </p:txBody>
      </p:sp>
    </p:spTree>
    <p:extLst>
      <p:ext uri="{BB962C8B-B14F-4D97-AF65-F5344CB8AC3E}">
        <p14:creationId xmlns:p14="http://schemas.microsoft.com/office/powerpoint/2010/main" val="143959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896A0-A5BD-3BBD-9484-9F8311A966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2F2001-7FEA-06A2-7DA1-DE8ED00172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BFDF95-57B9-71ED-501B-F5521405E2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44372A-DCC1-D3E5-948D-F196668C4973}"/>
              </a:ext>
            </a:extLst>
          </p:cNvPr>
          <p:cNvSpPr>
            <a:spLocks noGrp="1"/>
          </p:cNvSpPr>
          <p:nvPr>
            <p:ph type="sldNum" sz="quarter" idx="5"/>
          </p:nvPr>
        </p:nvSpPr>
        <p:spPr/>
        <p:txBody>
          <a:bodyPr/>
          <a:lstStyle/>
          <a:p>
            <a:fld id="{B0FCC8D5-6D68-A443-97C0-91AE5977134B}" type="slidenum">
              <a:rPr lang="en-US" smtClean="0"/>
              <a:pPr/>
              <a:t>31</a:t>
            </a:fld>
            <a:endParaRPr lang="en-US" dirty="0"/>
          </a:p>
        </p:txBody>
      </p:sp>
    </p:spTree>
    <p:extLst>
      <p:ext uri="{BB962C8B-B14F-4D97-AF65-F5344CB8AC3E}">
        <p14:creationId xmlns:p14="http://schemas.microsoft.com/office/powerpoint/2010/main" val="26421563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99012" y="11044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99012" y="2000302"/>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99012" y="2911264"/>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99012" y="3809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99012" y="47354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97277" y="10782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97277" y="19775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97277" y="2891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97277" y="3806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97277" y="4720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6" name="Text Placeholder 125">
            <a:extLst>
              <a:ext uri="{FF2B5EF4-FFF2-40B4-BE49-F238E27FC236}">
                <a16:creationId xmlns:a16="http://schemas.microsoft.com/office/drawing/2014/main" id="{517A7A7F-C3E7-5C25-0DC7-7FB7D5D44E02}"/>
              </a:ext>
            </a:extLst>
          </p:cNvPr>
          <p:cNvSpPr>
            <a:spLocks noGrp="1"/>
          </p:cNvSpPr>
          <p:nvPr>
            <p:ph type="body" sz="quarter" idx="16" hasCustomPrompt="1"/>
          </p:nvPr>
        </p:nvSpPr>
        <p:spPr>
          <a:xfrm>
            <a:off x="5297277" y="562078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7" name="Oval 6">
            <a:extLst>
              <a:ext uri="{FF2B5EF4-FFF2-40B4-BE49-F238E27FC236}">
                <a16:creationId xmlns:a16="http://schemas.microsoft.com/office/drawing/2014/main" id="{1BF0104A-62E8-A2FD-2568-E303DBA648F3}"/>
              </a:ext>
              <a:ext uri="{C183D7F6-B498-43B3-948B-1728B52AA6E4}">
                <adec:decorative xmlns:adec="http://schemas.microsoft.com/office/drawing/2017/decorative" val="1"/>
              </a:ext>
            </a:extLst>
          </p:cNvPr>
          <p:cNvSpPr/>
          <p:nvPr userDrawn="1"/>
        </p:nvSpPr>
        <p:spPr>
          <a:xfrm>
            <a:off x="4814263" y="5666509"/>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187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ategori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6D76A-1554-BB59-77BF-D68B45F8C601}"/>
              </a:ext>
            </a:extLst>
          </p:cNvPr>
          <p:cNvPicPr>
            <a:picLocks noChangeAspect="1"/>
          </p:cNvPicPr>
          <p:nvPr userDrawn="1"/>
        </p:nvPicPr>
        <p:blipFill>
          <a:blip r:embed="rId2"/>
          <a:srcRect/>
          <a:stretch/>
        </p:blipFill>
        <p:spPr>
          <a:xfrm>
            <a:off x="-1068388" y="-54093"/>
            <a:ext cx="4343400" cy="6968744"/>
          </a:xfrm>
          <a:prstGeom prst="rect">
            <a:avLst/>
          </a:prstGeom>
        </p:spPr>
      </p:pic>
      <p:sp>
        <p:nvSpPr>
          <p:cNvPr id="6" name="Rounded Rectangle 37">
            <a:extLst>
              <a:ext uri="{FF2B5EF4-FFF2-40B4-BE49-F238E27FC236}">
                <a16:creationId xmlns:a16="http://schemas.microsoft.com/office/drawing/2014/main" id="{112D2DA4-0E08-4513-D8A7-6A9341641906}"/>
              </a:ext>
              <a:ext uri="{C183D7F6-B498-43B3-948B-1728B52AA6E4}">
                <adec:decorative xmlns:adec="http://schemas.microsoft.com/office/drawing/2017/decorative" val="1"/>
              </a:ext>
            </a:extLst>
          </p:cNvPr>
          <p:cNvSpPr/>
          <p:nvPr userDrawn="1"/>
        </p:nvSpPr>
        <p:spPr>
          <a:xfrm>
            <a:off x="36560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 Placeholder 125">
            <a:extLst>
              <a:ext uri="{FF2B5EF4-FFF2-40B4-BE49-F238E27FC236}">
                <a16:creationId xmlns:a16="http://schemas.microsoft.com/office/drawing/2014/main" id="{4165A26A-83C2-1D75-81B6-B3DA5090EC6F}"/>
              </a:ext>
            </a:extLst>
          </p:cNvPr>
          <p:cNvSpPr>
            <a:spLocks noGrp="1"/>
          </p:cNvSpPr>
          <p:nvPr>
            <p:ph type="body" sz="quarter" idx="19" hasCustomPrompt="1"/>
          </p:nvPr>
        </p:nvSpPr>
        <p:spPr>
          <a:xfrm>
            <a:off x="38846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24" name="Text Placeholder 125">
            <a:extLst>
              <a:ext uri="{FF2B5EF4-FFF2-40B4-BE49-F238E27FC236}">
                <a16:creationId xmlns:a16="http://schemas.microsoft.com/office/drawing/2014/main" id="{98BD529B-0AE7-44E1-B15F-087C3789FEC2}"/>
              </a:ext>
            </a:extLst>
          </p:cNvPr>
          <p:cNvSpPr>
            <a:spLocks noGrp="1"/>
          </p:cNvSpPr>
          <p:nvPr>
            <p:ph type="body" sz="quarter" idx="22" hasCustomPrompt="1"/>
          </p:nvPr>
        </p:nvSpPr>
        <p:spPr>
          <a:xfrm>
            <a:off x="38846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25" name="Title 4">
            <a:extLst>
              <a:ext uri="{FF2B5EF4-FFF2-40B4-BE49-F238E27FC236}">
                <a16:creationId xmlns:a16="http://schemas.microsoft.com/office/drawing/2014/main" id="{908E810F-3CAC-4E1B-A234-742F11D15383}"/>
              </a:ext>
            </a:extLst>
          </p:cNvPr>
          <p:cNvSpPr>
            <a:spLocks noGrp="1"/>
          </p:cNvSpPr>
          <p:nvPr>
            <p:ph type="title" hasCustomPrompt="1"/>
          </p:nvPr>
        </p:nvSpPr>
        <p:spPr>
          <a:xfrm>
            <a:off x="303212" y="5029200"/>
            <a:ext cx="2956082" cy="914400"/>
          </a:xfrm>
          <a:prstGeom prst="rect">
            <a:avLst/>
          </a:prstGeom>
        </p:spPr>
        <p:txBody>
          <a:bodyPr>
            <a:normAutofit fontScale="90000"/>
          </a:bodyPr>
          <a:lstStyle>
            <a:lvl1pPr algn="l">
              <a:defRPr spc="0" baseline="0">
                <a:solidFill>
                  <a:schemeClr val="bg1"/>
                </a:solidFill>
              </a:defRPr>
            </a:lvl1pPr>
          </a:lstStyle>
          <a:p>
            <a:pPr>
              <a:lnSpc>
                <a:spcPct val="150000"/>
              </a:lnSpc>
            </a:pPr>
            <a:r>
              <a:rPr lang="en-US" dirty="0"/>
              <a:t>Text</a:t>
            </a:r>
          </a:p>
        </p:txBody>
      </p:sp>
      <p:cxnSp>
        <p:nvCxnSpPr>
          <p:cNvPr id="4" name="Straight Connector 3">
            <a:extLst>
              <a:ext uri="{FF2B5EF4-FFF2-40B4-BE49-F238E27FC236}">
                <a16:creationId xmlns:a16="http://schemas.microsoft.com/office/drawing/2014/main" id="{5CFD6089-12D6-91FE-9941-F32E067E14D2}"/>
              </a:ext>
              <a:ext uri="{C183D7F6-B498-43B3-948B-1728B52AA6E4}">
                <adec:decorative xmlns:adec="http://schemas.microsoft.com/office/drawing/2017/decorative" val="1"/>
              </a:ext>
            </a:extLst>
          </p:cNvPr>
          <p:cNvCxnSpPr>
            <a:cxnSpLocks/>
          </p:cNvCxnSpPr>
          <p:nvPr userDrawn="1"/>
        </p:nvCxnSpPr>
        <p:spPr>
          <a:xfrm>
            <a:off x="398185" y="6278880"/>
            <a:ext cx="1352827"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541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Location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FB5F19-141B-56E5-C07C-E06A696772CD}"/>
              </a:ext>
            </a:extLst>
          </p:cNvPr>
          <p:cNvPicPr>
            <a:picLocks noChangeAspect="1"/>
          </p:cNvPicPr>
          <p:nvPr userDrawn="1"/>
        </p:nvPicPr>
        <p:blipFill>
          <a:blip r:embed="rId2"/>
          <a:srcRect/>
          <a:stretch/>
        </p:blipFill>
        <p:spPr>
          <a:xfrm>
            <a:off x="8837612" y="7034"/>
            <a:ext cx="4267200" cy="6846486"/>
          </a:xfrm>
          <a:prstGeom prst="rect">
            <a:avLst/>
          </a:prstGeom>
        </p:spPr>
      </p:pic>
      <p:sp>
        <p:nvSpPr>
          <p:cNvPr id="4" name="Rounded Rectangle 37">
            <a:extLst>
              <a:ext uri="{FF2B5EF4-FFF2-40B4-BE49-F238E27FC236}">
                <a16:creationId xmlns:a16="http://schemas.microsoft.com/office/drawing/2014/main" id="{60E7CCD4-0B53-118E-C908-DBD2918F42A9}"/>
              </a:ext>
              <a:ext uri="{C183D7F6-B498-43B3-948B-1728B52AA6E4}">
                <adec:decorative xmlns:adec="http://schemas.microsoft.com/office/drawing/2017/decorative" val="1"/>
              </a:ext>
            </a:extLst>
          </p:cNvPr>
          <p:cNvSpPr/>
          <p:nvPr userDrawn="1"/>
        </p:nvSpPr>
        <p:spPr>
          <a:xfrm>
            <a:off x="379412" y="426720"/>
            <a:ext cx="811891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125">
            <a:extLst>
              <a:ext uri="{FF2B5EF4-FFF2-40B4-BE49-F238E27FC236}">
                <a16:creationId xmlns:a16="http://schemas.microsoft.com/office/drawing/2014/main" id="{D426254D-BC75-9F62-9161-0514F7BDAA00}"/>
              </a:ext>
            </a:extLst>
          </p:cNvPr>
          <p:cNvSpPr>
            <a:spLocks noGrp="1"/>
          </p:cNvSpPr>
          <p:nvPr>
            <p:ph type="body" sz="quarter" idx="19" hasCustomPrompt="1"/>
          </p:nvPr>
        </p:nvSpPr>
        <p:spPr>
          <a:xfrm>
            <a:off x="608012" y="1918791"/>
            <a:ext cx="7659904" cy="3464721"/>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6" name="Text Placeholder 125">
            <a:extLst>
              <a:ext uri="{FF2B5EF4-FFF2-40B4-BE49-F238E27FC236}">
                <a16:creationId xmlns:a16="http://schemas.microsoft.com/office/drawing/2014/main" id="{3F618941-834F-FC67-8ADD-142348299E9A}"/>
              </a:ext>
            </a:extLst>
          </p:cNvPr>
          <p:cNvSpPr>
            <a:spLocks noGrp="1"/>
          </p:cNvSpPr>
          <p:nvPr>
            <p:ph type="body" sz="quarter" idx="22" hasCustomPrompt="1"/>
          </p:nvPr>
        </p:nvSpPr>
        <p:spPr>
          <a:xfrm>
            <a:off x="608012" y="1080591"/>
            <a:ext cx="7659905"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7" name="Title 4">
            <a:extLst>
              <a:ext uri="{FF2B5EF4-FFF2-40B4-BE49-F238E27FC236}">
                <a16:creationId xmlns:a16="http://schemas.microsoft.com/office/drawing/2014/main" id="{18B02CE1-14B9-A6B8-AEB6-B5CE86A34CAD}"/>
              </a:ext>
            </a:extLst>
          </p:cNvPr>
          <p:cNvSpPr>
            <a:spLocks noGrp="1"/>
          </p:cNvSpPr>
          <p:nvPr>
            <p:ph type="title" hasCustomPrompt="1"/>
          </p:nvPr>
        </p:nvSpPr>
        <p:spPr>
          <a:xfrm>
            <a:off x="9066212" y="5029200"/>
            <a:ext cx="2956082" cy="914400"/>
          </a:xfrm>
          <a:prstGeom prst="rect">
            <a:avLst/>
          </a:prstGeom>
        </p:spPr>
        <p:txBody>
          <a:bodyPr>
            <a:normAutofit fontScale="90000"/>
          </a:bodyPr>
          <a:lstStyle>
            <a:lvl1pPr algn="r">
              <a:defRPr spc="0" baseline="0">
                <a:solidFill>
                  <a:schemeClr val="bg1"/>
                </a:solidFill>
              </a:defRPr>
            </a:lvl1pPr>
          </a:lstStyle>
          <a:p>
            <a:pPr>
              <a:lnSpc>
                <a:spcPct val="150000"/>
              </a:lnSpc>
            </a:pPr>
            <a:r>
              <a:rPr lang="en-US" dirty="0"/>
              <a:t>Text</a:t>
            </a:r>
          </a:p>
        </p:txBody>
      </p:sp>
      <p:cxnSp>
        <p:nvCxnSpPr>
          <p:cNvPr id="8" name="Straight Connector 7">
            <a:extLst>
              <a:ext uri="{FF2B5EF4-FFF2-40B4-BE49-F238E27FC236}">
                <a16:creationId xmlns:a16="http://schemas.microsoft.com/office/drawing/2014/main" id="{3BEEFB95-C49B-8414-E570-618A55EA603F}"/>
              </a:ext>
              <a:ext uri="{C183D7F6-B498-43B3-948B-1728B52AA6E4}">
                <adec:decorative xmlns:adec="http://schemas.microsoft.com/office/drawing/2017/decorative" val="1"/>
              </a:ext>
            </a:extLst>
          </p:cNvPr>
          <p:cNvCxnSpPr>
            <a:cxnSpLocks/>
          </p:cNvCxnSpPr>
          <p:nvPr userDrawn="1"/>
        </p:nvCxnSpPr>
        <p:spPr>
          <a:xfrm>
            <a:off x="10514012" y="6278880"/>
            <a:ext cx="1355882"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1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8"/>
            <a:ext cx="10940118" cy="4302921"/>
          </a:xfrm>
          <a:prstGeom prst="rect">
            <a:avLst/>
          </a:prstGeom>
        </p:spPr>
        <p:txBody>
          <a:bodyPr>
            <a:noAutofit/>
          </a:bodyPr>
          <a:lstStyle>
            <a:lvl1pPr marL="0" indent="0" algn="ctr">
              <a:buNone/>
              <a:defRPr sz="6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224156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Locations">
    <p:spTree>
      <p:nvGrpSpPr>
        <p:cNvPr id="1" name=""/>
        <p:cNvGrpSpPr/>
        <p:nvPr/>
      </p:nvGrpSpPr>
      <p:grpSpPr>
        <a:xfrm>
          <a:off x="0" y="0"/>
          <a:ext cx="0" cy="0"/>
          <a:chOff x="0" y="0"/>
          <a:chExt cx="0" cy="0"/>
        </a:xfrm>
      </p:grpSpPr>
      <p:sp>
        <p:nvSpPr>
          <p:cNvPr id="973" name="Rounded Rectangle 37">
            <a:extLst>
              <a:ext uri="{FF2B5EF4-FFF2-40B4-BE49-F238E27FC236}">
                <a16:creationId xmlns:a16="http://schemas.microsoft.com/office/drawing/2014/main" id="{299C283B-7129-48F0-95A3-94DC6DBD0BE1}"/>
              </a:ext>
              <a:ext uri="{C183D7F6-B498-43B3-948B-1728B52AA6E4}">
                <adec:decorative xmlns:adec="http://schemas.microsoft.com/office/drawing/2017/decorative" val="1"/>
              </a:ext>
            </a:extLst>
          </p:cNvPr>
          <p:cNvSpPr/>
          <p:nvPr userDrawn="1"/>
        </p:nvSpPr>
        <p:spPr>
          <a:xfrm>
            <a:off x="410292" y="426720"/>
            <a:ext cx="11399120" cy="5974080"/>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5" name="Text Placeholder 125">
            <a:extLst>
              <a:ext uri="{FF2B5EF4-FFF2-40B4-BE49-F238E27FC236}">
                <a16:creationId xmlns:a16="http://schemas.microsoft.com/office/drawing/2014/main" id="{9768840C-4C17-430E-8A75-5C03715FF3E6}"/>
              </a:ext>
            </a:extLst>
          </p:cNvPr>
          <p:cNvSpPr>
            <a:spLocks noGrp="1"/>
          </p:cNvSpPr>
          <p:nvPr>
            <p:ph type="body" sz="quarter" idx="22" hasCustomPrompt="1"/>
          </p:nvPr>
        </p:nvSpPr>
        <p:spPr>
          <a:xfrm>
            <a:off x="640696" y="1335879"/>
            <a:ext cx="10940118" cy="569122"/>
          </a:xfrm>
          <a:prstGeom prst="rect">
            <a:avLst/>
          </a:prstGeom>
        </p:spPr>
        <p:txBody>
          <a:bodyPr>
            <a:noAutofit/>
          </a:bodyPr>
          <a:lstStyle>
            <a:lvl1pPr marL="0" indent="0" algn="ctr">
              <a:buNone/>
              <a:defRPr sz="32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
        <p:nvSpPr>
          <p:cNvPr id="4" name="Text Placeholder 125">
            <a:extLst>
              <a:ext uri="{FF2B5EF4-FFF2-40B4-BE49-F238E27FC236}">
                <a16:creationId xmlns:a16="http://schemas.microsoft.com/office/drawing/2014/main" id="{D063A84D-1ABA-44B8-A1EB-EEBA125ED992}"/>
              </a:ext>
            </a:extLst>
          </p:cNvPr>
          <p:cNvSpPr>
            <a:spLocks noGrp="1"/>
          </p:cNvSpPr>
          <p:nvPr>
            <p:ph type="body" sz="quarter" idx="23" hasCustomPrompt="1"/>
          </p:nvPr>
        </p:nvSpPr>
        <p:spPr>
          <a:xfrm>
            <a:off x="640694" y="1945478"/>
            <a:ext cx="10940118" cy="569122"/>
          </a:xfrm>
          <a:prstGeom prst="rect">
            <a:avLst/>
          </a:prstGeom>
        </p:spPr>
        <p:txBody>
          <a:bodyPr>
            <a:noAutofit/>
          </a:bodyPr>
          <a:lstStyle>
            <a:lvl1pPr marL="0" indent="0" algn="ctr">
              <a:lnSpc>
                <a:spcPct val="150000"/>
              </a:lnSpc>
              <a:buNone/>
              <a:defRPr sz="2800" b="0" i="0" cap="none"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spc="0" baseline="0" dirty="0"/>
              <a:t>yes</a:t>
            </a:r>
            <a:endParaRPr lang="en-US" dirty="0"/>
          </a:p>
        </p:txBody>
      </p:sp>
    </p:spTree>
    <p:extLst>
      <p:ext uri="{BB962C8B-B14F-4D97-AF65-F5344CB8AC3E}">
        <p14:creationId xmlns:p14="http://schemas.microsoft.com/office/powerpoint/2010/main" val="79990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Levels infographic">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3F7A39C-B68D-BE22-3E83-82E2D48D427E}"/>
              </a:ext>
              <a:ext uri="{C183D7F6-B498-43B3-948B-1728B52AA6E4}">
                <adec:decorative xmlns:adec="http://schemas.microsoft.com/office/drawing/2017/decorative" val="1"/>
              </a:ext>
            </a:extLst>
          </p:cNvPr>
          <p:cNvSpPr/>
          <p:nvPr userDrawn="1"/>
        </p:nvSpPr>
        <p:spPr>
          <a:xfrm>
            <a:off x="0" y="0"/>
            <a:ext cx="12188825"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a:extLst>
              <a:ext uri="{FF2B5EF4-FFF2-40B4-BE49-F238E27FC236}">
                <a16:creationId xmlns:a16="http://schemas.microsoft.com/office/drawing/2014/main" id="{99B978BA-25FE-48B1-BDB9-0DFD66A0801F}"/>
              </a:ext>
              <a:ext uri="{C183D7F6-B498-43B3-948B-1728B52AA6E4}">
                <adec:decorative xmlns:adec="http://schemas.microsoft.com/office/drawing/2017/decorative" val="1"/>
              </a:ext>
            </a:extLst>
          </p:cNvPr>
          <p:cNvCxnSpPr>
            <a:cxnSpLocks/>
          </p:cNvCxnSpPr>
          <p:nvPr userDrawn="1"/>
        </p:nvCxnSpPr>
        <p:spPr>
          <a:xfrm>
            <a:off x="836612" y="5562600"/>
            <a:ext cx="103632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itle 4">
            <a:extLst>
              <a:ext uri="{FF2B5EF4-FFF2-40B4-BE49-F238E27FC236}">
                <a16:creationId xmlns:a16="http://schemas.microsoft.com/office/drawing/2014/main" id="{B5BA447C-5757-44EF-9622-EFB9DC51FA6F}"/>
              </a:ext>
            </a:extLst>
          </p:cNvPr>
          <p:cNvSpPr>
            <a:spLocks noGrp="1"/>
          </p:cNvSpPr>
          <p:nvPr>
            <p:ph type="title" hasCustomPrompt="1"/>
          </p:nvPr>
        </p:nvSpPr>
        <p:spPr>
          <a:xfrm>
            <a:off x="836150" y="1063862"/>
            <a:ext cx="10363200" cy="3812938"/>
          </a:xfrm>
          <a:prstGeom prst="rect">
            <a:avLst/>
          </a:prstGeom>
        </p:spPr>
        <p:txBody>
          <a:bodyPr>
            <a:normAutofit fontScale="90000"/>
          </a:bodyPr>
          <a:lstStyle>
            <a:lvl1pPr algn="ctr">
              <a:defRPr spc="0" baseline="0">
                <a:solidFill>
                  <a:schemeClr val="bg1"/>
                </a:solidFill>
              </a:defRPr>
            </a:lvl1pPr>
          </a:lstStyle>
          <a:p>
            <a:pPr>
              <a:lnSpc>
                <a:spcPct val="150000"/>
              </a:lnSpc>
            </a:pPr>
            <a:r>
              <a:rPr lang="en-US" dirty="0"/>
              <a:t>Chart</a:t>
            </a:r>
          </a:p>
        </p:txBody>
      </p:sp>
    </p:spTree>
    <p:extLst>
      <p:ext uri="{BB962C8B-B14F-4D97-AF65-F5344CB8AC3E}">
        <p14:creationId xmlns:p14="http://schemas.microsoft.com/office/powerpoint/2010/main" val="3470706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05046" y="6264275"/>
            <a:ext cx="2844059" cy="365125"/>
          </a:xfrm>
          <a:prstGeom prst="rect">
            <a:avLst/>
          </a:prstGeom>
        </p:spPr>
        <p:txBody>
          <a:bodyPr/>
          <a:lstStyle/>
          <a:p>
            <a:fld id="{7091A9FD-CDA2-4BA5-8C18-59D6F59EB34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ntent ">
    <p:spTree>
      <p:nvGrpSpPr>
        <p:cNvPr id="1" name=""/>
        <p:cNvGrpSpPr/>
        <p:nvPr/>
      </p:nvGrpSpPr>
      <p:grpSpPr>
        <a:xfrm>
          <a:off x="0" y="0"/>
          <a:ext cx="0" cy="0"/>
          <a:chOff x="0" y="0"/>
          <a:chExt cx="0" cy="0"/>
        </a:xfrm>
      </p:grpSpPr>
      <p:pic>
        <p:nvPicPr>
          <p:cNvPr id="3" name="Picture 2" descr="A blurry picture of a person's hand&#10;&#10;Description automatically generated">
            <a:extLst>
              <a:ext uri="{FF2B5EF4-FFF2-40B4-BE49-F238E27FC236}">
                <a16:creationId xmlns:a16="http://schemas.microsoft.com/office/drawing/2014/main" id="{D180ED77-2B8D-5324-A72B-6D54B93D8F48}"/>
              </a:ext>
            </a:extLst>
          </p:cNvPr>
          <p:cNvPicPr>
            <a:picLocks noChangeAspect="1"/>
          </p:cNvPicPr>
          <p:nvPr userDrawn="1"/>
        </p:nvPicPr>
        <p:blipFill>
          <a:blip r:embed="rId2"/>
          <a:stretch>
            <a:fillRect/>
          </a:stretch>
        </p:blipFill>
        <p:spPr>
          <a:xfrm>
            <a:off x="0" y="0"/>
            <a:ext cx="4267200" cy="6858000"/>
          </a:xfrm>
          <a:prstGeom prst="rect">
            <a:avLst/>
          </a:prstGeom>
        </p:spPr>
      </p:pic>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952036"/>
            <a:ext cx="277091" cy="277091"/>
          </a:xfrm>
          <a:prstGeom prst="ellipse">
            <a:avLst/>
          </a:prstGeom>
          <a:solidFill>
            <a:srgbClr val="867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12592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299812"/>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461162"/>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F404BE60-AB5A-A976-F7F4-127E40154CA6}"/>
              </a:ext>
              <a:ext uri="{C183D7F6-B498-43B3-948B-1728B52AA6E4}">
                <adec:decorative xmlns:adec="http://schemas.microsoft.com/office/drawing/2017/decorative" val="1"/>
              </a:ext>
            </a:extLst>
          </p:cNvPr>
          <p:cNvSpPr/>
          <p:nvPr userDrawn="1"/>
        </p:nvSpPr>
        <p:spPr>
          <a:xfrm>
            <a:off x="4783761" y="5649882"/>
            <a:ext cx="277091" cy="277091"/>
          </a:xfrm>
          <a:prstGeom prst="ellipse">
            <a:avLst/>
          </a:prstGeom>
          <a:solidFill>
            <a:srgbClr val="BE9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925833"/>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0315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2804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4578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30" name="Text Placeholder 125">
            <a:extLst>
              <a:ext uri="{FF2B5EF4-FFF2-40B4-BE49-F238E27FC236}">
                <a16:creationId xmlns:a16="http://schemas.microsoft.com/office/drawing/2014/main" id="{F7D8A456-CE9E-5AE5-E7BD-56C41E29BF72}"/>
              </a:ext>
            </a:extLst>
          </p:cNvPr>
          <p:cNvSpPr>
            <a:spLocks noGrp="1"/>
          </p:cNvSpPr>
          <p:nvPr>
            <p:ph type="body" sz="quarter" idx="15" hasCustomPrompt="1"/>
          </p:nvPr>
        </p:nvSpPr>
        <p:spPr>
          <a:xfrm>
            <a:off x="5282026" y="56351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cxnSp>
        <p:nvCxnSpPr>
          <p:cNvPr id="5" name="Straight Connector 4">
            <a:extLst>
              <a:ext uri="{FF2B5EF4-FFF2-40B4-BE49-F238E27FC236}">
                <a16:creationId xmlns:a16="http://schemas.microsoft.com/office/drawing/2014/main" id="{4777E872-1DCC-3C94-2C42-B61B73360391}"/>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709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F689DBF2-8E9E-3D6B-4A2B-B50FF8314945}"/>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B643F0AB-BCD1-E390-DF39-7E1293CCC3B2}"/>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864403"/>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42EFBC91-2D7B-DE0F-D420-9150A20A8DB8}"/>
              </a:ext>
              <a:ext uri="{C183D7F6-B498-43B3-948B-1728B52AA6E4}">
                <adec:decorative xmlns:adec="http://schemas.microsoft.com/office/drawing/2017/decorative" val="1"/>
              </a:ext>
            </a:extLst>
          </p:cNvPr>
          <p:cNvSpPr/>
          <p:nvPr userDrawn="1"/>
        </p:nvSpPr>
        <p:spPr>
          <a:xfrm>
            <a:off x="4783761" y="220611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562738"/>
            <a:ext cx="277091" cy="277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A0E00C62-D1B4-5AC2-7372-48D84611B3A5}"/>
              </a:ext>
              <a:ext uri="{C183D7F6-B498-43B3-948B-1728B52AA6E4}">
                <adec:decorative xmlns:adec="http://schemas.microsoft.com/office/drawing/2017/decorative" val="1"/>
              </a:ext>
            </a:extLst>
          </p:cNvPr>
          <p:cNvSpPr/>
          <p:nvPr userDrawn="1"/>
        </p:nvSpPr>
        <p:spPr>
          <a:xfrm>
            <a:off x="4783761" y="4952688"/>
            <a:ext cx="277091" cy="277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838200"/>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7" name="Text Placeholder 125">
            <a:extLst>
              <a:ext uri="{FF2B5EF4-FFF2-40B4-BE49-F238E27FC236}">
                <a16:creationId xmlns:a16="http://schemas.microsoft.com/office/drawing/2014/main" id="{DB9A7029-7E41-0522-C6B8-2DC903EC8E97}"/>
              </a:ext>
            </a:extLst>
          </p:cNvPr>
          <p:cNvSpPr>
            <a:spLocks noGrp="1"/>
          </p:cNvSpPr>
          <p:nvPr>
            <p:ph type="body" sz="quarter" idx="12" hasCustomPrompt="1"/>
          </p:nvPr>
        </p:nvSpPr>
        <p:spPr>
          <a:xfrm>
            <a:off x="5282026" y="2183349"/>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543411"/>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9" name="Text Placeholder 125">
            <a:extLst>
              <a:ext uri="{FF2B5EF4-FFF2-40B4-BE49-F238E27FC236}">
                <a16:creationId xmlns:a16="http://schemas.microsoft.com/office/drawing/2014/main" id="{EA92961D-B387-13AC-6DDE-C5216E7F8580}"/>
              </a:ext>
            </a:extLst>
          </p:cNvPr>
          <p:cNvSpPr>
            <a:spLocks noGrp="1"/>
          </p:cNvSpPr>
          <p:nvPr>
            <p:ph type="body" sz="quarter" idx="14" hasCustomPrompt="1"/>
          </p:nvPr>
        </p:nvSpPr>
        <p:spPr>
          <a:xfrm>
            <a:off x="5282026" y="49493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501307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D7E6625B-BE17-4489-42FA-46E1A3D02A16}"/>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2F45334-0296-0B60-9CD6-BF6BB534BBAA}"/>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90ACBF33-981E-C3A5-87F6-C0FB6D62494C}"/>
              </a:ext>
              <a:ext uri="{C183D7F6-B498-43B3-948B-1728B52AA6E4}">
                <adec:decorative xmlns:adec="http://schemas.microsoft.com/office/drawing/2017/decorative" val="1"/>
              </a:ext>
            </a:extLst>
          </p:cNvPr>
          <p:cNvSpPr/>
          <p:nvPr userDrawn="1"/>
        </p:nvSpPr>
        <p:spPr>
          <a:xfrm>
            <a:off x="4783761" y="1630288"/>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3978064"/>
            <a:ext cx="277091" cy="277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 Placeholder 125">
            <a:extLst>
              <a:ext uri="{FF2B5EF4-FFF2-40B4-BE49-F238E27FC236}">
                <a16:creationId xmlns:a16="http://schemas.microsoft.com/office/drawing/2014/main" id="{189F0B8D-B124-A4BA-0CEF-3E54E74CE67B}"/>
              </a:ext>
            </a:extLst>
          </p:cNvPr>
          <p:cNvSpPr>
            <a:spLocks noGrp="1"/>
          </p:cNvSpPr>
          <p:nvPr>
            <p:ph type="body" sz="quarter" idx="11" hasCustomPrompt="1"/>
          </p:nvPr>
        </p:nvSpPr>
        <p:spPr>
          <a:xfrm>
            <a:off x="5282026" y="1604085"/>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39587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1997506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 ">
    <p:spTree>
      <p:nvGrpSpPr>
        <p:cNvPr id="1" name=""/>
        <p:cNvGrpSpPr/>
        <p:nvPr/>
      </p:nvGrpSpPr>
      <p:grpSpPr>
        <a:xfrm>
          <a:off x="0" y="0"/>
          <a:ext cx="0" cy="0"/>
          <a:chOff x="0" y="0"/>
          <a:chExt cx="0" cy="0"/>
        </a:xfrm>
      </p:grpSpPr>
      <p:pic>
        <p:nvPicPr>
          <p:cNvPr id="2" name="Picture 1" descr="A blurry picture of a person's hand&#10;&#10;Description automatically generated">
            <a:extLst>
              <a:ext uri="{FF2B5EF4-FFF2-40B4-BE49-F238E27FC236}">
                <a16:creationId xmlns:a16="http://schemas.microsoft.com/office/drawing/2014/main" id="{AAA24102-61F5-0C7D-057B-C2FD38F7D0A3}"/>
              </a:ext>
            </a:extLst>
          </p:cNvPr>
          <p:cNvPicPr>
            <a:picLocks noChangeAspect="1"/>
          </p:cNvPicPr>
          <p:nvPr userDrawn="1"/>
        </p:nvPicPr>
        <p:blipFill>
          <a:blip r:embed="rId2"/>
          <a:stretch>
            <a:fillRect/>
          </a:stretch>
        </p:blipFill>
        <p:spPr>
          <a:xfrm>
            <a:off x="0" y="0"/>
            <a:ext cx="4267200" cy="6858000"/>
          </a:xfrm>
          <a:prstGeom prst="rect">
            <a:avLst/>
          </a:prstGeom>
        </p:spPr>
      </p:pic>
      <p:cxnSp>
        <p:nvCxnSpPr>
          <p:cNvPr id="3" name="Straight Connector 2">
            <a:extLst>
              <a:ext uri="{FF2B5EF4-FFF2-40B4-BE49-F238E27FC236}">
                <a16:creationId xmlns:a16="http://schemas.microsoft.com/office/drawing/2014/main" id="{4A106504-EBE4-0E6B-497D-3BF8861E950C}"/>
              </a:ext>
              <a:ext uri="{C183D7F6-B498-43B3-948B-1728B52AA6E4}">
                <adec:decorative xmlns:adec="http://schemas.microsoft.com/office/drawing/2017/decorative" val="1"/>
              </a:ext>
            </a:extLst>
          </p:cNvPr>
          <p:cNvCxnSpPr>
            <a:cxnSpLocks/>
          </p:cNvCxnSpPr>
          <p:nvPr userDrawn="1"/>
        </p:nvCxnSpPr>
        <p:spPr>
          <a:xfrm>
            <a:off x="413903" y="6278880"/>
            <a:ext cx="3089709" cy="0"/>
          </a:xfrm>
          <a:prstGeom prst="line">
            <a:avLst/>
          </a:prstGeom>
          <a:ln w="76200" cap="rnd">
            <a:solidFill>
              <a:srgbClr val="92D050"/>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5CCE038E-401D-221B-6C9A-75410AA93A6D}"/>
              </a:ext>
              <a:ext uri="{C183D7F6-B498-43B3-948B-1728B52AA6E4}">
                <adec:decorative xmlns:adec="http://schemas.microsoft.com/office/drawing/2017/decorative" val="1"/>
              </a:ext>
            </a:extLst>
          </p:cNvPr>
          <p:cNvSpPr/>
          <p:nvPr userDrawn="1"/>
        </p:nvSpPr>
        <p:spPr>
          <a:xfrm>
            <a:off x="4783761" y="2149264"/>
            <a:ext cx="277091" cy="277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Text Placeholder 125">
            <a:extLst>
              <a:ext uri="{FF2B5EF4-FFF2-40B4-BE49-F238E27FC236}">
                <a16:creationId xmlns:a16="http://schemas.microsoft.com/office/drawing/2014/main" id="{5061B493-B5E5-FC7F-97E7-36883E2BEE32}"/>
              </a:ext>
            </a:extLst>
          </p:cNvPr>
          <p:cNvSpPr>
            <a:spLocks noGrp="1"/>
          </p:cNvSpPr>
          <p:nvPr>
            <p:ph type="body" sz="quarter" idx="13" hasCustomPrompt="1"/>
          </p:nvPr>
        </p:nvSpPr>
        <p:spPr>
          <a:xfrm>
            <a:off x="5282026" y="2129937"/>
            <a:ext cx="5841586" cy="308463"/>
          </a:xfrm>
          <a:prstGeom prst="rect">
            <a:avLst/>
          </a:prstGeom>
        </p:spPr>
        <p:txBody>
          <a:bodyPr>
            <a:noAutofit/>
          </a:bodyPr>
          <a:lstStyle>
            <a:lvl1pPr marL="0" indent="0">
              <a:buNone/>
              <a:defRPr sz="2000" b="1" cap="none" spc="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Subtitle Here</a:t>
            </a:r>
          </a:p>
        </p:txBody>
      </p:sp>
      <p:sp>
        <p:nvSpPr>
          <p:cNvPr id="27" name="Title 4">
            <a:extLst>
              <a:ext uri="{FF2B5EF4-FFF2-40B4-BE49-F238E27FC236}">
                <a16:creationId xmlns:a16="http://schemas.microsoft.com/office/drawing/2014/main" id="{17CE42A6-7A5D-4433-9B2C-9B8F55610060}"/>
              </a:ext>
            </a:extLst>
          </p:cNvPr>
          <p:cNvSpPr>
            <a:spLocks noGrp="1"/>
          </p:cNvSpPr>
          <p:nvPr>
            <p:ph type="title" hasCustomPrompt="1"/>
          </p:nvPr>
        </p:nvSpPr>
        <p:spPr>
          <a:xfrm>
            <a:off x="455612" y="4648200"/>
            <a:ext cx="2956082" cy="1524000"/>
          </a:xfrm>
          <a:prstGeom prst="rect">
            <a:avLst/>
          </a:prstGeom>
        </p:spPr>
        <p:txBody>
          <a:bodyPr>
            <a:normAutofit fontScale="90000"/>
          </a:bodyPr>
          <a:lstStyle>
            <a:lvl1pPr algn="l">
              <a:lnSpc>
                <a:spcPct val="400000"/>
              </a:lnSpc>
              <a:spcBef>
                <a:spcPts val="1200"/>
              </a:spcBef>
              <a:defRPr sz="5400" spc="0" baseline="0">
                <a:solidFill>
                  <a:schemeClr val="bg1"/>
                </a:solidFill>
              </a:defRPr>
            </a:lvl1pPr>
          </a:lstStyle>
          <a:p>
            <a:pPr>
              <a:lnSpc>
                <a:spcPct val="150000"/>
              </a:lnSpc>
            </a:pPr>
            <a:r>
              <a:rPr lang="en-US" dirty="0"/>
              <a:t>Text</a:t>
            </a:r>
          </a:p>
        </p:txBody>
      </p:sp>
    </p:spTree>
    <p:extLst>
      <p:ext uri="{BB962C8B-B14F-4D97-AF65-F5344CB8AC3E}">
        <p14:creationId xmlns:p14="http://schemas.microsoft.com/office/powerpoint/2010/main" val="27384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335821" y="427485"/>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4292782" y="427485"/>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4">
            <a:extLst>
              <a:ext uri="{FF2B5EF4-FFF2-40B4-BE49-F238E27FC236}">
                <a16:creationId xmlns:a16="http://schemas.microsoft.com/office/drawing/2014/main" id="{9468030F-A2B0-1E28-90DB-0AD0F2650CB3}"/>
              </a:ext>
              <a:ext uri="{C183D7F6-B498-43B3-948B-1728B52AA6E4}">
                <adec:decorative xmlns:adec="http://schemas.microsoft.com/office/drawing/2017/decorative" val="1"/>
              </a:ext>
            </a:extLst>
          </p:cNvPr>
          <p:cNvSpPr/>
          <p:nvPr userDrawn="1"/>
        </p:nvSpPr>
        <p:spPr>
          <a:xfrm>
            <a:off x="8271756" y="427485"/>
            <a:ext cx="3676611" cy="4373115"/>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512438" y="914400"/>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4494212" y="914400"/>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7" name="Text Placeholder 125">
            <a:extLst>
              <a:ext uri="{FF2B5EF4-FFF2-40B4-BE49-F238E27FC236}">
                <a16:creationId xmlns:a16="http://schemas.microsoft.com/office/drawing/2014/main" id="{760159F0-F3D6-196C-7464-082D0A7C066D}"/>
              </a:ext>
            </a:extLst>
          </p:cNvPr>
          <p:cNvSpPr>
            <a:spLocks noGrp="1"/>
          </p:cNvSpPr>
          <p:nvPr>
            <p:ph type="body" sz="quarter" idx="24" hasCustomPrompt="1"/>
          </p:nvPr>
        </p:nvSpPr>
        <p:spPr>
          <a:xfrm>
            <a:off x="8437502" y="917510"/>
            <a:ext cx="3315881" cy="339571"/>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37945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mparison ">
    <p:spTree>
      <p:nvGrpSpPr>
        <p:cNvPr id="1" name=""/>
        <p:cNvGrpSpPr/>
        <p:nvPr/>
      </p:nvGrpSpPr>
      <p:grpSpPr>
        <a:xfrm>
          <a:off x="0" y="0"/>
          <a:ext cx="0" cy="0"/>
          <a:chOff x="0" y="0"/>
          <a:chExt cx="0" cy="0"/>
        </a:xfrm>
      </p:grpSpPr>
      <p:pic>
        <p:nvPicPr>
          <p:cNvPr id="3" name="Picture 2" descr="A white surface with a red stripe&#10;&#10;Description automatically generated with medium confidence">
            <a:extLst>
              <a:ext uri="{FF2B5EF4-FFF2-40B4-BE49-F238E27FC236}">
                <a16:creationId xmlns:a16="http://schemas.microsoft.com/office/drawing/2014/main" id="{730A8CBF-09AA-AD4E-4F7B-3603EBB89F06}"/>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5" name="Rounded Rectangle 2">
            <a:extLst>
              <a:ext uri="{FF2B5EF4-FFF2-40B4-BE49-F238E27FC236}">
                <a16:creationId xmlns:a16="http://schemas.microsoft.com/office/drawing/2014/main" id="{5AD7D796-CCB2-CB02-1248-C6DCF9275D6A}"/>
              </a:ext>
              <a:ext uri="{C183D7F6-B498-43B3-948B-1728B52AA6E4}">
                <adec:decorative xmlns:adec="http://schemas.microsoft.com/office/drawing/2017/decorative" val="1"/>
              </a:ext>
            </a:extLst>
          </p:cNvPr>
          <p:cNvSpPr/>
          <p:nvPr userDrawn="1"/>
        </p:nvSpPr>
        <p:spPr>
          <a:xfrm>
            <a:off x="2208212" y="539858"/>
            <a:ext cx="3689588" cy="4369743"/>
          </a:xfrm>
          <a:prstGeom prst="round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6165173" y="539858"/>
            <a:ext cx="3670141" cy="4369743"/>
          </a:xfrm>
          <a:prstGeom prst="roundRect">
            <a:avLst/>
          </a:prstGeom>
          <a:noFill/>
          <a:ln w="38100">
            <a:solidFill>
              <a:srgbClr val="867A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29" name="Text Placeholder 125">
            <a:extLst>
              <a:ext uri="{FF2B5EF4-FFF2-40B4-BE49-F238E27FC236}">
                <a16:creationId xmlns:a16="http://schemas.microsoft.com/office/drawing/2014/main" id="{B89E9055-5874-4596-2B59-DCB04EB86980}"/>
              </a:ext>
            </a:extLst>
          </p:cNvPr>
          <p:cNvSpPr>
            <a:spLocks noGrp="1"/>
          </p:cNvSpPr>
          <p:nvPr>
            <p:ph type="body" sz="quarter" idx="11" hasCustomPrompt="1"/>
          </p:nvPr>
        </p:nvSpPr>
        <p:spPr>
          <a:xfrm>
            <a:off x="2384829" y="1026773"/>
            <a:ext cx="3327584"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
        <p:nvSpPr>
          <p:cNvPr id="35" name="Text Placeholder 125">
            <a:extLst>
              <a:ext uri="{FF2B5EF4-FFF2-40B4-BE49-F238E27FC236}">
                <a16:creationId xmlns:a16="http://schemas.microsoft.com/office/drawing/2014/main" id="{BFB48785-B482-2B8F-D6C1-C980B6D69CDE}"/>
              </a:ext>
            </a:extLst>
          </p:cNvPr>
          <p:cNvSpPr>
            <a:spLocks noGrp="1"/>
          </p:cNvSpPr>
          <p:nvPr>
            <p:ph type="body" sz="quarter" idx="22" hasCustomPrompt="1"/>
          </p:nvPr>
        </p:nvSpPr>
        <p:spPr>
          <a:xfrm>
            <a:off x="6366603" y="1026773"/>
            <a:ext cx="3310045" cy="339309"/>
          </a:xfrm>
          <a:prstGeom prst="rect">
            <a:avLst/>
          </a:prstGeom>
        </p:spPr>
        <p:txBody>
          <a:bodyPr>
            <a:noAutofit/>
          </a:bodyPr>
          <a:lstStyle>
            <a:lvl1pPr marL="0" indent="0" algn="ctr">
              <a:buNone/>
              <a:defRPr sz="20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TITLE</a:t>
            </a:r>
          </a:p>
        </p:txBody>
      </p:sp>
    </p:spTree>
    <p:extLst>
      <p:ext uri="{BB962C8B-B14F-4D97-AF65-F5344CB8AC3E}">
        <p14:creationId xmlns:p14="http://schemas.microsoft.com/office/powerpoint/2010/main" val="1128238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58650A07-903A-2EDE-46F5-E5182C807D5C}"/>
              </a:ext>
            </a:extLst>
          </p:cNvPr>
          <p:cNvPicPr>
            <a:picLocks noChangeAspect="1"/>
          </p:cNvPicPr>
          <p:nvPr userDrawn="1"/>
        </p:nvPicPr>
        <p:blipFill>
          <a:blip r:embed="rId2"/>
          <a:stretch>
            <a:fillRect/>
          </a:stretch>
        </p:blipFill>
        <p:spPr>
          <a:xfrm>
            <a:off x="14741" y="5185518"/>
            <a:ext cx="12188825" cy="1703130"/>
          </a:xfrm>
          <a:prstGeom prst="rect">
            <a:avLst/>
          </a:prstGeom>
        </p:spPr>
      </p:pic>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z="5400" spc="0" baseline="0">
                <a:solidFill>
                  <a:schemeClr val="bg1"/>
                </a:solidFill>
              </a:defRPr>
            </a:lvl1pPr>
          </a:lstStyle>
          <a:p>
            <a:r>
              <a:rPr lang="en-US" dirty="0"/>
              <a:t>Text</a:t>
            </a:r>
          </a:p>
        </p:txBody>
      </p:sp>
    </p:spTree>
    <p:extLst>
      <p:ext uri="{BB962C8B-B14F-4D97-AF65-F5344CB8AC3E}">
        <p14:creationId xmlns:p14="http://schemas.microsoft.com/office/powerpoint/2010/main" val="39916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mparison ">
    <p:spTree>
      <p:nvGrpSpPr>
        <p:cNvPr id="1" name=""/>
        <p:cNvGrpSpPr/>
        <p:nvPr/>
      </p:nvGrpSpPr>
      <p:grpSpPr>
        <a:xfrm>
          <a:off x="0" y="0"/>
          <a:ext cx="0" cy="0"/>
          <a:chOff x="0" y="0"/>
          <a:chExt cx="0" cy="0"/>
        </a:xfrm>
      </p:grpSpPr>
      <p:pic>
        <p:nvPicPr>
          <p:cNvPr id="2" name="Picture 1" descr="A white surface with a red stripe&#10;&#10;Description automatically generated with medium confidence">
            <a:extLst>
              <a:ext uri="{FF2B5EF4-FFF2-40B4-BE49-F238E27FC236}">
                <a16:creationId xmlns:a16="http://schemas.microsoft.com/office/drawing/2014/main" id="{86DBBE1E-8D72-B587-D7FC-7D56AEB978DF}"/>
              </a:ext>
            </a:extLst>
          </p:cNvPr>
          <p:cNvPicPr>
            <a:picLocks noChangeAspect="1"/>
          </p:cNvPicPr>
          <p:nvPr userDrawn="1"/>
        </p:nvPicPr>
        <p:blipFill>
          <a:blip r:embed="rId2"/>
          <a:stretch>
            <a:fillRect/>
          </a:stretch>
        </p:blipFill>
        <p:spPr>
          <a:xfrm>
            <a:off x="14741" y="5185518"/>
            <a:ext cx="12188825" cy="1703130"/>
          </a:xfrm>
          <a:prstGeom prst="rect">
            <a:avLst/>
          </a:prstGeom>
        </p:spPr>
      </p:pic>
      <p:sp>
        <p:nvSpPr>
          <p:cNvPr id="17" name="Rounded Rectangle 6">
            <a:extLst>
              <a:ext uri="{FF2B5EF4-FFF2-40B4-BE49-F238E27FC236}">
                <a16:creationId xmlns:a16="http://schemas.microsoft.com/office/drawing/2014/main" id="{79B2DC73-9683-E89E-69AF-A4E447F22C85}"/>
              </a:ext>
              <a:ext uri="{C183D7F6-B498-43B3-948B-1728B52AA6E4}">
                <adec:decorative xmlns:adec="http://schemas.microsoft.com/office/drawing/2017/decorative" val="1"/>
              </a:ext>
            </a:extLst>
          </p:cNvPr>
          <p:cNvSpPr/>
          <p:nvPr userDrawn="1"/>
        </p:nvSpPr>
        <p:spPr>
          <a:xfrm>
            <a:off x="531812" y="430857"/>
            <a:ext cx="11201400" cy="4369743"/>
          </a:xfrm>
          <a:prstGeom prst="round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a:extLst>
              <a:ext uri="{FF2B5EF4-FFF2-40B4-BE49-F238E27FC236}">
                <a16:creationId xmlns:a16="http://schemas.microsoft.com/office/drawing/2014/main" id="{0A30929A-E274-88E0-B16D-7E5A38F9E3A6}"/>
              </a:ext>
              <a:ext uri="{C183D7F6-B498-43B3-948B-1728B52AA6E4}">
                <adec:decorative xmlns:adec="http://schemas.microsoft.com/office/drawing/2017/decorative" val="1"/>
              </a:ext>
            </a:extLst>
          </p:cNvPr>
          <p:cNvCxnSpPr>
            <a:cxnSpLocks/>
          </p:cNvCxnSpPr>
          <p:nvPr userDrawn="1"/>
        </p:nvCxnSpPr>
        <p:spPr>
          <a:xfrm>
            <a:off x="1598611" y="6553200"/>
            <a:ext cx="9144000" cy="0"/>
          </a:xfrm>
          <a:prstGeom prst="line">
            <a:avLst/>
          </a:prstGeom>
          <a:ln w="76200" cap="rnd">
            <a:solidFill>
              <a:schemeClr val="accent3"/>
            </a:solidFill>
          </a:ln>
        </p:spPr>
        <p:style>
          <a:lnRef idx="1">
            <a:schemeClr val="accent1"/>
          </a:lnRef>
          <a:fillRef idx="0">
            <a:schemeClr val="accent1"/>
          </a:fillRef>
          <a:effectRef idx="0">
            <a:schemeClr val="accent1"/>
          </a:effectRef>
          <a:fontRef idx="minor">
            <a:schemeClr val="tx1"/>
          </a:fontRef>
        </p:style>
      </p:cxnSp>
      <p:sp>
        <p:nvSpPr>
          <p:cNvPr id="28" name="Title 27">
            <a:extLst>
              <a:ext uri="{FF2B5EF4-FFF2-40B4-BE49-F238E27FC236}">
                <a16:creationId xmlns:a16="http://schemas.microsoft.com/office/drawing/2014/main" id="{BCCB7753-415D-18AA-E60A-366E4529948B}"/>
              </a:ext>
            </a:extLst>
          </p:cNvPr>
          <p:cNvSpPr>
            <a:spLocks noGrp="1"/>
          </p:cNvSpPr>
          <p:nvPr>
            <p:ph type="title" hasCustomPrompt="1"/>
          </p:nvPr>
        </p:nvSpPr>
        <p:spPr>
          <a:xfrm>
            <a:off x="609441" y="5532439"/>
            <a:ext cx="10969943" cy="944561"/>
          </a:xfrm>
          <a:prstGeom prst="rect">
            <a:avLst/>
          </a:prstGeom>
        </p:spPr>
        <p:txBody>
          <a:bodyPr/>
          <a:lstStyle>
            <a:lvl1pPr>
              <a:defRPr spc="0" baseline="0">
                <a:solidFill>
                  <a:schemeClr val="bg1"/>
                </a:solidFill>
              </a:defRPr>
            </a:lvl1pPr>
          </a:lstStyle>
          <a:p>
            <a:r>
              <a:rPr lang="en-US" dirty="0"/>
              <a:t>Text</a:t>
            </a:r>
          </a:p>
        </p:txBody>
      </p:sp>
      <p:sp>
        <p:nvSpPr>
          <p:cNvPr id="11" name="Text Placeholder 125">
            <a:extLst>
              <a:ext uri="{FF2B5EF4-FFF2-40B4-BE49-F238E27FC236}">
                <a16:creationId xmlns:a16="http://schemas.microsoft.com/office/drawing/2014/main" id="{BBC3ACC1-2A36-4A87-8037-08F1271666FC}"/>
              </a:ext>
            </a:extLst>
          </p:cNvPr>
          <p:cNvSpPr>
            <a:spLocks noGrp="1"/>
          </p:cNvSpPr>
          <p:nvPr>
            <p:ph type="body" sz="quarter" idx="19" hasCustomPrompt="1"/>
          </p:nvPr>
        </p:nvSpPr>
        <p:spPr>
          <a:xfrm>
            <a:off x="1040967" y="1676401"/>
            <a:ext cx="10183091" cy="2743200"/>
          </a:xfrm>
          <a:prstGeom prst="rect">
            <a:avLst/>
          </a:prstGeom>
        </p:spPr>
        <p:txBody>
          <a:bodyPr>
            <a:noAutofit/>
          </a:bodyPr>
          <a:lstStyle>
            <a:lvl1pPr marL="0" indent="0" algn="ctr">
              <a:lnSpc>
                <a:spcPct val="110000"/>
              </a:lnSpc>
              <a:spcAft>
                <a:spcPts val="0"/>
              </a:spcAft>
              <a:buNone/>
              <a:defRPr sz="2800" b="0" spc="0" baseline="0">
                <a:solidFill>
                  <a:schemeClr val="tx2"/>
                </a:solidFill>
                <a:latin typeface="HelveticaNeueLT Std Lt" panose="020B0403020202020204" pitchFamily="34" charset="0"/>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Add text here</a:t>
            </a:r>
          </a:p>
        </p:txBody>
      </p:sp>
      <p:sp>
        <p:nvSpPr>
          <p:cNvPr id="12" name="Text Placeholder 125">
            <a:extLst>
              <a:ext uri="{FF2B5EF4-FFF2-40B4-BE49-F238E27FC236}">
                <a16:creationId xmlns:a16="http://schemas.microsoft.com/office/drawing/2014/main" id="{EFC5A75B-08C3-4FE3-B782-B124A065684C}"/>
              </a:ext>
            </a:extLst>
          </p:cNvPr>
          <p:cNvSpPr>
            <a:spLocks noGrp="1"/>
          </p:cNvSpPr>
          <p:nvPr>
            <p:ph type="body" sz="quarter" idx="22" hasCustomPrompt="1"/>
          </p:nvPr>
        </p:nvSpPr>
        <p:spPr>
          <a:xfrm>
            <a:off x="1040966" y="838200"/>
            <a:ext cx="10183092" cy="838200"/>
          </a:xfrm>
          <a:prstGeom prst="rect">
            <a:avLst/>
          </a:prstGeom>
        </p:spPr>
        <p:txBody>
          <a:bodyPr>
            <a:noAutofit/>
          </a:bodyPr>
          <a:lstStyle>
            <a:lvl1pPr marL="0" indent="0" algn="ctr">
              <a:buNone/>
              <a:defRPr sz="2800" b="1" cap="all" spc="100" baseline="0">
                <a:solidFill>
                  <a:schemeClr val="tx2"/>
                </a:solidFill>
                <a:latin typeface="+mj-lt"/>
              </a:defRPr>
            </a:lvl1pPr>
            <a:lvl2pPr marL="609494" indent="0">
              <a:buNone/>
              <a:defRPr sz="2000" b="1">
                <a:latin typeface="+mj-lt"/>
              </a:defRPr>
            </a:lvl2pPr>
            <a:lvl3pPr marL="1218986" indent="0">
              <a:buNone/>
              <a:defRPr sz="2000" b="1">
                <a:latin typeface="+mj-lt"/>
              </a:defRPr>
            </a:lvl3pPr>
            <a:lvl4pPr marL="1828480" indent="0">
              <a:buNone/>
              <a:defRPr sz="2000" b="1">
                <a:latin typeface="+mj-lt"/>
              </a:defRPr>
            </a:lvl4pPr>
            <a:lvl5pPr marL="2437973" indent="0">
              <a:buNone/>
              <a:defRPr sz="2000" b="1">
                <a:latin typeface="+mj-lt"/>
              </a:defRPr>
            </a:lvl5pPr>
          </a:lstStyle>
          <a:p>
            <a:pPr lvl="0"/>
            <a:r>
              <a:rPr lang="en-US" dirty="0"/>
              <a:t>Text</a:t>
            </a:r>
          </a:p>
        </p:txBody>
      </p:sp>
    </p:spTree>
    <p:extLst>
      <p:ext uri="{BB962C8B-B14F-4D97-AF65-F5344CB8AC3E}">
        <p14:creationId xmlns:p14="http://schemas.microsoft.com/office/powerpoint/2010/main" val="1600049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77" r:id="rId2"/>
    <p:sldLayoutId id="2147483673" r:id="rId3"/>
    <p:sldLayoutId id="2147483671" r:id="rId4"/>
    <p:sldLayoutId id="2147483672" r:id="rId5"/>
    <p:sldLayoutId id="2147483662" r:id="rId6"/>
    <p:sldLayoutId id="2147483676" r:id="rId7"/>
    <p:sldLayoutId id="2147483675" r:id="rId8"/>
    <p:sldLayoutId id="2147483674" r:id="rId9"/>
    <p:sldLayoutId id="2147483664" r:id="rId10"/>
    <p:sldLayoutId id="2147483666" r:id="rId11"/>
    <p:sldLayoutId id="2147483668" r:id="rId12"/>
    <p:sldLayoutId id="2147483669" r:id="rId13"/>
    <p:sldLayoutId id="2147483667" r:id="rId14"/>
    <p:sldLayoutId id="2147483655" r:id="rId15"/>
  </p:sldLayoutIdLst>
  <p:txStyles>
    <p:titleStyle>
      <a:lvl1pPr algn="ctr" defTabSz="1218987" rtl="0" eaLnBrk="1" latinLnBrk="0" hangingPunct="1">
        <a:lnSpc>
          <a:spcPct val="85000"/>
        </a:lnSpc>
        <a:spcBef>
          <a:spcPts val="0"/>
        </a:spcBef>
        <a:spcAft>
          <a:spcPts val="600"/>
        </a:spcAft>
        <a:buNone/>
        <a:defRPr sz="5400" b="1" i="0" kern="1200" spc="100" baseline="0">
          <a:solidFill>
            <a:schemeClr val="accent4">
              <a:lumMod val="75000"/>
            </a:schemeClr>
          </a:solidFill>
          <a:latin typeface="+mj-lt"/>
          <a:ea typeface="+mj-ea"/>
          <a:cs typeface="Arial"/>
        </a:defRPr>
      </a:lvl1pPr>
    </p:titleStyle>
    <p:bodyStyle>
      <a:lvl1pPr marL="457120" indent="-457120" algn="l" defTabSz="1218987" rtl="0" eaLnBrk="1" latinLnBrk="0" hangingPunct="1">
        <a:lnSpc>
          <a:spcPct val="85000"/>
        </a:lnSpc>
        <a:spcBef>
          <a:spcPts val="0"/>
        </a:spcBef>
        <a:spcAft>
          <a:spcPts val="600"/>
        </a:spcAft>
        <a:buFont typeface="Arial" pitchFamily="34" charset="0"/>
        <a:buChar char="•"/>
        <a:defRPr sz="4300" kern="1200">
          <a:solidFill>
            <a:schemeClr val="accent3">
              <a:lumMod val="75000"/>
            </a:schemeClr>
          </a:solidFill>
          <a:latin typeface="+mn-lt"/>
          <a:ea typeface="+mn-ea"/>
          <a:cs typeface="Arial"/>
        </a:defRPr>
      </a:lvl1pPr>
      <a:lvl2pPr marL="990427" indent="-380933" algn="l" defTabSz="1218987" rtl="0" eaLnBrk="1" latinLnBrk="0" hangingPunct="1">
        <a:lnSpc>
          <a:spcPct val="85000"/>
        </a:lnSpc>
        <a:spcBef>
          <a:spcPts val="0"/>
        </a:spcBef>
        <a:spcAft>
          <a:spcPts val="600"/>
        </a:spcAft>
        <a:buFont typeface="Arial" pitchFamily="34" charset="0"/>
        <a:buChar char="–"/>
        <a:defRPr sz="3700" kern="1200">
          <a:solidFill>
            <a:schemeClr val="accent3">
              <a:lumMod val="75000"/>
            </a:schemeClr>
          </a:solidFill>
          <a:latin typeface="+mn-lt"/>
          <a:ea typeface="+mn-ea"/>
          <a:cs typeface="Arial"/>
        </a:defRPr>
      </a:lvl2pPr>
      <a:lvl3pPr marL="1523733" indent="-304747" algn="l" defTabSz="1218987" rtl="0" eaLnBrk="1" latinLnBrk="0" hangingPunct="1">
        <a:lnSpc>
          <a:spcPct val="85000"/>
        </a:lnSpc>
        <a:spcBef>
          <a:spcPts val="0"/>
        </a:spcBef>
        <a:spcAft>
          <a:spcPts val="600"/>
        </a:spcAft>
        <a:buFont typeface="Arial" pitchFamily="34" charset="0"/>
        <a:buChar char="•"/>
        <a:defRPr sz="3200" kern="1200">
          <a:solidFill>
            <a:schemeClr val="accent3">
              <a:lumMod val="75000"/>
            </a:schemeClr>
          </a:solidFill>
          <a:latin typeface="+mn-lt"/>
          <a:ea typeface="+mn-ea"/>
          <a:cs typeface="Arial"/>
        </a:defRPr>
      </a:lvl3pPr>
      <a:lvl4pPr marL="2133227"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4pPr>
      <a:lvl5pPr marL="2742720" indent="-304747" algn="l" defTabSz="1218987" rtl="0" eaLnBrk="1" latinLnBrk="0" hangingPunct="1">
        <a:lnSpc>
          <a:spcPct val="85000"/>
        </a:lnSpc>
        <a:spcBef>
          <a:spcPts val="0"/>
        </a:spcBef>
        <a:spcAft>
          <a:spcPts val="600"/>
        </a:spcAft>
        <a:buFont typeface="Arial" pitchFamily="34" charset="0"/>
        <a:buChar char="»"/>
        <a:defRPr sz="2700" kern="1200">
          <a:solidFill>
            <a:schemeClr val="accent3">
              <a:lumMod val="75000"/>
            </a:schemeClr>
          </a:solidFill>
          <a:latin typeface="+mn-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4BA745-1217-4389-9C42-A8D3C103565E}"/>
              </a:ext>
            </a:extLst>
          </p:cNvPr>
          <p:cNvPicPr>
            <a:picLocks noChangeAspect="1"/>
          </p:cNvPicPr>
          <p:nvPr/>
        </p:nvPicPr>
        <p:blipFill>
          <a:blip r:embed="rId2"/>
          <a:srcRect/>
          <a:stretch/>
        </p:blipFill>
        <p:spPr>
          <a:xfrm>
            <a:off x="17666" y="20738"/>
            <a:ext cx="12153491" cy="6816523"/>
          </a:xfrm>
          <a:prstGeom prst="rect">
            <a:avLst/>
          </a:prstGeom>
        </p:spPr>
      </p:pic>
    </p:spTree>
    <p:extLst>
      <p:ext uri="{BB962C8B-B14F-4D97-AF65-F5344CB8AC3E}">
        <p14:creationId xmlns:p14="http://schemas.microsoft.com/office/powerpoint/2010/main" val="3567145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EEE2B-7820-8777-0FD8-363E27E2748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4CF49E1-F796-2604-00BB-DB928BBCA419}"/>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5AD4366-2809-AB43-DD29-B196599F0A3A}"/>
              </a:ext>
            </a:extLst>
          </p:cNvPr>
          <p:cNvSpPr>
            <a:spLocks noGrp="1"/>
          </p:cNvSpPr>
          <p:nvPr>
            <p:ph type="body" sz="quarter" idx="19"/>
          </p:nvPr>
        </p:nvSpPr>
        <p:spPr>
          <a:xfrm>
            <a:off x="4037013" y="457200"/>
            <a:ext cx="7391399" cy="5943600"/>
          </a:xfrm>
        </p:spPr>
        <p:txBody>
          <a:bodyPr anchor="ctr"/>
          <a:lstStyle/>
          <a:p>
            <a:r>
              <a:rPr lang="en-US" sz="4000" b="1" dirty="0"/>
              <a:t>Which description of </a:t>
            </a:r>
          </a:p>
          <a:p>
            <a:r>
              <a:rPr lang="en-US" sz="4000" b="1" dirty="0"/>
              <a:t>Jesus—Word, Life, </a:t>
            </a:r>
          </a:p>
          <a:p>
            <a:r>
              <a:rPr lang="en-US" sz="4000" b="1" dirty="0"/>
              <a:t>Light—speaks most to you today? Why? </a:t>
            </a:r>
          </a:p>
        </p:txBody>
      </p:sp>
    </p:spTree>
    <p:extLst>
      <p:ext uri="{BB962C8B-B14F-4D97-AF65-F5344CB8AC3E}">
        <p14:creationId xmlns:p14="http://schemas.microsoft.com/office/powerpoint/2010/main" val="2143452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1FE66-62EA-7BA6-A669-96BC0A6A883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7A2075-C9E2-2752-DAEE-953287CF67E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E6B29F5-02BD-5C4E-2641-4CCEEE540673}"/>
              </a:ext>
            </a:extLst>
          </p:cNvPr>
          <p:cNvSpPr>
            <a:spLocks noGrp="1"/>
          </p:cNvSpPr>
          <p:nvPr>
            <p:ph type="body" sz="quarter" idx="19"/>
          </p:nvPr>
        </p:nvSpPr>
        <p:spPr>
          <a:xfrm>
            <a:off x="4037013" y="457200"/>
            <a:ext cx="7391399" cy="5943600"/>
          </a:xfrm>
        </p:spPr>
        <p:txBody>
          <a:bodyPr anchor="ctr"/>
          <a:lstStyle/>
          <a:p>
            <a:r>
              <a:rPr lang="en-US" sz="4000" b="1" dirty="0"/>
              <a:t>Why is dualism an </a:t>
            </a:r>
          </a:p>
          <a:p>
            <a:r>
              <a:rPr lang="en-US" sz="4000" b="1" dirty="0"/>
              <a:t>incorrect view according to the Bible? How can knowing Jesus triumphs over darkness help us when </a:t>
            </a:r>
          </a:p>
          <a:p>
            <a:r>
              <a:rPr lang="en-US" sz="4000" b="1" dirty="0"/>
              <a:t>we feel uncertain about </a:t>
            </a:r>
          </a:p>
          <a:p>
            <a:r>
              <a:rPr lang="en-US" sz="4000" b="1" dirty="0"/>
              <a:t>the future?</a:t>
            </a:r>
          </a:p>
        </p:txBody>
      </p:sp>
    </p:spTree>
    <p:extLst>
      <p:ext uri="{BB962C8B-B14F-4D97-AF65-F5344CB8AC3E}">
        <p14:creationId xmlns:p14="http://schemas.microsoft.com/office/powerpoint/2010/main" val="4201980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61D3-0399-661C-FDAA-B648456C6B70}"/>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87BF9FAE-047B-A842-E7E0-9255E49679F6}"/>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2. The Word — True </a:t>
            </a:r>
            <a:r>
              <a:rPr lang="en-US" sz="5500" u="sng" dirty="0"/>
              <a:t>Light</a:t>
            </a:r>
            <a:r>
              <a:rPr lang="en-US" sz="5500" dirty="0"/>
              <a:t> </a:t>
            </a:r>
            <a:br>
              <a:rPr lang="en-US" sz="5500" dirty="0"/>
            </a:br>
            <a:r>
              <a:rPr lang="en-US" sz="5500" dirty="0"/>
              <a:t>and True </a:t>
            </a:r>
            <a:r>
              <a:rPr lang="en-US" sz="5500" u="sng" dirty="0"/>
              <a:t>Life</a:t>
            </a:r>
            <a:r>
              <a:rPr lang="en-US" sz="5500" dirty="0"/>
              <a:t>.</a:t>
            </a:r>
          </a:p>
        </p:txBody>
      </p:sp>
    </p:spTree>
    <p:extLst>
      <p:ext uri="{BB962C8B-B14F-4D97-AF65-F5344CB8AC3E}">
        <p14:creationId xmlns:p14="http://schemas.microsoft.com/office/powerpoint/2010/main" val="524395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2C7F4-E000-91E8-F49E-AB4F5470B15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52D98E1-9EFC-8383-BA9D-701A69C1C859}"/>
              </a:ext>
            </a:extLst>
          </p:cNvPr>
          <p:cNvSpPr>
            <a:spLocks noGrp="1"/>
          </p:cNvSpPr>
          <p:nvPr>
            <p:ph type="body" sz="quarter" idx="23"/>
          </p:nvPr>
        </p:nvSpPr>
        <p:spPr>
          <a:xfrm>
            <a:off x="677418" y="1752600"/>
            <a:ext cx="10833988" cy="4150522"/>
          </a:xfrm>
        </p:spPr>
        <p:txBody>
          <a:bodyPr/>
          <a:lstStyle/>
          <a:p>
            <a:pPr marR="0">
              <a:lnSpc>
                <a:spcPct val="112000"/>
              </a:lnSpc>
              <a:spcBef>
                <a:spcPts val="0"/>
              </a:spcBef>
              <a:spcAft>
                <a:spcPts val="0"/>
              </a:spcAft>
            </a:pPr>
            <a:r>
              <a:rPr lang="en-US" sz="4300" dirty="0"/>
              <a:t>There was a man sent from God whose name was John. He came as a witness to testify about the light, so that all might believe through him. He was not the light, but he came to testify about the light. </a:t>
            </a:r>
          </a:p>
          <a:p>
            <a:pPr marR="0">
              <a:lnSpc>
                <a:spcPct val="112000"/>
              </a:lnSpc>
              <a:spcBef>
                <a:spcPts val="0"/>
              </a:spcBef>
              <a:spcAft>
                <a:spcPts val="0"/>
              </a:spcAft>
            </a:pP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279EA0F6-C8A5-49DE-5FF0-35321F80B7D2}"/>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1:6-13</a:t>
            </a:r>
            <a:endParaRPr lang="en-US" dirty="0"/>
          </a:p>
        </p:txBody>
      </p:sp>
    </p:spTree>
    <p:extLst>
      <p:ext uri="{BB962C8B-B14F-4D97-AF65-F5344CB8AC3E}">
        <p14:creationId xmlns:p14="http://schemas.microsoft.com/office/powerpoint/2010/main" val="2588853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EE4B4-3C7E-70A2-E953-74DF811B179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D19B858-68EF-1E8C-527A-37D13EDA5DDC}"/>
              </a:ext>
            </a:extLst>
          </p:cNvPr>
          <p:cNvSpPr>
            <a:spLocks noGrp="1"/>
          </p:cNvSpPr>
          <p:nvPr>
            <p:ph type="body" sz="quarter" idx="23"/>
          </p:nvPr>
        </p:nvSpPr>
        <p:spPr>
          <a:xfrm>
            <a:off x="677418" y="1752600"/>
            <a:ext cx="10833988" cy="4150522"/>
          </a:xfrm>
        </p:spPr>
        <p:txBody>
          <a:bodyPr/>
          <a:lstStyle/>
          <a:p>
            <a:pPr marR="0">
              <a:lnSpc>
                <a:spcPct val="112000"/>
              </a:lnSpc>
              <a:spcBef>
                <a:spcPts val="0"/>
              </a:spcBef>
              <a:spcAft>
                <a:spcPts val="0"/>
              </a:spcAft>
            </a:pPr>
            <a:r>
              <a:rPr lang="en-US" sz="4300" dirty="0"/>
              <a:t>The true light that gives light to everyone was coming into the world. </a:t>
            </a:r>
          </a:p>
          <a:p>
            <a:pPr marR="0">
              <a:lnSpc>
                <a:spcPct val="100000"/>
              </a:lnSpc>
              <a:spcBef>
                <a:spcPts val="0"/>
              </a:spcBef>
              <a:spcAft>
                <a:spcPts val="0"/>
              </a:spcAft>
            </a:pPr>
            <a:endParaRPr lang="en-US" sz="4300" dirty="0"/>
          </a:p>
          <a:p>
            <a:pPr marR="0">
              <a:lnSpc>
                <a:spcPct val="112000"/>
              </a:lnSpc>
              <a:spcBef>
                <a:spcPts val="0"/>
              </a:spcBef>
              <a:spcAft>
                <a:spcPts val="0"/>
              </a:spcAft>
            </a:pPr>
            <a:r>
              <a:rPr lang="en-US" sz="4300" dirty="0"/>
              <a:t>He was in the world, and the world was created through him, and yet the world did not recognize him.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A2D068F8-0C21-FAC3-2E72-C43BF11DCE88}"/>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1:6-13</a:t>
            </a:r>
            <a:endParaRPr lang="en-US" dirty="0"/>
          </a:p>
        </p:txBody>
      </p:sp>
    </p:spTree>
    <p:extLst>
      <p:ext uri="{BB962C8B-B14F-4D97-AF65-F5344CB8AC3E}">
        <p14:creationId xmlns:p14="http://schemas.microsoft.com/office/powerpoint/2010/main" val="1515144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A4ABF-2EE0-82AC-BC98-E2CF0C461A2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132DC51-1B65-9158-82BA-083629DC88B0}"/>
              </a:ext>
            </a:extLst>
          </p:cNvPr>
          <p:cNvSpPr>
            <a:spLocks noGrp="1"/>
          </p:cNvSpPr>
          <p:nvPr>
            <p:ph type="body" sz="quarter" idx="23"/>
          </p:nvPr>
        </p:nvSpPr>
        <p:spPr>
          <a:xfrm>
            <a:off x="677418" y="1600200"/>
            <a:ext cx="10833988" cy="4150522"/>
          </a:xfrm>
        </p:spPr>
        <p:txBody>
          <a:bodyPr/>
          <a:lstStyle/>
          <a:p>
            <a:pPr marR="0">
              <a:lnSpc>
                <a:spcPct val="100000"/>
              </a:lnSpc>
              <a:spcBef>
                <a:spcPts val="0"/>
              </a:spcBef>
              <a:spcAft>
                <a:spcPts val="0"/>
              </a:spcAft>
            </a:pPr>
            <a:r>
              <a:rPr lang="en-US" sz="4300" dirty="0"/>
              <a:t>He came to his own, and his own people did not receive him. But to all who did receive him, he gave them the right to be children of God, to those who believe in his name, who were born, not of natural descent, or of the will of the flesh, or of the will of man, but of God. </a:t>
            </a:r>
          </a:p>
        </p:txBody>
      </p:sp>
      <p:sp>
        <p:nvSpPr>
          <p:cNvPr id="2" name="Text Placeholder 2">
            <a:extLst>
              <a:ext uri="{FF2B5EF4-FFF2-40B4-BE49-F238E27FC236}">
                <a16:creationId xmlns:a16="http://schemas.microsoft.com/office/drawing/2014/main" id="{740C993B-DAF6-887A-9D79-822CCE6BDCE4}"/>
              </a:ext>
            </a:extLst>
          </p:cNvPr>
          <p:cNvSpPr txBox="1">
            <a:spLocks/>
          </p:cNvSpPr>
          <p:nvPr/>
        </p:nvSpPr>
        <p:spPr>
          <a:xfrm>
            <a:off x="640696" y="914400"/>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1:6-13</a:t>
            </a:r>
            <a:endParaRPr lang="en-US" dirty="0"/>
          </a:p>
        </p:txBody>
      </p:sp>
    </p:spTree>
    <p:extLst>
      <p:ext uri="{BB962C8B-B14F-4D97-AF65-F5344CB8AC3E}">
        <p14:creationId xmlns:p14="http://schemas.microsoft.com/office/powerpoint/2010/main" val="3093651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83C9-FE99-2579-8A37-C743BE964E2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5DB4606-CCE1-6150-EA0B-E990A29EF23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D339BEC-27F5-7078-E088-FBE5C10BEE3D}"/>
              </a:ext>
            </a:extLst>
          </p:cNvPr>
          <p:cNvSpPr>
            <a:spLocks noGrp="1"/>
          </p:cNvSpPr>
          <p:nvPr>
            <p:ph type="body" sz="quarter" idx="19"/>
          </p:nvPr>
        </p:nvSpPr>
        <p:spPr>
          <a:xfrm>
            <a:off x="4037013" y="381000"/>
            <a:ext cx="7391399" cy="5943600"/>
          </a:xfrm>
        </p:spPr>
        <p:txBody>
          <a:bodyPr anchor="ctr"/>
          <a:lstStyle/>
          <a:p>
            <a:r>
              <a:rPr lang="en-US" sz="4200" b="1" dirty="0"/>
              <a:t>What was the purpose of John the Baptist’s ministry? What responsibility do we have today to testify of the light of Christ? </a:t>
            </a:r>
          </a:p>
        </p:txBody>
      </p:sp>
    </p:spTree>
    <p:extLst>
      <p:ext uri="{BB962C8B-B14F-4D97-AF65-F5344CB8AC3E}">
        <p14:creationId xmlns:p14="http://schemas.microsoft.com/office/powerpoint/2010/main" val="1464740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0241F-F870-4691-862F-ADBA2705E2A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4608DD9-25E1-813E-753B-01DF5D719506}"/>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AF3082F2-5AC5-B27E-8675-B49CA62673A4}"/>
              </a:ext>
            </a:extLst>
          </p:cNvPr>
          <p:cNvSpPr>
            <a:spLocks noGrp="1"/>
          </p:cNvSpPr>
          <p:nvPr>
            <p:ph type="body" sz="quarter" idx="19"/>
          </p:nvPr>
        </p:nvSpPr>
        <p:spPr>
          <a:xfrm>
            <a:off x="4037013" y="381000"/>
            <a:ext cx="7391399" cy="5943600"/>
          </a:xfrm>
        </p:spPr>
        <p:txBody>
          <a:bodyPr anchor="ctr"/>
          <a:lstStyle/>
          <a:p>
            <a:r>
              <a:rPr lang="en-US" sz="4200" b="1" dirty="0"/>
              <a:t>Look back at verses </a:t>
            </a:r>
          </a:p>
          <a:p>
            <a:r>
              <a:rPr lang="en-US" sz="4200" b="1" dirty="0"/>
              <a:t>12-13. What details did </a:t>
            </a:r>
          </a:p>
          <a:p>
            <a:r>
              <a:rPr lang="en-US" sz="4200" b="1" dirty="0"/>
              <a:t>John include in this </a:t>
            </a:r>
          </a:p>
          <a:p>
            <a:r>
              <a:rPr lang="en-US" sz="4200" b="1" dirty="0"/>
              <a:t>robust statement?</a:t>
            </a:r>
          </a:p>
        </p:txBody>
      </p:sp>
    </p:spTree>
    <p:extLst>
      <p:ext uri="{BB962C8B-B14F-4D97-AF65-F5344CB8AC3E}">
        <p14:creationId xmlns:p14="http://schemas.microsoft.com/office/powerpoint/2010/main" val="3590102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EAB15-67B8-1974-92E1-5A1593CE74D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0EE2DF1-8541-E3A7-3299-7CD77442818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116B516-6EB4-7E16-5D8D-70C6AD97AEA6}"/>
              </a:ext>
            </a:extLst>
          </p:cNvPr>
          <p:cNvSpPr>
            <a:spLocks noGrp="1"/>
          </p:cNvSpPr>
          <p:nvPr>
            <p:ph type="body" sz="quarter" idx="19"/>
          </p:nvPr>
        </p:nvSpPr>
        <p:spPr>
          <a:xfrm>
            <a:off x="4037013" y="381000"/>
            <a:ext cx="7391399" cy="5943600"/>
          </a:xfrm>
        </p:spPr>
        <p:txBody>
          <a:bodyPr anchor="ctr"/>
          <a:lstStyle/>
          <a:p>
            <a:r>
              <a:rPr lang="en-US" sz="4200" b="1" dirty="0"/>
              <a:t>Have you ever been tempted to think of someone, a friend of a family member, as being “too far gone” for salvation? </a:t>
            </a:r>
            <a:r>
              <a:rPr lang="en-US" sz="4000" dirty="0">
                <a:solidFill>
                  <a:srgbClr val="CFBEB2"/>
                </a:solidFill>
              </a:rPr>
              <a:t>→</a:t>
            </a:r>
            <a:endParaRPr lang="en-US" sz="4200" b="1" dirty="0"/>
          </a:p>
        </p:txBody>
      </p:sp>
    </p:spTree>
    <p:extLst>
      <p:ext uri="{BB962C8B-B14F-4D97-AF65-F5344CB8AC3E}">
        <p14:creationId xmlns:p14="http://schemas.microsoft.com/office/powerpoint/2010/main" val="103652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83187-F44B-A04C-6182-EA80C17DA88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21512F0-98F5-461F-A48A-9AC2B26F1BF4}"/>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6A3E8B7B-60C5-B765-1A69-7CC384B81A8F}"/>
              </a:ext>
            </a:extLst>
          </p:cNvPr>
          <p:cNvSpPr>
            <a:spLocks noGrp="1"/>
          </p:cNvSpPr>
          <p:nvPr>
            <p:ph type="body" sz="quarter" idx="19"/>
          </p:nvPr>
        </p:nvSpPr>
        <p:spPr>
          <a:xfrm>
            <a:off x="4037013" y="381000"/>
            <a:ext cx="7391399" cy="5943600"/>
          </a:xfrm>
        </p:spPr>
        <p:txBody>
          <a:bodyPr anchor="ctr"/>
          <a:lstStyle/>
          <a:p>
            <a:r>
              <a:rPr lang="en-US" sz="4200" b="1" dirty="0"/>
              <a:t>How can John’s enthusiastic proclamation encourage you to keep praying and sharing?</a:t>
            </a:r>
          </a:p>
        </p:txBody>
      </p:sp>
    </p:spTree>
    <p:extLst>
      <p:ext uri="{BB962C8B-B14F-4D97-AF65-F5344CB8AC3E}">
        <p14:creationId xmlns:p14="http://schemas.microsoft.com/office/powerpoint/2010/main" val="550218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2F9D12-CFA0-414B-8F88-8388FB784678}"/>
              </a:ext>
            </a:extLst>
          </p:cNvPr>
          <p:cNvSpPr>
            <a:spLocks noGrp="1"/>
          </p:cNvSpPr>
          <p:nvPr>
            <p:ph type="body" sz="quarter" idx="22"/>
          </p:nvPr>
        </p:nvSpPr>
        <p:spPr>
          <a:xfrm>
            <a:off x="624353" y="1066800"/>
            <a:ext cx="10940118" cy="5334000"/>
          </a:xfrm>
        </p:spPr>
        <p:txBody>
          <a:bodyPr/>
          <a:lstStyle/>
          <a:p>
            <a:pPr>
              <a:lnSpc>
                <a:spcPct val="100000"/>
              </a:lnSpc>
            </a:pPr>
            <a:r>
              <a:rPr lang="en-US" sz="3000" b="0" dirty="0">
                <a:solidFill>
                  <a:srgbClr val="867A72"/>
                </a:solidFill>
                <a:latin typeface="Montserrat Light" pitchFamily="2" charset="77"/>
              </a:rPr>
              <a:t>The gospel of</a:t>
            </a:r>
          </a:p>
          <a:p>
            <a:pPr>
              <a:lnSpc>
                <a:spcPct val="100000"/>
              </a:lnSpc>
            </a:pPr>
            <a:r>
              <a:rPr lang="en-US" sz="12000" dirty="0">
                <a:solidFill>
                  <a:srgbClr val="867A72"/>
                </a:solidFill>
              </a:rPr>
              <a:t>john</a:t>
            </a:r>
          </a:p>
          <a:p>
            <a:endParaRPr lang="en-US" sz="4000" b="0" dirty="0">
              <a:solidFill>
                <a:schemeClr val="accent3"/>
              </a:solidFill>
              <a:latin typeface="Montserrat Light" pitchFamily="2" charset="77"/>
            </a:endParaRPr>
          </a:p>
          <a:p>
            <a:endParaRPr lang="en-US" sz="2800" dirty="0">
              <a:solidFill>
                <a:schemeClr val="accent3"/>
              </a:solidFill>
              <a:latin typeface="Montserrat Light" pitchFamily="2" charset="77"/>
            </a:endParaRPr>
          </a:p>
          <a:p>
            <a:pPr>
              <a:lnSpc>
                <a:spcPct val="150000"/>
              </a:lnSpc>
            </a:pPr>
            <a:r>
              <a:rPr lang="en-US" sz="2800" dirty="0">
                <a:solidFill>
                  <a:schemeClr val="accent3"/>
                </a:solidFill>
                <a:latin typeface="Montserrat ExtraBold" pitchFamily="2" charset="77"/>
              </a:rPr>
              <a:t>Session one: </a:t>
            </a:r>
            <a:r>
              <a:rPr lang="en-US" sz="2800" b="0" dirty="0">
                <a:solidFill>
                  <a:schemeClr val="accent3"/>
                </a:solidFill>
                <a:latin typeface="Montserrat Medium" pitchFamily="2" charset="77"/>
              </a:rPr>
              <a:t>introduction</a:t>
            </a:r>
            <a:endParaRPr lang="en-US" sz="4000" b="0" dirty="0">
              <a:solidFill>
                <a:schemeClr val="accent3"/>
              </a:solidFill>
              <a:latin typeface="Montserrat Medium" pitchFamily="2" charset="77"/>
            </a:endParaRPr>
          </a:p>
        </p:txBody>
      </p:sp>
      <p:cxnSp>
        <p:nvCxnSpPr>
          <p:cNvPr id="5" name="Straight Connector 4">
            <a:extLst>
              <a:ext uri="{FF2B5EF4-FFF2-40B4-BE49-F238E27FC236}">
                <a16:creationId xmlns:a16="http://schemas.microsoft.com/office/drawing/2014/main" id="{D7738542-4503-5D5C-DC62-D91127017379}"/>
              </a:ext>
            </a:extLst>
          </p:cNvPr>
          <p:cNvCxnSpPr>
            <a:cxnSpLocks/>
          </p:cNvCxnSpPr>
          <p:nvPr/>
        </p:nvCxnSpPr>
        <p:spPr>
          <a:xfrm>
            <a:off x="2208212" y="3886200"/>
            <a:ext cx="7581899" cy="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121027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036B0-5D1E-5793-7F5D-7BB0EEDCF5C9}"/>
            </a:ext>
          </a:extLst>
        </p:cNvPr>
        <p:cNvGrpSpPr/>
        <p:nvPr/>
      </p:nvGrpSpPr>
      <p:grpSpPr>
        <a:xfrm>
          <a:off x="0" y="0"/>
          <a:ext cx="0" cy="0"/>
          <a:chOff x="0" y="0"/>
          <a:chExt cx="0" cy="0"/>
        </a:xfrm>
      </p:grpSpPr>
      <p:sp>
        <p:nvSpPr>
          <p:cNvPr id="4" name="Title 4">
            <a:extLst>
              <a:ext uri="{FF2B5EF4-FFF2-40B4-BE49-F238E27FC236}">
                <a16:creationId xmlns:a16="http://schemas.microsoft.com/office/drawing/2014/main" id="{6D20ACF4-DBC6-0A5D-FFBB-114BE814346A}"/>
              </a:ext>
            </a:extLst>
          </p:cNvPr>
          <p:cNvSpPr>
            <a:spLocks noGrp="1"/>
          </p:cNvSpPr>
          <p:nvPr>
            <p:ph type="title"/>
          </p:nvPr>
        </p:nvSpPr>
        <p:spPr>
          <a:xfrm>
            <a:off x="-1" y="685800"/>
            <a:ext cx="12188825" cy="4419600"/>
          </a:xfrm>
        </p:spPr>
        <p:txBody>
          <a:bodyPr anchor="b">
            <a:noAutofit/>
          </a:bodyPr>
          <a:lstStyle/>
          <a:p>
            <a:pPr marR="0">
              <a:lnSpc>
                <a:spcPct val="150000"/>
              </a:lnSpc>
              <a:spcBef>
                <a:spcPts val="0"/>
              </a:spcBef>
              <a:spcAft>
                <a:spcPts val="0"/>
              </a:spcAft>
            </a:pPr>
            <a:r>
              <a:rPr lang="en-US" sz="5500" dirty="0"/>
              <a:t>3. The Word — </a:t>
            </a:r>
            <a:r>
              <a:rPr lang="en-US" sz="5500" u="sng" dirty="0"/>
              <a:t>Dwells</a:t>
            </a:r>
            <a:r>
              <a:rPr lang="en-US" sz="5500" dirty="0"/>
              <a:t> </a:t>
            </a:r>
            <a:br>
              <a:rPr lang="en-US" sz="5500" dirty="0"/>
            </a:br>
            <a:r>
              <a:rPr lang="en-US" sz="5500" dirty="0"/>
              <a:t>Among His </a:t>
            </a:r>
            <a:r>
              <a:rPr lang="en-US" sz="5500" u="sng" dirty="0"/>
              <a:t>People</a:t>
            </a:r>
            <a:r>
              <a:rPr lang="en-US" sz="5500" dirty="0"/>
              <a:t>.</a:t>
            </a:r>
            <a:endParaRPr lang="en-US" sz="4500" dirty="0"/>
          </a:p>
        </p:txBody>
      </p:sp>
    </p:spTree>
    <p:extLst>
      <p:ext uri="{BB962C8B-B14F-4D97-AF65-F5344CB8AC3E}">
        <p14:creationId xmlns:p14="http://schemas.microsoft.com/office/powerpoint/2010/main" val="363179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66D56-8E3D-23CE-0184-77A92D4521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87ABB4F-9834-546E-D29E-ED6C1FEB1F50}"/>
              </a:ext>
            </a:extLst>
          </p:cNvPr>
          <p:cNvSpPr>
            <a:spLocks noGrp="1"/>
          </p:cNvSpPr>
          <p:nvPr>
            <p:ph type="body" sz="quarter" idx="23"/>
          </p:nvPr>
        </p:nvSpPr>
        <p:spPr>
          <a:xfrm>
            <a:off x="942741" y="1793078"/>
            <a:ext cx="10270659" cy="4150522"/>
          </a:xfrm>
        </p:spPr>
        <p:txBody>
          <a:bodyPr/>
          <a:lstStyle/>
          <a:p>
            <a:pPr marR="0">
              <a:lnSpc>
                <a:spcPct val="112000"/>
              </a:lnSpc>
              <a:spcBef>
                <a:spcPts val="0"/>
              </a:spcBef>
              <a:spcAft>
                <a:spcPts val="0"/>
              </a:spcAft>
            </a:pPr>
            <a:r>
              <a:rPr lang="en-US" sz="4300" dirty="0"/>
              <a:t>The Word became flesh and dwelt among us. We observed his glory, the glory as the one and only Son from the Father, full of grace and truth. </a:t>
            </a:r>
          </a:p>
          <a:p>
            <a:pPr marR="0">
              <a:lnSpc>
                <a:spcPct val="112000"/>
              </a:lnSpc>
              <a:spcBef>
                <a:spcPts val="0"/>
              </a:spcBef>
              <a:spcAft>
                <a:spcPts val="0"/>
              </a:spcAft>
            </a:pP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1F220826-0BBA-36E1-8BC2-02CC463750A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1:14-18</a:t>
            </a:r>
            <a:endParaRPr lang="en-US" dirty="0"/>
          </a:p>
        </p:txBody>
      </p:sp>
    </p:spTree>
    <p:extLst>
      <p:ext uri="{BB962C8B-B14F-4D97-AF65-F5344CB8AC3E}">
        <p14:creationId xmlns:p14="http://schemas.microsoft.com/office/powerpoint/2010/main" val="2610870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F78BD-A382-B4C6-7857-E0E6A93678E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DB5BF46-D2B4-4697-4DC5-5A01F3DF9E92}"/>
              </a:ext>
            </a:extLst>
          </p:cNvPr>
          <p:cNvSpPr>
            <a:spLocks noGrp="1"/>
          </p:cNvSpPr>
          <p:nvPr>
            <p:ph type="body" sz="quarter" idx="23"/>
          </p:nvPr>
        </p:nvSpPr>
        <p:spPr>
          <a:xfrm>
            <a:off x="942741" y="1524000"/>
            <a:ext cx="10270659" cy="4150522"/>
          </a:xfrm>
        </p:spPr>
        <p:txBody>
          <a:bodyPr/>
          <a:lstStyle/>
          <a:p>
            <a:pPr marR="0">
              <a:lnSpc>
                <a:spcPct val="100000"/>
              </a:lnSpc>
              <a:spcBef>
                <a:spcPts val="0"/>
              </a:spcBef>
              <a:spcAft>
                <a:spcPts val="0"/>
              </a:spcAft>
            </a:pPr>
            <a:r>
              <a:rPr lang="en-US" sz="4300" dirty="0"/>
              <a:t>(John testified concerning him and exclaimed, “This was the one of whom I said, ‘The one coming after me ranks ahead of me, because he existed before me.’”) Indeed, we have all received grace upon grace from his fullness, for the law was given through Moses; </a:t>
            </a:r>
            <a:r>
              <a:rPr lang="en-US" sz="4000" dirty="0">
                <a:solidFill>
                  <a:srgbClr val="CFBEB2"/>
                </a:solidFill>
              </a:rPr>
              <a:t>→</a:t>
            </a:r>
            <a:endParaRPr lang="en-US" sz="4300" dirty="0"/>
          </a:p>
        </p:txBody>
      </p:sp>
      <p:sp>
        <p:nvSpPr>
          <p:cNvPr id="2" name="Text Placeholder 2">
            <a:extLst>
              <a:ext uri="{FF2B5EF4-FFF2-40B4-BE49-F238E27FC236}">
                <a16:creationId xmlns:a16="http://schemas.microsoft.com/office/drawing/2014/main" id="{DBFD9614-AFF4-AD28-8704-37DFE3E7F954}"/>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1:14-18</a:t>
            </a:r>
            <a:endParaRPr lang="en-US" dirty="0"/>
          </a:p>
        </p:txBody>
      </p:sp>
    </p:spTree>
    <p:extLst>
      <p:ext uri="{BB962C8B-B14F-4D97-AF65-F5344CB8AC3E}">
        <p14:creationId xmlns:p14="http://schemas.microsoft.com/office/powerpoint/2010/main" val="2568853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FCC98-2F20-5D92-5123-E76B37340C1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62284E0-2C45-CD2B-2F06-AA7E81EB7148}"/>
              </a:ext>
            </a:extLst>
          </p:cNvPr>
          <p:cNvSpPr>
            <a:spLocks noGrp="1"/>
          </p:cNvSpPr>
          <p:nvPr>
            <p:ph type="body" sz="quarter" idx="23"/>
          </p:nvPr>
        </p:nvSpPr>
        <p:spPr>
          <a:xfrm>
            <a:off x="942741" y="1793078"/>
            <a:ext cx="10270659" cy="4150522"/>
          </a:xfrm>
        </p:spPr>
        <p:txBody>
          <a:bodyPr/>
          <a:lstStyle/>
          <a:p>
            <a:pPr marR="0">
              <a:lnSpc>
                <a:spcPct val="112000"/>
              </a:lnSpc>
              <a:spcBef>
                <a:spcPts val="0"/>
              </a:spcBef>
              <a:spcAft>
                <a:spcPts val="0"/>
              </a:spcAft>
            </a:pPr>
            <a:r>
              <a:rPr lang="en-US" sz="4300" dirty="0"/>
              <a:t>grace and truth came through Jesus Christ. No one has ever seen God. The one and only Son, who is himself God and is at the Father’s side—he has revealed him.</a:t>
            </a:r>
          </a:p>
        </p:txBody>
      </p:sp>
      <p:sp>
        <p:nvSpPr>
          <p:cNvPr id="2" name="Text Placeholder 2">
            <a:extLst>
              <a:ext uri="{FF2B5EF4-FFF2-40B4-BE49-F238E27FC236}">
                <a16:creationId xmlns:a16="http://schemas.microsoft.com/office/drawing/2014/main" id="{7281C5FB-60CC-ED10-C193-5AEF6768925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1:14-18</a:t>
            </a:r>
            <a:endParaRPr lang="en-US" dirty="0"/>
          </a:p>
        </p:txBody>
      </p:sp>
    </p:spTree>
    <p:extLst>
      <p:ext uri="{BB962C8B-B14F-4D97-AF65-F5344CB8AC3E}">
        <p14:creationId xmlns:p14="http://schemas.microsoft.com/office/powerpoint/2010/main" val="451605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3462-2A9D-6E91-36B7-B68A99EEB7E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42B420F-35F8-2D8C-26D8-A5FB897970DD}"/>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9A9EF651-F9EA-40D7-2C35-39AD90FE3DFF}"/>
              </a:ext>
            </a:extLst>
          </p:cNvPr>
          <p:cNvSpPr>
            <a:spLocks noGrp="1"/>
          </p:cNvSpPr>
          <p:nvPr>
            <p:ph type="body" sz="quarter" idx="19"/>
          </p:nvPr>
        </p:nvSpPr>
        <p:spPr>
          <a:xfrm>
            <a:off x="4037013" y="381000"/>
            <a:ext cx="7391399" cy="5943600"/>
          </a:xfrm>
        </p:spPr>
        <p:txBody>
          <a:bodyPr anchor="ctr"/>
          <a:lstStyle/>
          <a:p>
            <a:r>
              <a:rPr lang="en-US" sz="4400" b="1" dirty="0"/>
              <a:t>Have you ever experienced a candlelight service? How does it illustrate the power of the gospel going into </a:t>
            </a:r>
          </a:p>
          <a:p>
            <a:r>
              <a:rPr lang="en-US" sz="4400" b="1" dirty="0"/>
              <a:t>the world?</a:t>
            </a:r>
          </a:p>
        </p:txBody>
      </p:sp>
    </p:spTree>
    <p:extLst>
      <p:ext uri="{BB962C8B-B14F-4D97-AF65-F5344CB8AC3E}">
        <p14:creationId xmlns:p14="http://schemas.microsoft.com/office/powerpoint/2010/main" val="2555783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20CA0-4935-9356-896E-D7074BBE45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9E921F-C7B2-58EE-B6C9-40841933568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124006D8-4C1B-B366-88A1-2AD8C7AAFB8E}"/>
              </a:ext>
            </a:extLst>
          </p:cNvPr>
          <p:cNvSpPr>
            <a:spLocks noGrp="1"/>
          </p:cNvSpPr>
          <p:nvPr>
            <p:ph type="body" sz="quarter" idx="19"/>
          </p:nvPr>
        </p:nvSpPr>
        <p:spPr>
          <a:xfrm>
            <a:off x="4037013" y="381000"/>
            <a:ext cx="7391399" cy="5943600"/>
          </a:xfrm>
        </p:spPr>
        <p:txBody>
          <a:bodyPr anchor="ctr"/>
          <a:lstStyle/>
          <a:p>
            <a:r>
              <a:rPr lang="en-US" sz="4000" b="1" dirty="0"/>
              <a:t>How is it a benefit to us </a:t>
            </a:r>
          </a:p>
          <a:p>
            <a:r>
              <a:rPr lang="en-US" sz="4000" b="1" dirty="0"/>
              <a:t>that Jesus came in both grace and truth? How </a:t>
            </a:r>
          </a:p>
          <a:p>
            <a:r>
              <a:rPr lang="en-US" sz="4000" b="1" dirty="0"/>
              <a:t>difficult is it to live in that intersection in our </a:t>
            </a:r>
          </a:p>
          <a:p>
            <a:r>
              <a:rPr lang="en-US" sz="4000" b="1" dirty="0"/>
              <a:t>own lives? </a:t>
            </a:r>
          </a:p>
        </p:txBody>
      </p:sp>
    </p:spTree>
    <p:extLst>
      <p:ext uri="{BB962C8B-B14F-4D97-AF65-F5344CB8AC3E}">
        <p14:creationId xmlns:p14="http://schemas.microsoft.com/office/powerpoint/2010/main" val="1840241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3C714-31A6-095B-7817-2C8D5B520CB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1DC1156-6E19-B000-565E-ABD9517F9F9E}"/>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DE0ACF0D-234B-B576-9E4F-8615DB594970}"/>
              </a:ext>
            </a:extLst>
          </p:cNvPr>
          <p:cNvSpPr>
            <a:spLocks noGrp="1"/>
          </p:cNvSpPr>
          <p:nvPr>
            <p:ph type="body" sz="quarter" idx="19"/>
          </p:nvPr>
        </p:nvSpPr>
        <p:spPr>
          <a:xfrm>
            <a:off x="4037013" y="381000"/>
            <a:ext cx="7391399" cy="5943600"/>
          </a:xfrm>
        </p:spPr>
        <p:txBody>
          <a:bodyPr anchor="ctr"/>
          <a:lstStyle/>
          <a:p>
            <a:r>
              <a:rPr lang="en-US" sz="4000" b="1" dirty="0"/>
              <a:t>How did John expand people’s thinking on Jesus? Is there an area in your life in which you need to expand your belief in who Jesus is or what He can do in the life of someone you love? </a:t>
            </a:r>
          </a:p>
        </p:txBody>
      </p:sp>
    </p:spTree>
    <p:extLst>
      <p:ext uri="{BB962C8B-B14F-4D97-AF65-F5344CB8AC3E}">
        <p14:creationId xmlns:p14="http://schemas.microsoft.com/office/powerpoint/2010/main" val="2496776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1464D-1EEA-5EA1-16CB-3E30BA2BAD3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844BCA6-BA9F-AFEE-D1AC-3E1720AFB647}"/>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3EF28983-61B7-9420-0AFD-F8445E7E7DCE}"/>
              </a:ext>
            </a:extLst>
          </p:cNvPr>
          <p:cNvSpPr>
            <a:spLocks noGrp="1"/>
          </p:cNvSpPr>
          <p:nvPr>
            <p:ph type="body" sz="quarter" idx="19"/>
          </p:nvPr>
        </p:nvSpPr>
        <p:spPr>
          <a:xfrm>
            <a:off x="4037013" y="381000"/>
            <a:ext cx="7391399" cy="5943600"/>
          </a:xfrm>
        </p:spPr>
        <p:txBody>
          <a:bodyPr anchor="ctr"/>
          <a:lstStyle/>
          <a:p>
            <a:r>
              <a:rPr lang="en-US" sz="4400" b="1" dirty="0"/>
              <a:t>How can you </a:t>
            </a:r>
          </a:p>
          <a:p>
            <a:r>
              <a:rPr lang="en-US" sz="4400" b="1" dirty="0"/>
              <a:t>praise Him for “grace </a:t>
            </a:r>
          </a:p>
          <a:p>
            <a:r>
              <a:rPr lang="en-US" sz="4400" b="1" dirty="0"/>
              <a:t>upon grace” even as </a:t>
            </a:r>
          </a:p>
          <a:p>
            <a:r>
              <a:rPr lang="en-US" sz="4400" b="1" dirty="0"/>
              <a:t>you wait?</a:t>
            </a:r>
          </a:p>
        </p:txBody>
      </p:sp>
    </p:spTree>
    <p:extLst>
      <p:ext uri="{BB962C8B-B14F-4D97-AF65-F5344CB8AC3E}">
        <p14:creationId xmlns:p14="http://schemas.microsoft.com/office/powerpoint/2010/main" val="1201328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300B9-1AFF-9B66-99D2-06EF5DBC6E4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85B7B4F-FE3B-2C04-8AE5-859B60008CE5}"/>
              </a:ext>
            </a:extLst>
          </p:cNvPr>
          <p:cNvSpPr>
            <a:spLocks noGrp="1"/>
          </p:cNvSpPr>
          <p:nvPr>
            <p:ph type="body" sz="quarter" idx="22"/>
          </p:nvPr>
        </p:nvSpPr>
        <p:spPr>
          <a:xfrm>
            <a:off x="624352" y="990600"/>
            <a:ext cx="10940118" cy="685800"/>
          </a:xfrm>
        </p:spPr>
        <p:txBody>
          <a:bodyPr/>
          <a:lstStyle/>
          <a:p>
            <a:r>
              <a:rPr lang="en-US" sz="4800" dirty="0">
                <a:solidFill>
                  <a:srgbClr val="867A72"/>
                </a:solidFill>
              </a:rPr>
              <a:t>Deeper focus</a:t>
            </a:r>
          </a:p>
        </p:txBody>
      </p:sp>
      <p:sp>
        <p:nvSpPr>
          <p:cNvPr id="2" name="Text Placeholder 3">
            <a:extLst>
              <a:ext uri="{FF2B5EF4-FFF2-40B4-BE49-F238E27FC236}">
                <a16:creationId xmlns:a16="http://schemas.microsoft.com/office/drawing/2014/main" id="{B26A58BC-C2DD-9A80-B70C-F163406B67EC}"/>
              </a:ext>
            </a:extLst>
          </p:cNvPr>
          <p:cNvSpPr>
            <a:spLocks noGrp="1"/>
          </p:cNvSpPr>
          <p:nvPr>
            <p:ph type="body" sz="quarter" idx="23"/>
          </p:nvPr>
        </p:nvSpPr>
        <p:spPr>
          <a:xfrm>
            <a:off x="624353" y="1905000"/>
            <a:ext cx="10940117" cy="3926678"/>
          </a:xfrm>
        </p:spPr>
        <p:txBody>
          <a:bodyPr/>
          <a:lstStyle/>
          <a:p>
            <a:pPr marR="0">
              <a:lnSpc>
                <a:spcPct val="112000"/>
              </a:lnSpc>
              <a:spcBef>
                <a:spcPts val="0"/>
              </a:spcBef>
              <a:spcAft>
                <a:spcPts val="0"/>
              </a:spcAft>
            </a:pPr>
            <a:r>
              <a:rPr lang="en-US" sz="4000" dirty="0"/>
              <a:t>Our words reveal our heart and mind to others, and God’s Word is no different. Choose one verse or phrase from 1:1-18 that stands out to you—something that intrigues, puzzles, resonates, or something you would like to examine further. </a:t>
            </a:r>
            <a:r>
              <a:rPr lang="en-US" sz="4000" dirty="0">
                <a:solidFill>
                  <a:srgbClr val="CFBEB2"/>
                </a:solidFill>
              </a:rPr>
              <a:t>→</a:t>
            </a:r>
            <a:endParaRPr lang="en-US" sz="4000" dirty="0"/>
          </a:p>
        </p:txBody>
      </p:sp>
    </p:spTree>
    <p:extLst>
      <p:ext uri="{BB962C8B-B14F-4D97-AF65-F5344CB8AC3E}">
        <p14:creationId xmlns:p14="http://schemas.microsoft.com/office/powerpoint/2010/main" val="220902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C2A2F-9990-DFAF-5833-87D5A55EBC9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449659C-5B2A-F0BC-0793-04097592EA71}"/>
              </a:ext>
            </a:extLst>
          </p:cNvPr>
          <p:cNvSpPr>
            <a:spLocks noGrp="1"/>
          </p:cNvSpPr>
          <p:nvPr>
            <p:ph type="body" sz="quarter" idx="22"/>
          </p:nvPr>
        </p:nvSpPr>
        <p:spPr>
          <a:xfrm>
            <a:off x="624352" y="990600"/>
            <a:ext cx="10940118" cy="685800"/>
          </a:xfrm>
        </p:spPr>
        <p:txBody>
          <a:bodyPr/>
          <a:lstStyle/>
          <a:p>
            <a:r>
              <a:rPr lang="en-US" sz="4800" dirty="0">
                <a:solidFill>
                  <a:srgbClr val="867A72"/>
                </a:solidFill>
              </a:rPr>
              <a:t>Deeper focus</a:t>
            </a:r>
          </a:p>
        </p:txBody>
      </p:sp>
      <p:sp>
        <p:nvSpPr>
          <p:cNvPr id="2" name="Text Placeholder 3">
            <a:extLst>
              <a:ext uri="{FF2B5EF4-FFF2-40B4-BE49-F238E27FC236}">
                <a16:creationId xmlns:a16="http://schemas.microsoft.com/office/drawing/2014/main" id="{0AFFD1BA-D9EF-0D47-7C7B-F144B2FDE5F0}"/>
              </a:ext>
            </a:extLst>
          </p:cNvPr>
          <p:cNvSpPr>
            <a:spLocks noGrp="1"/>
          </p:cNvSpPr>
          <p:nvPr>
            <p:ph type="body" sz="quarter" idx="23"/>
          </p:nvPr>
        </p:nvSpPr>
        <p:spPr>
          <a:xfrm>
            <a:off x="624353" y="1905000"/>
            <a:ext cx="10940117" cy="3926678"/>
          </a:xfrm>
        </p:spPr>
        <p:txBody>
          <a:bodyPr/>
          <a:lstStyle/>
          <a:p>
            <a:pPr marR="0">
              <a:lnSpc>
                <a:spcPct val="112000"/>
              </a:lnSpc>
              <a:spcBef>
                <a:spcPts val="0"/>
              </a:spcBef>
              <a:spcAft>
                <a:spcPts val="0"/>
              </a:spcAft>
            </a:pPr>
            <a:r>
              <a:rPr lang="en-US" sz="4000" dirty="0"/>
              <a:t>Spend the next week reflecting on what this phrase reveals about God’s heart and mind. Take notes or journal any new insights.</a:t>
            </a:r>
          </a:p>
        </p:txBody>
      </p:sp>
    </p:spTree>
    <p:extLst>
      <p:ext uri="{BB962C8B-B14F-4D97-AF65-F5344CB8AC3E}">
        <p14:creationId xmlns:p14="http://schemas.microsoft.com/office/powerpoint/2010/main" val="320094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1119655" y="2209800"/>
            <a:ext cx="9982200" cy="3810000"/>
          </a:xfrm>
        </p:spPr>
        <p:txBody>
          <a:bodyPr/>
          <a:lstStyle/>
          <a:p>
            <a:pPr>
              <a:lnSpc>
                <a:spcPct val="100000"/>
              </a:lnSpc>
            </a:pPr>
            <a:r>
              <a:rPr lang="en-US" sz="4000" dirty="0"/>
              <a:t>In John 20:31, the apostle tells us why he wrote his gospel book: “But these are written so that you may believe that Jesus is the Messiah, the Son of God, and that by believing you may have life in his name” (John 20:31)… </a:t>
            </a:r>
            <a:r>
              <a:rPr lang="en-US" sz="4000" dirty="0">
                <a:solidFill>
                  <a:srgbClr val="CFBEB2"/>
                </a:solidFill>
              </a:rPr>
              <a:t>→</a:t>
            </a:r>
            <a:endParaRPr lang="en-US" sz="4000" dirty="0"/>
          </a:p>
          <a:p>
            <a:pPr>
              <a:lnSpc>
                <a:spcPct val="100000"/>
              </a:lnSpc>
            </a:pPr>
            <a:endParaRPr lang="en-US" sz="4000" dirty="0"/>
          </a:p>
        </p:txBody>
      </p:sp>
      <p:sp>
        <p:nvSpPr>
          <p:cNvPr id="3" name="Text Placeholder 2">
            <a:extLst>
              <a:ext uri="{FF2B5EF4-FFF2-40B4-BE49-F238E27FC236}">
                <a16:creationId xmlns:a16="http://schemas.microsoft.com/office/drawing/2014/main" id="{DD94803D-9139-4565-8B23-41D5B43B9051}"/>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1430275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1C3D-7304-72CC-577F-5832838DBFC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79453A36-19F8-75DF-4C1F-53BED96BC04D}"/>
              </a:ext>
            </a:extLst>
          </p:cNvPr>
          <p:cNvSpPr>
            <a:spLocks noGrp="1"/>
          </p:cNvSpPr>
          <p:nvPr>
            <p:ph type="body" sz="quarter" idx="19"/>
          </p:nvPr>
        </p:nvSpPr>
        <p:spPr>
          <a:xfrm>
            <a:off x="531812" y="1752600"/>
            <a:ext cx="7888504" cy="3464721"/>
          </a:xfrm>
        </p:spPr>
        <p:txBody>
          <a:bodyPr anchor="ctr"/>
          <a:lstStyle/>
          <a:p>
            <a:pPr>
              <a:lnSpc>
                <a:spcPct val="100000"/>
              </a:lnSpc>
            </a:pPr>
            <a:r>
              <a:rPr lang="en-US" sz="4200" b="1" dirty="0"/>
              <a:t>Like spreading flames in </a:t>
            </a:r>
          </a:p>
          <a:p>
            <a:pPr>
              <a:lnSpc>
                <a:spcPct val="100000"/>
              </a:lnSpc>
            </a:pPr>
            <a:r>
              <a:rPr lang="en-US" sz="4200" b="1" dirty="0"/>
              <a:t>a candlelight service, believers are called to share the light of Christ with others. What is one takeaway from today’s text you could use </a:t>
            </a:r>
          </a:p>
          <a:p>
            <a:pPr>
              <a:lnSpc>
                <a:spcPct val="100000"/>
              </a:lnSpc>
            </a:pPr>
            <a:r>
              <a:rPr lang="en-US" sz="4200" b="1" dirty="0"/>
              <a:t>in sharing your faith?</a:t>
            </a:r>
          </a:p>
        </p:txBody>
      </p:sp>
      <p:sp>
        <p:nvSpPr>
          <p:cNvPr id="5" name="Title 4">
            <a:extLst>
              <a:ext uri="{FF2B5EF4-FFF2-40B4-BE49-F238E27FC236}">
                <a16:creationId xmlns:a16="http://schemas.microsoft.com/office/drawing/2014/main" id="{DF0C0418-3852-5DCF-64A8-78F406C4A421}"/>
              </a:ext>
            </a:extLst>
          </p:cNvPr>
          <p:cNvSpPr>
            <a:spLocks noGrp="1"/>
          </p:cNvSpPr>
          <p:nvPr>
            <p:ph type="title"/>
          </p:nvPr>
        </p:nvSpPr>
        <p:spPr/>
        <p:txBody>
          <a:bodyPr>
            <a:normAutofit fontScale="90000"/>
          </a:bodyPr>
          <a:lstStyle/>
          <a:p>
            <a:pPr>
              <a:lnSpc>
                <a:spcPct val="150000"/>
              </a:lnSpc>
            </a:pPr>
            <a:r>
              <a:rPr lang="en-US" dirty="0"/>
              <a:t>Reflect</a:t>
            </a:r>
          </a:p>
        </p:txBody>
      </p:sp>
    </p:spTree>
    <p:extLst>
      <p:ext uri="{BB962C8B-B14F-4D97-AF65-F5344CB8AC3E}">
        <p14:creationId xmlns:p14="http://schemas.microsoft.com/office/powerpoint/2010/main" val="1965259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A50A0-F266-FEB9-01A0-F98D2F7EB4F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A6D1484-4D60-A82B-78F8-EED88DFFFF8D}"/>
              </a:ext>
            </a:extLst>
          </p:cNvPr>
          <p:cNvSpPr>
            <a:spLocks noGrp="1"/>
          </p:cNvSpPr>
          <p:nvPr>
            <p:ph type="body" sz="quarter" idx="19"/>
          </p:nvPr>
        </p:nvSpPr>
        <p:spPr>
          <a:xfrm>
            <a:off x="608012" y="609600"/>
            <a:ext cx="7659904" cy="5791199"/>
          </a:xfrm>
        </p:spPr>
        <p:txBody>
          <a:bodyPr anchor="ctr"/>
          <a:lstStyle/>
          <a:p>
            <a:pPr>
              <a:lnSpc>
                <a:spcPct val="100000"/>
              </a:lnSpc>
            </a:pPr>
            <a:r>
              <a:rPr lang="en-US" sz="4200" b="1" dirty="0"/>
              <a:t>How does God </a:t>
            </a:r>
          </a:p>
          <a:p>
            <a:pPr>
              <a:lnSpc>
                <a:spcPct val="100000"/>
              </a:lnSpc>
            </a:pPr>
            <a:r>
              <a:rPr lang="en-US" sz="4200" b="1" dirty="0"/>
              <a:t>demonstrate His glory to the world through Christ? </a:t>
            </a:r>
          </a:p>
        </p:txBody>
      </p:sp>
      <p:sp>
        <p:nvSpPr>
          <p:cNvPr id="5" name="Title 4">
            <a:extLst>
              <a:ext uri="{FF2B5EF4-FFF2-40B4-BE49-F238E27FC236}">
                <a16:creationId xmlns:a16="http://schemas.microsoft.com/office/drawing/2014/main" id="{4504B1C8-E921-0E7A-A37F-A1C295EEA864}"/>
              </a:ext>
            </a:extLst>
          </p:cNvPr>
          <p:cNvSpPr>
            <a:spLocks noGrp="1"/>
          </p:cNvSpPr>
          <p:nvPr>
            <p:ph type="title"/>
          </p:nvPr>
        </p:nvSpPr>
        <p:spPr>
          <a:xfrm>
            <a:off x="9066212" y="5029200"/>
            <a:ext cx="2956082" cy="914400"/>
          </a:xfrm>
        </p:spPr>
        <p:txBody>
          <a:bodyPr>
            <a:noAutofit/>
          </a:bodyPr>
          <a:lstStyle/>
          <a:p>
            <a:pPr>
              <a:lnSpc>
                <a:spcPct val="150000"/>
              </a:lnSpc>
            </a:pPr>
            <a:r>
              <a:rPr lang="en-US" sz="4500" dirty="0"/>
              <a:t>Respond</a:t>
            </a:r>
          </a:p>
        </p:txBody>
      </p:sp>
    </p:spTree>
    <p:extLst>
      <p:ext uri="{BB962C8B-B14F-4D97-AF65-F5344CB8AC3E}">
        <p14:creationId xmlns:p14="http://schemas.microsoft.com/office/powerpoint/2010/main" val="4166722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2ED8-F969-A35F-9E88-B0E89AB8FA7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3224E4-2A74-7FA6-E603-02170D4E94AF}"/>
              </a:ext>
            </a:extLst>
          </p:cNvPr>
          <p:cNvSpPr>
            <a:spLocks noGrp="1"/>
          </p:cNvSpPr>
          <p:nvPr>
            <p:ph type="title"/>
          </p:nvPr>
        </p:nvSpPr>
        <p:spPr/>
        <p:txBody>
          <a:bodyPr>
            <a:normAutofit fontScale="90000"/>
          </a:bodyPr>
          <a:lstStyle/>
          <a:p>
            <a:pPr>
              <a:lnSpc>
                <a:spcPct val="150000"/>
              </a:lnSpc>
            </a:pPr>
            <a:r>
              <a:rPr lang="en-US" dirty="0"/>
              <a:t>Apply</a:t>
            </a:r>
          </a:p>
        </p:txBody>
      </p:sp>
      <p:sp>
        <p:nvSpPr>
          <p:cNvPr id="6" name="Text Placeholder 5">
            <a:extLst>
              <a:ext uri="{FF2B5EF4-FFF2-40B4-BE49-F238E27FC236}">
                <a16:creationId xmlns:a16="http://schemas.microsoft.com/office/drawing/2014/main" id="{830659B6-17E7-C8C8-2F0F-6A6A6AE9B04C}"/>
              </a:ext>
            </a:extLst>
          </p:cNvPr>
          <p:cNvSpPr>
            <a:spLocks noGrp="1"/>
          </p:cNvSpPr>
          <p:nvPr>
            <p:ph type="body" sz="quarter" idx="19"/>
          </p:nvPr>
        </p:nvSpPr>
        <p:spPr>
          <a:xfrm>
            <a:off x="4037013" y="381000"/>
            <a:ext cx="7391399" cy="5943600"/>
          </a:xfrm>
        </p:spPr>
        <p:txBody>
          <a:bodyPr anchor="ctr"/>
          <a:lstStyle/>
          <a:p>
            <a:r>
              <a:rPr lang="en-US" sz="4000" b="1" dirty="0"/>
              <a:t>In what area of your life </a:t>
            </a:r>
          </a:p>
          <a:p>
            <a:r>
              <a:rPr lang="en-US" sz="4000" b="1"/>
              <a:t>do you sense God calling you to carry the light of Christ in a more intentional way </a:t>
            </a:r>
          </a:p>
          <a:p>
            <a:r>
              <a:rPr lang="en-US" sz="4000" b="1"/>
              <a:t>this year? </a:t>
            </a:r>
            <a:endParaRPr lang="en-US" sz="4000" b="1" dirty="0"/>
          </a:p>
        </p:txBody>
      </p:sp>
    </p:spTree>
    <p:extLst>
      <p:ext uri="{BB962C8B-B14F-4D97-AF65-F5344CB8AC3E}">
        <p14:creationId xmlns:p14="http://schemas.microsoft.com/office/powerpoint/2010/main" val="2447665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EE94B-16EB-E007-7EF6-45927C4FD12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E71DEF9-51E0-6FB0-8456-535C8B6EA094}"/>
              </a:ext>
            </a:extLst>
          </p:cNvPr>
          <p:cNvSpPr>
            <a:spLocks noGrp="1"/>
          </p:cNvSpPr>
          <p:nvPr>
            <p:ph type="body" sz="quarter" idx="23"/>
          </p:nvPr>
        </p:nvSpPr>
        <p:spPr>
          <a:xfrm>
            <a:off x="1119655" y="2514600"/>
            <a:ext cx="9982200" cy="3505200"/>
          </a:xfrm>
        </p:spPr>
        <p:txBody>
          <a:bodyPr/>
          <a:lstStyle/>
          <a:p>
            <a:pPr>
              <a:lnSpc>
                <a:spcPct val="100000"/>
              </a:lnSpc>
            </a:pPr>
            <a:r>
              <a:rPr lang="en-US" sz="4000" dirty="0"/>
              <a:t>How does the belief that Jesus is Messiah give us life in His name?</a:t>
            </a:r>
          </a:p>
        </p:txBody>
      </p:sp>
      <p:sp>
        <p:nvSpPr>
          <p:cNvPr id="3" name="Text Placeholder 2">
            <a:extLst>
              <a:ext uri="{FF2B5EF4-FFF2-40B4-BE49-F238E27FC236}">
                <a16:creationId xmlns:a16="http://schemas.microsoft.com/office/drawing/2014/main" id="{169C3E7B-7D99-8F09-2DA6-902AD0FBADE8}"/>
              </a:ext>
            </a:extLst>
          </p:cNvPr>
          <p:cNvSpPr>
            <a:spLocks noGrp="1"/>
          </p:cNvSpPr>
          <p:nvPr>
            <p:ph type="body" sz="quarter" idx="22"/>
          </p:nvPr>
        </p:nvSpPr>
        <p:spPr/>
        <p:txBody>
          <a:bodyPr/>
          <a:lstStyle/>
          <a:p>
            <a:r>
              <a:rPr lang="en-US" sz="4800" dirty="0">
                <a:solidFill>
                  <a:srgbClr val="867A72"/>
                </a:solidFill>
              </a:rPr>
              <a:t>THINK ABOUT THIS…</a:t>
            </a:r>
          </a:p>
          <a:p>
            <a:endParaRPr lang="en-US" dirty="0"/>
          </a:p>
        </p:txBody>
      </p:sp>
    </p:spTree>
    <p:extLst>
      <p:ext uri="{BB962C8B-B14F-4D97-AF65-F5344CB8AC3E}">
        <p14:creationId xmlns:p14="http://schemas.microsoft.com/office/powerpoint/2010/main" val="477730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2" name="Text Placeholder 5">
            <a:extLst>
              <a:ext uri="{FF2B5EF4-FFF2-40B4-BE49-F238E27FC236}">
                <a16:creationId xmlns:a16="http://schemas.microsoft.com/office/drawing/2014/main" id="{93EF8413-A1C0-13D2-1B54-D97D0FCF1E14}"/>
              </a:ext>
            </a:extLst>
          </p:cNvPr>
          <p:cNvSpPr txBox="1">
            <a:spLocks/>
          </p:cNvSpPr>
          <p:nvPr/>
        </p:nvSpPr>
        <p:spPr>
          <a:xfrm>
            <a:off x="3960812" y="457200"/>
            <a:ext cx="7467600" cy="5943600"/>
          </a:xfrm>
          <a:prstGeom prst="rect">
            <a:avLst/>
          </a:prstGeom>
        </p:spPr>
        <p:txBody>
          <a:bodyPr anchor="ctr">
            <a:noAutofit/>
          </a:bodyPr>
          <a:lstStyle>
            <a:lvl1pPr marL="0" indent="0" algn="ctr" defTabSz="1218987" rtl="0" eaLnBrk="1" latinLnBrk="0" hangingPunct="1">
              <a:lnSpc>
                <a:spcPct val="110000"/>
              </a:lnSpc>
              <a:spcBef>
                <a:spcPts val="0"/>
              </a:spcBef>
              <a:spcAft>
                <a:spcPts val="0"/>
              </a:spcAft>
              <a:buFont typeface="Arial" pitchFamily="34" charset="0"/>
              <a:buNone/>
              <a:defRPr sz="2800" b="0" kern="1200" spc="0" baseline="0">
                <a:solidFill>
                  <a:schemeClr val="tx2"/>
                </a:solidFill>
                <a:latin typeface="HelveticaNeueLT Std Lt" panose="020B0403020202020204" pitchFamily="34" charset="0"/>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3800" b="1" dirty="0"/>
              <a:t>Other than looking ahead </a:t>
            </a:r>
          </a:p>
          <a:p>
            <a:r>
              <a:rPr lang="en-US" sz="3800" b="1" dirty="0"/>
              <a:t>to our eternal life with God in heaven, how does belief in Jesus lead us to experience </a:t>
            </a:r>
          </a:p>
          <a:p>
            <a:r>
              <a:rPr lang="en-US" sz="3800" b="1" dirty="0"/>
              <a:t>life today? </a:t>
            </a:r>
          </a:p>
        </p:txBody>
      </p:sp>
    </p:spTree>
    <p:extLst>
      <p:ext uri="{BB962C8B-B14F-4D97-AF65-F5344CB8AC3E}">
        <p14:creationId xmlns:p14="http://schemas.microsoft.com/office/powerpoint/2010/main" val="2677075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EA4C66-6679-4315-B40C-8776805B8815}"/>
              </a:ext>
            </a:extLst>
          </p:cNvPr>
          <p:cNvSpPr>
            <a:spLocks noGrp="1"/>
          </p:cNvSpPr>
          <p:nvPr>
            <p:ph type="title"/>
          </p:nvPr>
        </p:nvSpPr>
        <p:spPr>
          <a:xfrm>
            <a:off x="-1" y="533400"/>
            <a:ext cx="12188825" cy="4419600"/>
          </a:xfrm>
        </p:spPr>
        <p:txBody>
          <a:bodyPr anchor="b">
            <a:noAutofit/>
          </a:bodyPr>
          <a:lstStyle/>
          <a:p>
            <a:pPr marR="0">
              <a:lnSpc>
                <a:spcPct val="150000"/>
              </a:lnSpc>
              <a:spcBef>
                <a:spcPts val="0"/>
              </a:spcBef>
              <a:spcAft>
                <a:spcPts val="0"/>
              </a:spcAft>
            </a:pPr>
            <a:r>
              <a:rPr lang="en-US" sz="5500" dirty="0"/>
              <a:t>1. The </a:t>
            </a:r>
            <a:r>
              <a:rPr lang="en-US" sz="5500" u="sng" dirty="0"/>
              <a:t>Word</a:t>
            </a:r>
            <a:r>
              <a:rPr lang="en-US" sz="5500" dirty="0"/>
              <a:t> — Present </a:t>
            </a:r>
            <a:br>
              <a:rPr lang="en-US" sz="5500" dirty="0"/>
            </a:br>
            <a:r>
              <a:rPr lang="en-US" sz="5500" dirty="0"/>
              <a:t>in </a:t>
            </a:r>
            <a:r>
              <a:rPr lang="en-US" sz="5500" u="sng" dirty="0"/>
              <a:t>Creation</a:t>
            </a:r>
            <a:r>
              <a:rPr lang="en-US" sz="5500" dirty="0"/>
              <a:t>. </a:t>
            </a:r>
            <a:endParaRPr lang="en-US" sz="4500" dirty="0"/>
          </a:p>
        </p:txBody>
      </p:sp>
    </p:spTree>
    <p:extLst>
      <p:ext uri="{BB962C8B-B14F-4D97-AF65-F5344CB8AC3E}">
        <p14:creationId xmlns:p14="http://schemas.microsoft.com/office/powerpoint/2010/main" val="1132803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4139CE-550D-41A8-A98A-F7A116762072}"/>
              </a:ext>
            </a:extLst>
          </p:cNvPr>
          <p:cNvSpPr>
            <a:spLocks noGrp="1"/>
          </p:cNvSpPr>
          <p:nvPr>
            <p:ph type="body" sz="quarter" idx="23"/>
          </p:nvPr>
        </p:nvSpPr>
        <p:spPr>
          <a:xfrm>
            <a:off x="942741" y="1676400"/>
            <a:ext cx="10270659" cy="3773202"/>
          </a:xfrm>
        </p:spPr>
        <p:txBody>
          <a:bodyPr/>
          <a:lstStyle/>
          <a:p>
            <a:pPr marR="0">
              <a:lnSpc>
                <a:spcPct val="100000"/>
              </a:lnSpc>
              <a:spcBef>
                <a:spcPts val="0"/>
              </a:spcBef>
              <a:spcAft>
                <a:spcPts val="0"/>
              </a:spcAft>
            </a:pPr>
            <a:r>
              <a:rPr lang="en-US" sz="4300" dirty="0"/>
              <a:t>In the beginning was the Word, and the Word was with God, and the Word was God. He was with God in the beginning. All things were created through him, and apart from him not one thing was created that has been created. </a:t>
            </a:r>
            <a:r>
              <a:rPr lang="en-US" sz="4400" dirty="0">
                <a:solidFill>
                  <a:srgbClr val="CFBEB2"/>
                </a:solidFill>
              </a:rPr>
              <a:t>→</a:t>
            </a:r>
            <a:endParaRPr lang="en-US" sz="4300" dirty="0"/>
          </a:p>
        </p:txBody>
      </p:sp>
      <p:sp>
        <p:nvSpPr>
          <p:cNvPr id="2" name="Text Placeholder 2">
            <a:extLst>
              <a:ext uri="{FF2B5EF4-FFF2-40B4-BE49-F238E27FC236}">
                <a16:creationId xmlns:a16="http://schemas.microsoft.com/office/drawing/2014/main" id="{46D195C1-0062-1A83-745B-71F586C07973}"/>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1:1-5</a:t>
            </a:r>
            <a:endParaRPr lang="en-US" dirty="0"/>
          </a:p>
        </p:txBody>
      </p:sp>
    </p:spTree>
    <p:extLst>
      <p:ext uri="{BB962C8B-B14F-4D97-AF65-F5344CB8AC3E}">
        <p14:creationId xmlns:p14="http://schemas.microsoft.com/office/powerpoint/2010/main" val="4078571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85161-7703-F740-680C-7EC4AD2265A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DA353B6-83D8-6955-BA61-5097F9FCC080}"/>
              </a:ext>
            </a:extLst>
          </p:cNvPr>
          <p:cNvSpPr>
            <a:spLocks noGrp="1"/>
          </p:cNvSpPr>
          <p:nvPr>
            <p:ph type="body" sz="quarter" idx="23"/>
          </p:nvPr>
        </p:nvSpPr>
        <p:spPr>
          <a:xfrm>
            <a:off x="942741" y="1676400"/>
            <a:ext cx="10270659" cy="3773202"/>
          </a:xfrm>
        </p:spPr>
        <p:txBody>
          <a:bodyPr/>
          <a:lstStyle/>
          <a:p>
            <a:pPr marR="0">
              <a:lnSpc>
                <a:spcPct val="100000"/>
              </a:lnSpc>
              <a:spcBef>
                <a:spcPts val="0"/>
              </a:spcBef>
              <a:spcAft>
                <a:spcPts val="0"/>
              </a:spcAft>
            </a:pPr>
            <a:r>
              <a:rPr lang="en-US" sz="4300" dirty="0"/>
              <a:t>In him was life, and that life was the light of men. That light shines in the darkness, and yet the darkness did not overcome it.</a:t>
            </a:r>
          </a:p>
        </p:txBody>
      </p:sp>
      <p:sp>
        <p:nvSpPr>
          <p:cNvPr id="2" name="Text Placeholder 2">
            <a:extLst>
              <a:ext uri="{FF2B5EF4-FFF2-40B4-BE49-F238E27FC236}">
                <a16:creationId xmlns:a16="http://schemas.microsoft.com/office/drawing/2014/main" id="{11A3C21D-03FA-1C64-FA77-612BF215F205}"/>
              </a:ext>
            </a:extLst>
          </p:cNvPr>
          <p:cNvSpPr txBox="1">
            <a:spLocks/>
          </p:cNvSpPr>
          <p:nvPr/>
        </p:nvSpPr>
        <p:spPr>
          <a:xfrm>
            <a:off x="640696" y="843149"/>
            <a:ext cx="10940118" cy="833251"/>
          </a:xfrm>
          <a:prstGeom prst="rect">
            <a:avLst/>
          </a:prstGeom>
        </p:spPr>
        <p:txBody>
          <a:bodyPr>
            <a:noAutofit/>
          </a:bodyPr>
          <a:lstStyle>
            <a:lvl1pPr marL="0" indent="0" algn="ctr" defTabSz="1218987" rtl="0" eaLnBrk="1" latinLnBrk="0" hangingPunct="1">
              <a:lnSpc>
                <a:spcPct val="85000"/>
              </a:lnSpc>
              <a:spcBef>
                <a:spcPts val="0"/>
              </a:spcBef>
              <a:spcAft>
                <a:spcPts val="600"/>
              </a:spcAft>
              <a:buFont typeface="Arial" pitchFamily="34" charset="0"/>
              <a:buNone/>
              <a:defRPr sz="3200" b="1" kern="1200" cap="all" spc="100" baseline="0">
                <a:solidFill>
                  <a:schemeClr val="tx2"/>
                </a:solidFill>
                <a:latin typeface="+mj-lt"/>
                <a:ea typeface="+mn-ea"/>
                <a:cs typeface="Arial"/>
              </a:defRPr>
            </a:lvl1pPr>
            <a:lvl2pPr marL="609494"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2pPr>
            <a:lvl3pPr marL="1218986"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3pPr>
            <a:lvl4pPr marL="1828480"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4pPr>
            <a:lvl5pPr marL="2437973" indent="0" algn="l" defTabSz="1218987" rtl="0" eaLnBrk="1" latinLnBrk="0" hangingPunct="1">
              <a:lnSpc>
                <a:spcPct val="85000"/>
              </a:lnSpc>
              <a:spcBef>
                <a:spcPts val="0"/>
              </a:spcBef>
              <a:spcAft>
                <a:spcPts val="600"/>
              </a:spcAft>
              <a:buFont typeface="Arial" pitchFamily="34" charset="0"/>
              <a:buNone/>
              <a:defRPr sz="2000" b="1" kern="1200">
                <a:solidFill>
                  <a:schemeClr val="accent3">
                    <a:lumMod val="75000"/>
                  </a:schemeClr>
                </a:solidFill>
                <a:latin typeface="+mj-lt"/>
                <a:ea typeface="+mn-ea"/>
                <a:cs typeface="Arial"/>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r>
              <a:rPr lang="en-US" sz="4800" dirty="0">
                <a:solidFill>
                  <a:srgbClr val="867A72"/>
                </a:solidFill>
              </a:rPr>
              <a:t>John 1:1-5</a:t>
            </a:r>
            <a:endParaRPr lang="en-US" dirty="0"/>
          </a:p>
        </p:txBody>
      </p:sp>
    </p:spTree>
    <p:extLst>
      <p:ext uri="{BB962C8B-B14F-4D97-AF65-F5344CB8AC3E}">
        <p14:creationId xmlns:p14="http://schemas.microsoft.com/office/powerpoint/2010/main" val="3600884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CCF485-C9B7-3384-7119-A75ED16D19C8}"/>
              </a:ext>
            </a:extLst>
          </p:cNvPr>
          <p:cNvSpPr>
            <a:spLocks noGrp="1"/>
          </p:cNvSpPr>
          <p:nvPr>
            <p:ph type="title"/>
          </p:nvPr>
        </p:nvSpPr>
        <p:spPr/>
        <p:txBody>
          <a:bodyPr>
            <a:normAutofit fontScale="90000"/>
          </a:bodyPr>
          <a:lstStyle/>
          <a:p>
            <a:pPr>
              <a:lnSpc>
                <a:spcPct val="150000"/>
              </a:lnSpc>
            </a:pPr>
            <a:r>
              <a:rPr lang="en-US" dirty="0"/>
              <a:t>Discuss</a:t>
            </a:r>
          </a:p>
        </p:txBody>
      </p:sp>
      <p:sp>
        <p:nvSpPr>
          <p:cNvPr id="6" name="Text Placeholder 5">
            <a:extLst>
              <a:ext uri="{FF2B5EF4-FFF2-40B4-BE49-F238E27FC236}">
                <a16:creationId xmlns:a16="http://schemas.microsoft.com/office/drawing/2014/main" id="{F6A9C28A-9A31-4FE7-BA02-DEA49D7120ED}"/>
              </a:ext>
            </a:extLst>
          </p:cNvPr>
          <p:cNvSpPr>
            <a:spLocks noGrp="1"/>
          </p:cNvSpPr>
          <p:nvPr>
            <p:ph type="body" sz="quarter" idx="19"/>
          </p:nvPr>
        </p:nvSpPr>
        <p:spPr>
          <a:xfrm>
            <a:off x="4037013" y="457200"/>
            <a:ext cx="7391399" cy="5943600"/>
          </a:xfrm>
        </p:spPr>
        <p:txBody>
          <a:bodyPr anchor="ctr"/>
          <a:lstStyle/>
          <a:p>
            <a:r>
              <a:rPr lang="en-US" sz="4000" b="1" dirty="0"/>
              <a:t>Why is this a helpful </a:t>
            </a:r>
          </a:p>
          <a:p>
            <a:r>
              <a:rPr lang="en-US" sz="4000" b="1" dirty="0"/>
              <a:t>place to start to understand who Jesus is? </a:t>
            </a:r>
          </a:p>
        </p:txBody>
      </p:sp>
    </p:spTree>
    <p:extLst>
      <p:ext uri="{BB962C8B-B14F-4D97-AF65-F5344CB8AC3E}">
        <p14:creationId xmlns:p14="http://schemas.microsoft.com/office/powerpoint/2010/main" val="2008875552"/>
      </p:ext>
    </p:extLst>
  </p:cSld>
  <p:clrMapOvr>
    <a:masterClrMapping/>
  </p:clrMapOvr>
</p:sld>
</file>

<file path=ppt/theme/theme1.xml><?xml version="1.0" encoding="utf-8"?>
<a:theme xmlns:a="http://schemas.openxmlformats.org/drawingml/2006/main" name="Office Theme">
  <a:themeElements>
    <a:clrScheme name="Custom 13">
      <a:dk1>
        <a:srgbClr val="172E56"/>
      </a:dk1>
      <a:lt1>
        <a:sysClr val="window" lastClr="FFFFFF"/>
      </a:lt1>
      <a:dk2>
        <a:srgbClr val="172E56"/>
      </a:dk2>
      <a:lt2>
        <a:srgbClr val="E7E6E6"/>
      </a:lt2>
      <a:accent1>
        <a:srgbClr val="89D0DE"/>
      </a:accent1>
      <a:accent2>
        <a:srgbClr val="C66008"/>
      </a:accent2>
      <a:accent3>
        <a:srgbClr val="8FB935"/>
      </a:accent3>
      <a:accent4>
        <a:srgbClr val="FFFFFF"/>
      </a:accent4>
      <a:accent5>
        <a:srgbClr val="172E56"/>
      </a:accent5>
      <a:accent6>
        <a:srgbClr val="EFD215"/>
      </a:accent6>
      <a:hlink>
        <a:srgbClr val="0563C1"/>
      </a:hlink>
      <a:folHlink>
        <a:srgbClr val="7030A0"/>
      </a:folHlink>
    </a:clrScheme>
    <a:fontScheme name="Mobberly">
      <a:majorFont>
        <a:latin typeface="Montserrat bold"/>
        <a:ea typeface=""/>
        <a:cs typeface=""/>
      </a:majorFont>
      <a:minorFont>
        <a:latin typeface="Helvetica Ne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16401875_win32_SL_v5_A" id="{0559C27A-1F03-40DE-864E-4F889F5D0431}" vid="{81C2972A-9F7F-4DBE-BD36-F28830C076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fcdf84ff-77a2-4967-b02d-5f1ff922afa3" xsi:nil="true"/>
    <_activity xmlns="fcdf84ff-77a2-4967-b02d-5f1ff922afa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019C673F1BC0478D0E1D634A78DE4B" ma:contentTypeVersion="16" ma:contentTypeDescription="Create a new document." ma:contentTypeScope="" ma:versionID="ee5bfe728ce02222411040cac98bc3cf">
  <xsd:schema xmlns:xsd="http://www.w3.org/2001/XMLSchema" xmlns:xs="http://www.w3.org/2001/XMLSchema" xmlns:p="http://schemas.microsoft.com/office/2006/metadata/properties" xmlns:ns3="5669f83f-94c4-4738-ac01-53d397b463f8" xmlns:ns4="fcdf84ff-77a2-4967-b02d-5f1ff922afa3" targetNamespace="http://schemas.microsoft.com/office/2006/metadata/properties" ma:root="true" ma:fieldsID="16ad7545c2c92bd1adeb93bc3a61d33e" ns3:_="" ns4:_="">
    <xsd:import namespace="5669f83f-94c4-4738-ac01-53d397b463f8"/>
    <xsd:import namespace="fcdf84ff-77a2-4967-b02d-5f1ff922afa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ServiceSearchProperties" minOccurs="0"/>
                <xsd:element ref="ns4:_activity"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69f83f-94c4-4738-ac01-53d397b463f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df84ff-77a2-4967-b02d-5f1ff922af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253339-64B8-4F01-9860-5B5097E99386}">
  <ds:schemaRefs>
    <ds:schemaRef ds:uri="5669f83f-94c4-4738-ac01-53d397b463f8"/>
    <ds:schemaRef ds:uri="http://www.w3.org/XML/1998/namespace"/>
    <ds:schemaRef ds:uri="http://purl.org/dc/elements/1.1/"/>
    <ds:schemaRef ds:uri="http://schemas.microsoft.com/office/2006/metadata/properties"/>
    <ds:schemaRef ds:uri="fcdf84ff-77a2-4967-b02d-5f1ff922afa3"/>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8C807F0C-5BF2-402B-9012-B52128A22ACF}">
  <ds:schemaRefs>
    <ds:schemaRef ds:uri="http://schemas.microsoft.com/sharepoint/v3/contenttype/forms"/>
  </ds:schemaRefs>
</ds:datastoreItem>
</file>

<file path=customXml/itemProps3.xml><?xml version="1.0" encoding="utf-8"?>
<ds:datastoreItem xmlns:ds="http://schemas.openxmlformats.org/officeDocument/2006/customXml" ds:itemID="{C8ED1C54-E2A2-471E-B01D-DCE5D51097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69f83f-94c4-4738-ac01-53d397b463f8"/>
    <ds:schemaRef ds:uri="fcdf84ff-77a2-4967-b02d-5f1ff922af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21286</TotalTime>
  <Words>937</Words>
  <Application>Microsoft Macintosh PowerPoint</Application>
  <PresentationFormat>Custom</PresentationFormat>
  <Paragraphs>91</Paragraphs>
  <Slides>32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HelveticaNeueLT Std Lt</vt:lpstr>
      <vt:lpstr>Montserrat ExtraBold</vt:lpstr>
      <vt:lpstr>Montserrat Light</vt:lpstr>
      <vt:lpstr>Montserrat Medium</vt:lpstr>
      <vt:lpstr>Office Theme</vt:lpstr>
      <vt:lpstr>PowerPoint Presentation</vt:lpstr>
      <vt:lpstr>PowerPoint Presentation</vt:lpstr>
      <vt:lpstr>PowerPoint Presentation</vt:lpstr>
      <vt:lpstr>PowerPoint Presentation</vt:lpstr>
      <vt:lpstr>Discuss</vt:lpstr>
      <vt:lpstr>1. The Word — Present  in Creation. </vt:lpstr>
      <vt:lpstr>PowerPoint Presentation</vt:lpstr>
      <vt:lpstr>PowerPoint Presentation</vt:lpstr>
      <vt:lpstr>Discuss</vt:lpstr>
      <vt:lpstr>Discuss</vt:lpstr>
      <vt:lpstr>Discuss</vt:lpstr>
      <vt:lpstr>2. The Word — True Light  and True Life.</vt:lpstr>
      <vt:lpstr>PowerPoint Presentation</vt:lpstr>
      <vt:lpstr>PowerPoint Presentation</vt:lpstr>
      <vt:lpstr>PowerPoint Presentation</vt:lpstr>
      <vt:lpstr>Discuss</vt:lpstr>
      <vt:lpstr>Discuss</vt:lpstr>
      <vt:lpstr>Discuss</vt:lpstr>
      <vt:lpstr>Discuss</vt:lpstr>
      <vt:lpstr>3. The Word — Dwells  Among His People.</vt:lpstr>
      <vt:lpstr>PowerPoint Presentation</vt:lpstr>
      <vt:lpstr>PowerPoint Presentation</vt:lpstr>
      <vt:lpstr>PowerPoint Presentation</vt:lpstr>
      <vt:lpstr>Discuss</vt:lpstr>
      <vt:lpstr>Discuss</vt:lpstr>
      <vt:lpstr>Discuss</vt:lpstr>
      <vt:lpstr>Discuss</vt:lpstr>
      <vt:lpstr>PowerPoint Presentation</vt:lpstr>
      <vt:lpstr>PowerPoint Presentation</vt:lpstr>
      <vt:lpstr>Reflect</vt:lpstr>
      <vt:lpstr>Respond</vt:lpstr>
      <vt:lpstr>Apply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process tools experience</dc:title>
  <dc:subject/>
  <dc:creator>Alyssa Rummel</dc:creator>
  <cp:keywords/>
  <dc:description/>
  <cp:lastModifiedBy>sarah robinson</cp:lastModifiedBy>
  <cp:revision>85</cp:revision>
  <dcterms:created xsi:type="dcterms:W3CDTF">2023-07-06T02:28:58Z</dcterms:created>
  <dcterms:modified xsi:type="dcterms:W3CDTF">2025-10-29T18:10:17Z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0x010100F3019C673F1BC0478D0E1D634A78DE4B</vt:lpwstr>
  </property>
</Properties>
</file>