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3"/>
  </p:notesMasterIdLst>
  <p:handoutMasterIdLst>
    <p:handoutMasterId r:id="rId44"/>
  </p:handoutMasterIdLst>
  <p:sldIdLst>
    <p:sldId id="567" r:id="rId5"/>
    <p:sldId id="833" r:id="rId6"/>
    <p:sldId id="834" r:id="rId7"/>
    <p:sldId id="577" r:id="rId8"/>
    <p:sldId id="579" r:id="rId9"/>
    <p:sldId id="574" r:id="rId10"/>
    <p:sldId id="1152" r:id="rId11"/>
    <p:sldId id="1153" r:id="rId12"/>
    <p:sldId id="1154" r:id="rId13"/>
    <p:sldId id="1155" r:id="rId14"/>
    <p:sldId id="1156" r:id="rId15"/>
    <p:sldId id="632" r:id="rId16"/>
    <p:sldId id="873" r:id="rId17"/>
    <p:sldId id="874" r:id="rId18"/>
    <p:sldId id="793" r:id="rId19"/>
    <p:sldId id="826" r:id="rId20"/>
    <p:sldId id="1157" r:id="rId21"/>
    <p:sldId id="1158" r:id="rId22"/>
    <p:sldId id="1159" r:id="rId23"/>
    <p:sldId id="1160" r:id="rId24"/>
    <p:sldId id="796" r:id="rId25"/>
    <p:sldId id="918" r:id="rId26"/>
    <p:sldId id="1125" r:id="rId27"/>
    <p:sldId id="797" r:id="rId28"/>
    <p:sldId id="825" r:id="rId29"/>
    <p:sldId id="1161" r:id="rId30"/>
    <p:sldId id="1162" r:id="rId31"/>
    <p:sldId id="1163" r:id="rId32"/>
    <p:sldId id="814" r:id="rId33"/>
    <p:sldId id="847" r:id="rId34"/>
    <p:sldId id="848" r:id="rId35"/>
    <p:sldId id="771" r:id="rId36"/>
    <p:sldId id="1004" r:id="rId37"/>
    <p:sldId id="1047" r:id="rId38"/>
    <p:sldId id="1133" r:id="rId39"/>
    <p:sldId id="1036" r:id="rId40"/>
    <p:sldId id="818" r:id="rId41"/>
    <p:sldId id="1151" r:id="rId42"/>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6">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7A72"/>
    <a:srgbClr val="BE9080"/>
    <a:srgbClr val="FF7A0F"/>
    <a:srgbClr val="8FB935"/>
    <a:srgbClr val="EFD215"/>
    <a:srgbClr val="ADDCFF"/>
    <a:srgbClr val="002A92"/>
    <a:srgbClr val="75D8E9"/>
    <a:srgbClr val="001A66"/>
    <a:srgbClr val="58A6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157" autoAdjust="0"/>
    <p:restoredTop sz="96056"/>
  </p:normalViewPr>
  <p:slideViewPr>
    <p:cSldViewPr>
      <p:cViewPr varScale="1">
        <p:scale>
          <a:sx n="116" d="100"/>
          <a:sy n="116" d="100"/>
        </p:scale>
        <p:origin x="208" y="528"/>
      </p:cViewPr>
      <p:guideLst>
        <p:guide orient="horz" pos="2176"/>
        <p:guide pos="3839"/>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D1258C-73C3-491F-9EB8-535317784D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DF2AD8F-279A-42DE-A6F5-624D7EFC52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D82F6A-B6D4-4BAF-A720-0B2BD02D258A}" type="datetimeFigureOut">
              <a:rPr lang="en-US" smtClean="0"/>
              <a:t>9/28/26</a:t>
            </a:fld>
            <a:endParaRPr lang="en-US" dirty="0"/>
          </a:p>
        </p:txBody>
      </p:sp>
      <p:sp>
        <p:nvSpPr>
          <p:cNvPr id="4" name="Footer Placeholder 3">
            <a:extLst>
              <a:ext uri="{FF2B5EF4-FFF2-40B4-BE49-F238E27FC236}">
                <a16:creationId xmlns:a16="http://schemas.microsoft.com/office/drawing/2014/main" id="{0BEB6143-B04E-4293-B930-7BAA58E920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7380EB-8097-47C8-AB4A-6EEA9D88D6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70773E-52BF-4D5F-9E36-469C76FF0F40}" type="slidenum">
              <a:rPr lang="en-US" smtClean="0"/>
              <a:t>‹#›</a:t>
            </a:fld>
            <a:endParaRPr lang="en-US" dirty="0"/>
          </a:p>
        </p:txBody>
      </p:sp>
    </p:spTree>
    <p:extLst>
      <p:ext uri="{BB962C8B-B14F-4D97-AF65-F5344CB8AC3E}">
        <p14:creationId xmlns:p14="http://schemas.microsoft.com/office/powerpoint/2010/main" val="2839981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BD400-178C-4E46-8B1C-98070CB60EB4}" type="datetimeFigureOut">
              <a:rPr lang="en-US" smtClean="0"/>
              <a:pPr/>
              <a:t>9/28/26</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FCC8D5-6D68-A443-97C0-91AE5977134B}" type="slidenum">
              <a:rPr lang="en-US" smtClean="0"/>
              <a:pPr/>
              <a:t>‹#›</a:t>
            </a:fld>
            <a:endParaRPr lang="en-US" dirty="0"/>
          </a:p>
        </p:txBody>
      </p:sp>
    </p:spTree>
    <p:extLst>
      <p:ext uri="{BB962C8B-B14F-4D97-AF65-F5344CB8AC3E}">
        <p14:creationId xmlns:p14="http://schemas.microsoft.com/office/powerpoint/2010/main" val="1621558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CBF01-7CEA-4733-8D54-5072A1BC1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AC5D9-E480-78A8-988C-4AA73356B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49638-05DA-1D90-35FD-51BA2323C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3C8250-2168-FB42-B5D1-03F7AF68A920}"/>
              </a:ext>
            </a:extLst>
          </p:cNvPr>
          <p:cNvSpPr>
            <a:spLocks noGrp="1"/>
          </p:cNvSpPr>
          <p:nvPr>
            <p:ph type="sldNum" sz="quarter" idx="5"/>
          </p:nvPr>
        </p:nvSpPr>
        <p:spPr/>
        <p:txBody>
          <a:bodyPr/>
          <a:lstStyle/>
          <a:p>
            <a:fld id="{B0FCC8D5-6D68-A443-97C0-91AE5977134B}" type="slidenum">
              <a:rPr lang="en-US" smtClean="0"/>
              <a:pPr/>
              <a:t>33</a:t>
            </a:fld>
            <a:endParaRPr lang="en-US" dirty="0"/>
          </a:p>
        </p:txBody>
      </p:sp>
    </p:spTree>
    <p:extLst>
      <p:ext uri="{BB962C8B-B14F-4D97-AF65-F5344CB8AC3E}">
        <p14:creationId xmlns:p14="http://schemas.microsoft.com/office/powerpoint/2010/main" val="107253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9D16E-9812-ED53-682E-81B7A0976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AF5D3-A23A-0F9F-02E9-95A806639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7437F-7E1C-B5E5-7A60-A7BECB6A4E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8CBCAC-A7D2-ED2C-0C23-DCD7F16CC65E}"/>
              </a:ext>
            </a:extLst>
          </p:cNvPr>
          <p:cNvSpPr>
            <a:spLocks noGrp="1"/>
          </p:cNvSpPr>
          <p:nvPr>
            <p:ph type="sldNum" sz="quarter" idx="5"/>
          </p:nvPr>
        </p:nvSpPr>
        <p:spPr/>
        <p:txBody>
          <a:bodyPr/>
          <a:lstStyle/>
          <a:p>
            <a:fld id="{B0FCC8D5-6D68-A443-97C0-91AE5977134B}" type="slidenum">
              <a:rPr lang="en-US" smtClean="0"/>
              <a:pPr/>
              <a:t>34</a:t>
            </a:fld>
            <a:endParaRPr lang="en-US" dirty="0"/>
          </a:p>
        </p:txBody>
      </p:sp>
    </p:spTree>
    <p:extLst>
      <p:ext uri="{BB962C8B-B14F-4D97-AF65-F5344CB8AC3E}">
        <p14:creationId xmlns:p14="http://schemas.microsoft.com/office/powerpoint/2010/main" val="1103371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56782-70D9-A99F-7A84-9ADCD2734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9746E-A254-8BE9-1489-9C0B26347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7AED7-7576-248E-F5E4-994E34433D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B072BE-9D81-D20B-22BD-DF76C8DF1B84}"/>
              </a:ext>
            </a:extLst>
          </p:cNvPr>
          <p:cNvSpPr>
            <a:spLocks noGrp="1"/>
          </p:cNvSpPr>
          <p:nvPr>
            <p:ph type="sldNum" sz="quarter" idx="5"/>
          </p:nvPr>
        </p:nvSpPr>
        <p:spPr/>
        <p:txBody>
          <a:bodyPr/>
          <a:lstStyle/>
          <a:p>
            <a:fld id="{B0FCC8D5-6D68-A443-97C0-91AE5977134B}" type="slidenum">
              <a:rPr lang="en-US" smtClean="0"/>
              <a:pPr/>
              <a:t>35</a:t>
            </a:fld>
            <a:endParaRPr lang="en-US" dirty="0"/>
          </a:p>
        </p:txBody>
      </p:sp>
    </p:spTree>
    <p:extLst>
      <p:ext uri="{BB962C8B-B14F-4D97-AF65-F5344CB8AC3E}">
        <p14:creationId xmlns:p14="http://schemas.microsoft.com/office/powerpoint/2010/main" val="2488403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CA57E-BA62-FE4C-30F4-5D109AC89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7A1B92-4002-D8FE-2647-380F7AAE6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6B9DDC-533D-466C-0B31-C3F9CA0837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4B75C5-8FC4-9DE4-A816-15F90F944C38}"/>
              </a:ext>
            </a:extLst>
          </p:cNvPr>
          <p:cNvSpPr>
            <a:spLocks noGrp="1"/>
          </p:cNvSpPr>
          <p:nvPr>
            <p:ph type="sldNum" sz="quarter" idx="5"/>
          </p:nvPr>
        </p:nvSpPr>
        <p:spPr/>
        <p:txBody>
          <a:bodyPr/>
          <a:lstStyle/>
          <a:p>
            <a:fld id="{B0FCC8D5-6D68-A443-97C0-91AE5977134B}" type="slidenum">
              <a:rPr lang="en-US" smtClean="0"/>
              <a:pPr/>
              <a:t>36</a:t>
            </a:fld>
            <a:endParaRPr lang="en-US" dirty="0"/>
          </a:p>
        </p:txBody>
      </p:sp>
    </p:spTree>
    <p:extLst>
      <p:ext uri="{BB962C8B-B14F-4D97-AF65-F5344CB8AC3E}">
        <p14:creationId xmlns:p14="http://schemas.microsoft.com/office/powerpoint/2010/main" val="12590235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99012" y="11044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99012" y="2000302"/>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99012" y="2911264"/>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99012" y="3809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99012" y="47354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97277" y="10782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97277" y="19775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97277" y="2891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97277" y="3806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97277" y="4720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 Placeholder 125">
            <a:extLst>
              <a:ext uri="{FF2B5EF4-FFF2-40B4-BE49-F238E27FC236}">
                <a16:creationId xmlns:a16="http://schemas.microsoft.com/office/drawing/2014/main" id="{517A7A7F-C3E7-5C25-0DC7-7FB7D5D44E02}"/>
              </a:ext>
            </a:extLst>
          </p:cNvPr>
          <p:cNvSpPr>
            <a:spLocks noGrp="1"/>
          </p:cNvSpPr>
          <p:nvPr>
            <p:ph type="body" sz="quarter" idx="16" hasCustomPrompt="1"/>
          </p:nvPr>
        </p:nvSpPr>
        <p:spPr>
          <a:xfrm>
            <a:off x="5297277" y="562078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7" name="Oval 6">
            <a:extLst>
              <a:ext uri="{FF2B5EF4-FFF2-40B4-BE49-F238E27FC236}">
                <a16:creationId xmlns:a16="http://schemas.microsoft.com/office/drawing/2014/main" id="{1BF0104A-62E8-A2FD-2568-E303DBA648F3}"/>
              </a:ext>
              <a:ext uri="{C183D7F6-B498-43B3-948B-1728B52AA6E4}">
                <adec:decorative xmlns:adec="http://schemas.microsoft.com/office/drawing/2017/decorative" val="1"/>
              </a:ext>
            </a:extLst>
          </p:cNvPr>
          <p:cNvSpPr/>
          <p:nvPr userDrawn="1"/>
        </p:nvSpPr>
        <p:spPr>
          <a:xfrm>
            <a:off x="4814263" y="5666509"/>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1877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9520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12592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299812"/>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461162"/>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83761" y="56498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9258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0315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2804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4578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82026" y="56351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09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F689DBF2-8E9E-3D6B-4A2B-B50FF8314945}"/>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B643F0AB-BCD1-E390-DF39-7E1293CCC3B2}"/>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864403"/>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20611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562738"/>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952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838200"/>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8334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5434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949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501307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D7E6625B-BE17-4489-42FA-46E1A3D02A16}"/>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2F45334-0296-0B60-9CD6-BF6BB534BBAA}"/>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1630288"/>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97806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16040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958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99750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AAA24102-61F5-0C7D-057B-C2FD38F7D0A3}"/>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A106504-EBE4-0E6B-497D-3BF8861E950C}"/>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2149264"/>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2129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27384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335821" y="427485"/>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4292782" y="427485"/>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4">
            <a:extLst>
              <a:ext uri="{FF2B5EF4-FFF2-40B4-BE49-F238E27FC236}">
                <a16:creationId xmlns:a16="http://schemas.microsoft.com/office/drawing/2014/main" id="{9468030F-A2B0-1E28-90DB-0AD0F2650CB3}"/>
              </a:ext>
              <a:ext uri="{C183D7F6-B498-43B3-948B-1728B52AA6E4}">
                <adec:decorative xmlns:adec="http://schemas.microsoft.com/office/drawing/2017/decorative" val="1"/>
              </a:ext>
            </a:extLst>
          </p:cNvPr>
          <p:cNvSpPr/>
          <p:nvPr userDrawn="1"/>
        </p:nvSpPr>
        <p:spPr>
          <a:xfrm>
            <a:off x="8271756" y="427485"/>
            <a:ext cx="3676611" cy="4373115"/>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512438" y="914400"/>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4494212" y="914400"/>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7" name="Text Placeholder 125">
            <a:extLst>
              <a:ext uri="{FF2B5EF4-FFF2-40B4-BE49-F238E27FC236}">
                <a16:creationId xmlns:a16="http://schemas.microsoft.com/office/drawing/2014/main" id="{760159F0-F3D6-196C-7464-082D0A7C066D}"/>
              </a:ext>
            </a:extLst>
          </p:cNvPr>
          <p:cNvSpPr>
            <a:spLocks noGrp="1"/>
          </p:cNvSpPr>
          <p:nvPr>
            <p:ph type="body" sz="quarter" idx="24" hasCustomPrompt="1"/>
          </p:nvPr>
        </p:nvSpPr>
        <p:spPr>
          <a:xfrm>
            <a:off x="8437502" y="917510"/>
            <a:ext cx="3315881" cy="339571"/>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3794591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2208212" y="539858"/>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6165173" y="539858"/>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2384829" y="1026773"/>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6366603" y="1026773"/>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112823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58650A07-903A-2EDE-46F5-E5182C807D5C}"/>
              </a:ext>
            </a:extLst>
          </p:cNvPr>
          <p:cNvPicPr>
            <a:picLocks noChangeAspect="1"/>
          </p:cNvPicPr>
          <p:nvPr userDrawn="1"/>
        </p:nvPicPr>
        <p:blipFill>
          <a:blip r:embed="rId2"/>
          <a:stretch>
            <a:fillRect/>
          </a:stretch>
        </p:blipFill>
        <p:spPr>
          <a:xfrm>
            <a:off x="14741" y="5185518"/>
            <a:ext cx="12188825" cy="1703130"/>
          </a:xfrm>
          <a:prstGeom prst="rect">
            <a:avLst/>
          </a:prstGeom>
        </p:spPr>
      </p:pic>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z="5400" spc="0" baseline="0">
                <a:solidFill>
                  <a:schemeClr val="bg1"/>
                </a:solidFill>
              </a:defRPr>
            </a:lvl1pPr>
          </a:lstStyle>
          <a:p>
            <a:r>
              <a:rPr lang="en-US" dirty="0"/>
              <a:t>Text</a:t>
            </a:r>
          </a:p>
        </p:txBody>
      </p:sp>
    </p:spTree>
    <p:extLst>
      <p:ext uri="{BB962C8B-B14F-4D97-AF65-F5344CB8AC3E}">
        <p14:creationId xmlns:p14="http://schemas.microsoft.com/office/powerpoint/2010/main" val="39916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86DBBE1E-8D72-B587-D7FC-7D56AEB978DF}"/>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531812" y="430857"/>
            <a:ext cx="11201400" cy="4369743"/>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11" name="Text Placeholder 125">
            <a:extLst>
              <a:ext uri="{FF2B5EF4-FFF2-40B4-BE49-F238E27FC236}">
                <a16:creationId xmlns:a16="http://schemas.microsoft.com/office/drawing/2014/main" id="{BBC3ACC1-2A36-4A87-8037-08F1271666FC}"/>
              </a:ext>
            </a:extLst>
          </p:cNvPr>
          <p:cNvSpPr>
            <a:spLocks noGrp="1"/>
          </p:cNvSpPr>
          <p:nvPr>
            <p:ph type="body" sz="quarter" idx="19" hasCustomPrompt="1"/>
          </p:nvPr>
        </p:nvSpPr>
        <p:spPr>
          <a:xfrm>
            <a:off x="1040967" y="1676401"/>
            <a:ext cx="10183091" cy="2743200"/>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12" name="Text Placeholder 125">
            <a:extLst>
              <a:ext uri="{FF2B5EF4-FFF2-40B4-BE49-F238E27FC236}">
                <a16:creationId xmlns:a16="http://schemas.microsoft.com/office/drawing/2014/main" id="{EFC5A75B-08C3-4FE3-B782-B124A065684C}"/>
              </a:ext>
            </a:extLst>
          </p:cNvPr>
          <p:cNvSpPr>
            <a:spLocks noGrp="1"/>
          </p:cNvSpPr>
          <p:nvPr>
            <p:ph type="body" sz="quarter" idx="22" hasCustomPrompt="1"/>
          </p:nvPr>
        </p:nvSpPr>
        <p:spPr>
          <a:xfrm>
            <a:off x="1040966" y="838200"/>
            <a:ext cx="10183092"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1600049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ategori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6D76A-1554-BB59-77BF-D68B45F8C601}"/>
              </a:ext>
            </a:extLst>
          </p:cNvPr>
          <p:cNvPicPr>
            <a:picLocks noChangeAspect="1"/>
          </p:cNvPicPr>
          <p:nvPr userDrawn="1"/>
        </p:nvPicPr>
        <p:blipFill>
          <a:blip r:embed="rId2"/>
          <a:srcRect/>
          <a:stretch/>
        </p:blipFill>
        <p:spPr>
          <a:xfrm>
            <a:off x="-1068388" y="-54093"/>
            <a:ext cx="4343400" cy="6968744"/>
          </a:xfrm>
          <a:prstGeom prst="rect">
            <a:avLst/>
          </a:prstGeom>
        </p:spPr>
      </p:pic>
      <p:sp>
        <p:nvSpPr>
          <p:cNvPr id="6" name="Rounded Rectangle 37">
            <a:extLst>
              <a:ext uri="{FF2B5EF4-FFF2-40B4-BE49-F238E27FC236}">
                <a16:creationId xmlns:a16="http://schemas.microsoft.com/office/drawing/2014/main" id="{112D2DA4-0E08-4513-D8A7-6A9341641906}"/>
              </a:ext>
              <a:ext uri="{C183D7F6-B498-43B3-948B-1728B52AA6E4}">
                <adec:decorative xmlns:adec="http://schemas.microsoft.com/office/drawing/2017/decorative" val="1"/>
              </a:ext>
            </a:extLst>
          </p:cNvPr>
          <p:cNvSpPr/>
          <p:nvPr userDrawn="1"/>
        </p:nvSpPr>
        <p:spPr>
          <a:xfrm>
            <a:off x="36560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 Placeholder 125">
            <a:extLst>
              <a:ext uri="{FF2B5EF4-FFF2-40B4-BE49-F238E27FC236}">
                <a16:creationId xmlns:a16="http://schemas.microsoft.com/office/drawing/2014/main" id="{4165A26A-83C2-1D75-81B6-B3DA5090EC6F}"/>
              </a:ext>
            </a:extLst>
          </p:cNvPr>
          <p:cNvSpPr>
            <a:spLocks noGrp="1"/>
          </p:cNvSpPr>
          <p:nvPr>
            <p:ph type="body" sz="quarter" idx="19" hasCustomPrompt="1"/>
          </p:nvPr>
        </p:nvSpPr>
        <p:spPr>
          <a:xfrm>
            <a:off x="38846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24" name="Text Placeholder 125">
            <a:extLst>
              <a:ext uri="{FF2B5EF4-FFF2-40B4-BE49-F238E27FC236}">
                <a16:creationId xmlns:a16="http://schemas.microsoft.com/office/drawing/2014/main" id="{98BD529B-0AE7-44E1-B15F-087C3789FEC2}"/>
              </a:ext>
            </a:extLst>
          </p:cNvPr>
          <p:cNvSpPr>
            <a:spLocks noGrp="1"/>
          </p:cNvSpPr>
          <p:nvPr>
            <p:ph type="body" sz="quarter" idx="22" hasCustomPrompt="1"/>
          </p:nvPr>
        </p:nvSpPr>
        <p:spPr>
          <a:xfrm>
            <a:off x="38846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25" name="Title 4">
            <a:extLst>
              <a:ext uri="{FF2B5EF4-FFF2-40B4-BE49-F238E27FC236}">
                <a16:creationId xmlns:a16="http://schemas.microsoft.com/office/drawing/2014/main" id="{908E810F-3CAC-4E1B-A234-742F11D15383}"/>
              </a:ext>
            </a:extLst>
          </p:cNvPr>
          <p:cNvSpPr>
            <a:spLocks noGrp="1"/>
          </p:cNvSpPr>
          <p:nvPr>
            <p:ph type="title" hasCustomPrompt="1"/>
          </p:nvPr>
        </p:nvSpPr>
        <p:spPr>
          <a:xfrm>
            <a:off x="303212" y="5029200"/>
            <a:ext cx="2956082" cy="914400"/>
          </a:xfrm>
          <a:prstGeom prst="rect">
            <a:avLst/>
          </a:prstGeom>
        </p:spPr>
        <p:txBody>
          <a:bodyPr>
            <a:normAutofit fontScale="90000"/>
          </a:bodyPr>
          <a:lstStyle>
            <a:lvl1pPr algn="l">
              <a:defRPr spc="0" baseline="0">
                <a:solidFill>
                  <a:schemeClr val="bg1"/>
                </a:solidFill>
              </a:defRPr>
            </a:lvl1pPr>
          </a:lstStyle>
          <a:p>
            <a:pPr>
              <a:lnSpc>
                <a:spcPct val="150000"/>
              </a:lnSpc>
            </a:pPr>
            <a:r>
              <a:rPr lang="en-US" dirty="0"/>
              <a:t>Text</a:t>
            </a:r>
          </a:p>
        </p:txBody>
      </p:sp>
      <p:cxnSp>
        <p:nvCxnSpPr>
          <p:cNvPr id="4" name="Straight Connector 3">
            <a:extLst>
              <a:ext uri="{FF2B5EF4-FFF2-40B4-BE49-F238E27FC236}">
                <a16:creationId xmlns:a16="http://schemas.microsoft.com/office/drawing/2014/main" id="{5CFD6089-12D6-91FE-9941-F32E067E14D2}"/>
              </a:ext>
              <a:ext uri="{C183D7F6-B498-43B3-948B-1728B52AA6E4}">
                <adec:decorative xmlns:adec="http://schemas.microsoft.com/office/drawing/2017/decorative" val="1"/>
              </a:ext>
            </a:extLst>
          </p:cNvPr>
          <p:cNvCxnSpPr>
            <a:cxnSpLocks/>
          </p:cNvCxnSpPr>
          <p:nvPr userDrawn="1"/>
        </p:nvCxnSpPr>
        <p:spPr>
          <a:xfrm>
            <a:off x="398185" y="6278880"/>
            <a:ext cx="1352827"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418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oca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B5F19-141B-56E5-C07C-E06A696772CD}"/>
              </a:ext>
            </a:extLst>
          </p:cNvPr>
          <p:cNvPicPr>
            <a:picLocks noChangeAspect="1"/>
          </p:cNvPicPr>
          <p:nvPr userDrawn="1"/>
        </p:nvPicPr>
        <p:blipFill>
          <a:blip r:embed="rId2"/>
          <a:srcRect/>
          <a:stretch/>
        </p:blipFill>
        <p:spPr>
          <a:xfrm>
            <a:off x="8837612" y="7034"/>
            <a:ext cx="4267200" cy="6846486"/>
          </a:xfrm>
          <a:prstGeom prst="rect">
            <a:avLst/>
          </a:prstGeom>
        </p:spPr>
      </p:pic>
      <p:sp>
        <p:nvSpPr>
          <p:cNvPr id="4" name="Rounded Rectangle 37">
            <a:extLst>
              <a:ext uri="{FF2B5EF4-FFF2-40B4-BE49-F238E27FC236}">
                <a16:creationId xmlns:a16="http://schemas.microsoft.com/office/drawing/2014/main" id="{60E7CCD4-0B53-118E-C908-DBD2918F42A9}"/>
              </a:ext>
              <a:ext uri="{C183D7F6-B498-43B3-948B-1728B52AA6E4}">
                <adec:decorative xmlns:adec="http://schemas.microsoft.com/office/drawing/2017/decorative" val="1"/>
              </a:ext>
            </a:extLst>
          </p:cNvPr>
          <p:cNvSpPr/>
          <p:nvPr userDrawn="1"/>
        </p:nvSpPr>
        <p:spPr>
          <a:xfrm>
            <a:off x="3794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125">
            <a:extLst>
              <a:ext uri="{FF2B5EF4-FFF2-40B4-BE49-F238E27FC236}">
                <a16:creationId xmlns:a16="http://schemas.microsoft.com/office/drawing/2014/main" id="{D426254D-BC75-9F62-9161-0514F7BDAA00}"/>
              </a:ext>
            </a:extLst>
          </p:cNvPr>
          <p:cNvSpPr>
            <a:spLocks noGrp="1"/>
          </p:cNvSpPr>
          <p:nvPr>
            <p:ph type="body" sz="quarter" idx="19" hasCustomPrompt="1"/>
          </p:nvPr>
        </p:nvSpPr>
        <p:spPr>
          <a:xfrm>
            <a:off x="6080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6" name="Text Placeholder 125">
            <a:extLst>
              <a:ext uri="{FF2B5EF4-FFF2-40B4-BE49-F238E27FC236}">
                <a16:creationId xmlns:a16="http://schemas.microsoft.com/office/drawing/2014/main" id="{3F618941-834F-FC67-8ADD-142348299E9A}"/>
              </a:ext>
            </a:extLst>
          </p:cNvPr>
          <p:cNvSpPr>
            <a:spLocks noGrp="1"/>
          </p:cNvSpPr>
          <p:nvPr>
            <p:ph type="body" sz="quarter" idx="22" hasCustomPrompt="1"/>
          </p:nvPr>
        </p:nvSpPr>
        <p:spPr>
          <a:xfrm>
            <a:off x="6080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7" name="Title 4">
            <a:extLst>
              <a:ext uri="{FF2B5EF4-FFF2-40B4-BE49-F238E27FC236}">
                <a16:creationId xmlns:a16="http://schemas.microsoft.com/office/drawing/2014/main" id="{18B02CE1-14B9-A6B8-AEB6-B5CE86A34CAD}"/>
              </a:ext>
            </a:extLst>
          </p:cNvPr>
          <p:cNvSpPr>
            <a:spLocks noGrp="1"/>
          </p:cNvSpPr>
          <p:nvPr>
            <p:ph type="title" hasCustomPrompt="1"/>
          </p:nvPr>
        </p:nvSpPr>
        <p:spPr>
          <a:xfrm>
            <a:off x="9066212" y="5029200"/>
            <a:ext cx="2956082" cy="914400"/>
          </a:xfrm>
          <a:prstGeom prst="rect">
            <a:avLst/>
          </a:prstGeom>
        </p:spPr>
        <p:txBody>
          <a:bodyPr>
            <a:normAutofit fontScale="90000"/>
          </a:bodyPr>
          <a:lstStyle>
            <a:lvl1pPr algn="r">
              <a:defRPr spc="0" baseline="0">
                <a:solidFill>
                  <a:schemeClr val="bg1"/>
                </a:solidFill>
              </a:defRPr>
            </a:lvl1pPr>
          </a:lstStyle>
          <a:p>
            <a:pPr>
              <a:lnSpc>
                <a:spcPct val="150000"/>
              </a:lnSpc>
            </a:pPr>
            <a:r>
              <a:rPr lang="en-US" dirty="0"/>
              <a:t>Text</a:t>
            </a:r>
          </a:p>
        </p:txBody>
      </p:sp>
      <p:cxnSp>
        <p:nvCxnSpPr>
          <p:cNvPr id="8" name="Straight Connector 7">
            <a:extLst>
              <a:ext uri="{FF2B5EF4-FFF2-40B4-BE49-F238E27FC236}">
                <a16:creationId xmlns:a16="http://schemas.microsoft.com/office/drawing/2014/main" id="{3BEEFB95-C49B-8414-E570-618A55EA603F}"/>
              </a:ext>
              <a:ext uri="{C183D7F6-B498-43B3-948B-1728B52AA6E4}">
                <adec:decorative xmlns:adec="http://schemas.microsoft.com/office/drawing/2017/decorative" val="1"/>
              </a:ext>
            </a:extLst>
          </p:cNvPr>
          <p:cNvCxnSpPr>
            <a:cxnSpLocks/>
          </p:cNvCxnSpPr>
          <p:nvPr userDrawn="1"/>
        </p:nvCxnSpPr>
        <p:spPr>
          <a:xfrm>
            <a:off x="10514012" y="6278880"/>
            <a:ext cx="1355882"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516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8"/>
            <a:ext cx="10940118" cy="4302921"/>
          </a:xfrm>
          <a:prstGeom prst="rect">
            <a:avLst/>
          </a:prstGeom>
        </p:spPr>
        <p:txBody>
          <a:bodyPr>
            <a:noAutofit/>
          </a:bodyPr>
          <a:lstStyle>
            <a:lvl1pPr marL="0" indent="0" algn="ctr">
              <a:buNone/>
              <a:defRPr sz="6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2241564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9"/>
            <a:ext cx="10940118" cy="569122"/>
          </a:xfrm>
          <a:prstGeom prst="rect">
            <a:avLst/>
          </a:prstGeom>
        </p:spPr>
        <p:txBody>
          <a:bodyPr>
            <a:noAutofit/>
          </a:bodyPr>
          <a:lstStyle>
            <a:lvl1pPr marL="0" indent="0" algn="ctr">
              <a:buNone/>
              <a:defRPr sz="32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4" name="Text Placeholder 125">
            <a:extLst>
              <a:ext uri="{FF2B5EF4-FFF2-40B4-BE49-F238E27FC236}">
                <a16:creationId xmlns:a16="http://schemas.microsoft.com/office/drawing/2014/main" id="{D063A84D-1ABA-44B8-A1EB-EEBA125ED992}"/>
              </a:ext>
            </a:extLst>
          </p:cNvPr>
          <p:cNvSpPr>
            <a:spLocks noGrp="1"/>
          </p:cNvSpPr>
          <p:nvPr>
            <p:ph type="body" sz="quarter" idx="23" hasCustomPrompt="1"/>
          </p:nvPr>
        </p:nvSpPr>
        <p:spPr>
          <a:xfrm>
            <a:off x="640694" y="1945478"/>
            <a:ext cx="10940118" cy="569122"/>
          </a:xfrm>
          <a:prstGeom prst="rect">
            <a:avLst/>
          </a:prstGeom>
        </p:spPr>
        <p:txBody>
          <a:bodyPr>
            <a:noAutofit/>
          </a:bodyPr>
          <a:lstStyle>
            <a:lvl1pPr marL="0" indent="0" algn="ctr">
              <a:lnSpc>
                <a:spcPct val="150000"/>
              </a:lnSpc>
              <a:buNone/>
              <a:defRPr sz="2800" b="0" i="0" cap="none"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spc="0" baseline="0" dirty="0"/>
              <a:t>yes</a:t>
            </a:r>
            <a:endParaRPr lang="en-US" dirty="0"/>
          </a:p>
        </p:txBody>
      </p:sp>
    </p:spTree>
    <p:extLst>
      <p:ext uri="{BB962C8B-B14F-4D97-AF65-F5344CB8AC3E}">
        <p14:creationId xmlns:p14="http://schemas.microsoft.com/office/powerpoint/2010/main" val="799900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Levels infograph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F7A39C-B68D-BE22-3E83-82E2D48D427E}"/>
              </a:ext>
              <a:ext uri="{C183D7F6-B498-43B3-948B-1728B52AA6E4}">
                <adec:decorative xmlns:adec="http://schemas.microsoft.com/office/drawing/2017/decorative" val="1"/>
              </a:ext>
            </a:extLst>
          </p:cNvPr>
          <p:cNvSpPr/>
          <p:nvPr userDrawn="1"/>
        </p:nvSpPr>
        <p:spPr>
          <a:xfrm>
            <a:off x="0" y="0"/>
            <a:ext cx="12188825"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99B978BA-25FE-48B1-BDB9-0DFD66A0801F}"/>
              </a:ext>
              <a:ext uri="{C183D7F6-B498-43B3-948B-1728B52AA6E4}">
                <adec:decorative xmlns:adec="http://schemas.microsoft.com/office/drawing/2017/decorative" val="1"/>
              </a:ext>
            </a:extLst>
          </p:cNvPr>
          <p:cNvCxnSpPr>
            <a:cxnSpLocks/>
          </p:cNvCxnSpPr>
          <p:nvPr userDrawn="1"/>
        </p:nvCxnSpPr>
        <p:spPr>
          <a:xfrm>
            <a:off x="836612" y="5562600"/>
            <a:ext cx="103632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itle 4">
            <a:extLst>
              <a:ext uri="{FF2B5EF4-FFF2-40B4-BE49-F238E27FC236}">
                <a16:creationId xmlns:a16="http://schemas.microsoft.com/office/drawing/2014/main" id="{B5BA447C-5757-44EF-9622-EFB9DC51FA6F}"/>
              </a:ext>
            </a:extLst>
          </p:cNvPr>
          <p:cNvSpPr>
            <a:spLocks noGrp="1"/>
          </p:cNvSpPr>
          <p:nvPr>
            <p:ph type="title" hasCustomPrompt="1"/>
          </p:nvPr>
        </p:nvSpPr>
        <p:spPr>
          <a:xfrm>
            <a:off x="836150" y="1063862"/>
            <a:ext cx="10363200" cy="3812938"/>
          </a:xfrm>
          <a:prstGeom prst="rect">
            <a:avLst/>
          </a:prstGeom>
        </p:spPr>
        <p:txBody>
          <a:bodyPr>
            <a:normAutofit fontScale="90000"/>
          </a:bodyPr>
          <a:lstStyle>
            <a:lvl1pPr algn="ctr">
              <a:defRPr spc="0" baseline="0">
                <a:solidFill>
                  <a:schemeClr val="bg1"/>
                </a:solidFill>
              </a:defRPr>
            </a:lvl1pPr>
          </a:lstStyle>
          <a:p>
            <a:pPr>
              <a:lnSpc>
                <a:spcPct val="150000"/>
              </a:lnSpc>
            </a:pPr>
            <a:r>
              <a:rPr lang="en-US" dirty="0"/>
              <a:t>Chart</a:t>
            </a:r>
          </a:p>
        </p:txBody>
      </p:sp>
    </p:spTree>
    <p:extLst>
      <p:ext uri="{BB962C8B-B14F-4D97-AF65-F5344CB8AC3E}">
        <p14:creationId xmlns:p14="http://schemas.microsoft.com/office/powerpoint/2010/main" val="3470706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05046" y="6264275"/>
            <a:ext cx="2844059" cy="365125"/>
          </a:xfrm>
          <a:prstGeom prst="rect">
            <a:avLst/>
          </a:prstGeom>
        </p:spPr>
        <p:txBody>
          <a:bodyPr/>
          <a:lstStyle/>
          <a:p>
            <a:fld id="{7091A9FD-CDA2-4BA5-8C18-59D6F59EB3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77" r:id="rId2"/>
    <p:sldLayoutId id="2147483673" r:id="rId3"/>
    <p:sldLayoutId id="2147483671" r:id="rId4"/>
    <p:sldLayoutId id="2147483672" r:id="rId5"/>
    <p:sldLayoutId id="2147483662" r:id="rId6"/>
    <p:sldLayoutId id="2147483676" r:id="rId7"/>
    <p:sldLayoutId id="2147483675" r:id="rId8"/>
    <p:sldLayoutId id="2147483674" r:id="rId9"/>
    <p:sldLayoutId id="2147483664" r:id="rId10"/>
    <p:sldLayoutId id="2147483666" r:id="rId11"/>
    <p:sldLayoutId id="2147483668" r:id="rId12"/>
    <p:sldLayoutId id="2147483669" r:id="rId13"/>
    <p:sldLayoutId id="2147483667" r:id="rId14"/>
    <p:sldLayoutId id="2147483655" r:id="rId15"/>
  </p:sldLayoutIdLst>
  <p:txStyles>
    <p:titleStyle>
      <a:lvl1pPr algn="ctr" defTabSz="1218987" rtl="0" eaLnBrk="1" latinLnBrk="0" hangingPunct="1">
        <a:lnSpc>
          <a:spcPct val="85000"/>
        </a:lnSpc>
        <a:spcBef>
          <a:spcPts val="0"/>
        </a:spcBef>
        <a:spcAft>
          <a:spcPts val="600"/>
        </a:spcAft>
        <a:buNone/>
        <a:defRPr sz="5400" b="1" i="0" kern="1200" spc="100" baseline="0">
          <a:solidFill>
            <a:schemeClr val="accent4">
              <a:lumMod val="75000"/>
            </a:schemeClr>
          </a:solidFill>
          <a:latin typeface="+mj-lt"/>
          <a:ea typeface="+mj-ea"/>
          <a:cs typeface="Arial"/>
        </a:defRPr>
      </a:lvl1pPr>
    </p:titleStyle>
    <p:bodyStyle>
      <a:lvl1pPr marL="457120" indent="-457120" algn="l" defTabSz="1218987" rtl="0" eaLnBrk="1" latinLnBrk="0" hangingPunct="1">
        <a:lnSpc>
          <a:spcPct val="85000"/>
        </a:lnSpc>
        <a:spcBef>
          <a:spcPts val="0"/>
        </a:spcBef>
        <a:spcAft>
          <a:spcPts val="600"/>
        </a:spcAft>
        <a:buFont typeface="Arial" pitchFamily="34" charset="0"/>
        <a:buChar char="•"/>
        <a:defRPr sz="4300" kern="1200">
          <a:solidFill>
            <a:schemeClr val="accent3">
              <a:lumMod val="75000"/>
            </a:schemeClr>
          </a:solidFill>
          <a:latin typeface="+mn-lt"/>
          <a:ea typeface="+mn-ea"/>
          <a:cs typeface="Arial"/>
        </a:defRPr>
      </a:lvl1pPr>
      <a:lvl2pPr marL="990427" indent="-380933" algn="l" defTabSz="1218987" rtl="0" eaLnBrk="1" latinLnBrk="0" hangingPunct="1">
        <a:lnSpc>
          <a:spcPct val="85000"/>
        </a:lnSpc>
        <a:spcBef>
          <a:spcPts val="0"/>
        </a:spcBef>
        <a:spcAft>
          <a:spcPts val="600"/>
        </a:spcAft>
        <a:buFont typeface="Arial" pitchFamily="34" charset="0"/>
        <a:buChar char="–"/>
        <a:defRPr sz="3700" kern="1200">
          <a:solidFill>
            <a:schemeClr val="accent3">
              <a:lumMod val="75000"/>
            </a:schemeClr>
          </a:solidFill>
          <a:latin typeface="+mn-lt"/>
          <a:ea typeface="+mn-ea"/>
          <a:cs typeface="Arial"/>
        </a:defRPr>
      </a:lvl2pPr>
      <a:lvl3pPr marL="1523733" indent="-304747" algn="l" defTabSz="1218987" rtl="0" eaLnBrk="1" latinLnBrk="0" hangingPunct="1">
        <a:lnSpc>
          <a:spcPct val="85000"/>
        </a:lnSpc>
        <a:spcBef>
          <a:spcPts val="0"/>
        </a:spcBef>
        <a:spcAft>
          <a:spcPts val="600"/>
        </a:spcAft>
        <a:buFont typeface="Arial" pitchFamily="34" charset="0"/>
        <a:buChar char="•"/>
        <a:defRPr sz="3200" kern="1200">
          <a:solidFill>
            <a:schemeClr val="accent3">
              <a:lumMod val="75000"/>
            </a:schemeClr>
          </a:solidFill>
          <a:latin typeface="+mn-lt"/>
          <a:ea typeface="+mn-ea"/>
          <a:cs typeface="Arial"/>
        </a:defRPr>
      </a:lvl3pPr>
      <a:lvl4pPr marL="2133227"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4pPr>
      <a:lvl5pPr marL="2742720"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4BA745-1217-4389-9C42-A8D3C103565E}"/>
              </a:ext>
            </a:extLst>
          </p:cNvPr>
          <p:cNvPicPr>
            <a:picLocks noChangeAspect="1"/>
          </p:cNvPicPr>
          <p:nvPr/>
        </p:nvPicPr>
        <p:blipFill>
          <a:blip r:embed="rId2"/>
          <a:srcRect/>
          <a:stretch/>
        </p:blipFill>
        <p:spPr>
          <a:xfrm>
            <a:off x="17666" y="20738"/>
            <a:ext cx="12153491" cy="6816523"/>
          </a:xfrm>
          <a:prstGeom prst="rect">
            <a:avLst/>
          </a:prstGeom>
        </p:spPr>
      </p:pic>
    </p:spTree>
    <p:extLst>
      <p:ext uri="{BB962C8B-B14F-4D97-AF65-F5344CB8AC3E}">
        <p14:creationId xmlns:p14="http://schemas.microsoft.com/office/powerpoint/2010/main" val="356714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12F9D12-CFA0-414B-8F88-8388FB784678}"/>
              </a:ext>
            </a:extLst>
          </p:cNvPr>
          <p:cNvSpPr>
            <a:spLocks noGrp="1"/>
          </p:cNvSpPr>
          <p:nvPr>
            <p:ph type="body" sz="quarter" idx="22"/>
          </p:nvPr>
        </p:nvSpPr>
        <p:spPr>
          <a:xfrm>
            <a:off x="624353" y="1066800"/>
            <a:ext cx="10940118" cy="5334000"/>
          </a:xfrm>
        </p:spPr>
        <p:txBody>
          <a:bodyPr/>
          <a:lstStyle/>
          <a:p>
            <a:pPr>
              <a:lnSpc>
                <a:spcPct val="100000"/>
              </a:lnSpc>
            </a:pPr>
            <a:r>
              <a:rPr lang="en-US" sz="3000" b="0" dirty="0">
                <a:solidFill>
                  <a:srgbClr val="867A72"/>
                </a:solidFill>
                <a:latin typeface="Montserrat Light" pitchFamily="2" charset="77"/>
              </a:rPr>
              <a:t>The gospel of</a:t>
            </a:r>
          </a:p>
          <a:p>
            <a:pPr>
              <a:lnSpc>
                <a:spcPct val="100000"/>
              </a:lnSpc>
            </a:pPr>
            <a:r>
              <a:rPr lang="en-US" sz="12000" dirty="0">
                <a:solidFill>
                  <a:srgbClr val="867A72"/>
                </a:solidFill>
              </a:rPr>
              <a:t>john</a:t>
            </a:r>
          </a:p>
          <a:p>
            <a:pPr>
              <a:lnSpc>
                <a:spcPct val="100000"/>
              </a:lnSpc>
            </a:pPr>
            <a:endParaRPr lang="en-US" sz="4000" b="0" dirty="0">
              <a:solidFill>
                <a:schemeClr val="accent3"/>
              </a:solidFill>
              <a:latin typeface="Montserrat Light" pitchFamily="2" charset="77"/>
            </a:endParaRPr>
          </a:p>
          <a:p>
            <a:pPr>
              <a:lnSpc>
                <a:spcPct val="100000"/>
              </a:lnSpc>
            </a:pPr>
            <a:endParaRPr lang="en-US" sz="2800" dirty="0">
              <a:solidFill>
                <a:schemeClr val="accent3"/>
              </a:solidFill>
              <a:latin typeface="Montserrat ExtraBold" pitchFamily="2" charset="77"/>
            </a:endParaRPr>
          </a:p>
          <a:p>
            <a:pPr>
              <a:lnSpc>
                <a:spcPct val="100000"/>
              </a:lnSpc>
            </a:pPr>
            <a:r>
              <a:rPr lang="en-US" sz="2800" dirty="0">
                <a:solidFill>
                  <a:schemeClr val="accent3"/>
                </a:solidFill>
                <a:latin typeface="Montserrat ExtraBold" pitchFamily="2" charset="77"/>
              </a:rPr>
              <a:t>Session twenty-eight:</a:t>
            </a:r>
            <a:r>
              <a:rPr lang="en-US" sz="2800" b="0" dirty="0">
                <a:solidFill>
                  <a:schemeClr val="accent3"/>
                </a:solidFill>
                <a:latin typeface="Montserrat Medium" pitchFamily="2" charset="77"/>
              </a:rPr>
              <a:t> The Last Supper </a:t>
            </a:r>
          </a:p>
          <a:p>
            <a:pPr>
              <a:lnSpc>
                <a:spcPct val="100000"/>
              </a:lnSpc>
            </a:pPr>
            <a:r>
              <a:rPr lang="en-US" sz="2800" b="0" dirty="0">
                <a:solidFill>
                  <a:schemeClr val="accent3"/>
                </a:solidFill>
                <a:latin typeface="Montserrat Medium" pitchFamily="2" charset="77"/>
              </a:rPr>
              <a:t>and Jesus’s Farewell Discourse</a:t>
            </a:r>
          </a:p>
          <a:p>
            <a:pPr>
              <a:lnSpc>
                <a:spcPct val="100000"/>
              </a:lnSpc>
            </a:pPr>
            <a:endParaRPr lang="en-US" sz="2800" b="0" dirty="0">
              <a:solidFill>
                <a:schemeClr val="accent3"/>
              </a:solidFill>
              <a:latin typeface="Montserrat Medium" pitchFamily="2" charset="77"/>
            </a:endParaRPr>
          </a:p>
          <a:p>
            <a:pPr>
              <a:lnSpc>
                <a:spcPct val="100000"/>
              </a:lnSpc>
            </a:pPr>
            <a:endParaRPr lang="en-US" sz="4000" b="0" dirty="0">
              <a:solidFill>
                <a:schemeClr val="accent3"/>
              </a:solidFill>
              <a:latin typeface="Montserrat Medium" pitchFamily="2" charset="77"/>
            </a:endParaRPr>
          </a:p>
        </p:txBody>
      </p:sp>
      <p:cxnSp>
        <p:nvCxnSpPr>
          <p:cNvPr id="5" name="Straight Connector 4">
            <a:extLst>
              <a:ext uri="{FF2B5EF4-FFF2-40B4-BE49-F238E27FC236}">
                <a16:creationId xmlns:a16="http://schemas.microsoft.com/office/drawing/2014/main" id="{D7738542-4503-5D5C-DC62-D91127017379}"/>
              </a:ext>
            </a:extLst>
          </p:cNvPr>
          <p:cNvCxnSpPr>
            <a:cxnSpLocks/>
          </p:cNvCxnSpPr>
          <p:nvPr/>
        </p:nvCxnSpPr>
        <p:spPr>
          <a:xfrm>
            <a:off x="2284412" y="3962400"/>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12102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1119655" y="2776291"/>
            <a:ext cx="9982200" cy="2862509"/>
          </a:xfrm>
        </p:spPr>
        <p:txBody>
          <a:bodyPr/>
          <a:lstStyle/>
          <a:p>
            <a:pPr>
              <a:lnSpc>
                <a:spcPct val="100000"/>
              </a:lnSpc>
            </a:pPr>
            <a:r>
              <a:rPr lang="en-US" sz="4000" dirty="0"/>
              <a:t>How does Jesus’s example of foot </a:t>
            </a:r>
          </a:p>
          <a:p>
            <a:pPr>
              <a:lnSpc>
                <a:spcPct val="100000"/>
              </a:lnSpc>
            </a:pPr>
            <a:r>
              <a:rPr lang="en-US" sz="4000" dirty="0"/>
              <a:t>washing model His love for His people? How should His example motivate our love toward God and others?</a:t>
            </a:r>
          </a:p>
        </p:txBody>
      </p:sp>
      <p:sp>
        <p:nvSpPr>
          <p:cNvPr id="3" name="Text Placeholder 2">
            <a:extLst>
              <a:ext uri="{FF2B5EF4-FFF2-40B4-BE49-F238E27FC236}">
                <a16:creationId xmlns:a16="http://schemas.microsoft.com/office/drawing/2014/main" id="{DD94803D-9139-4565-8B23-41D5B43B9051}"/>
              </a:ext>
            </a:extLst>
          </p:cNvPr>
          <p:cNvSpPr>
            <a:spLocks noGrp="1"/>
          </p:cNvSpPr>
          <p:nvPr>
            <p:ph type="body" sz="quarter" idx="22"/>
          </p:nvPr>
        </p:nvSpPr>
        <p:spPr/>
        <p:txBody>
          <a:bodyPr/>
          <a:lstStyle/>
          <a:p>
            <a:r>
              <a:rPr lang="en-US" sz="4800" dirty="0">
                <a:solidFill>
                  <a:srgbClr val="867A72"/>
                </a:solidFill>
              </a:rPr>
              <a:t>THINK ABOUT THIS…</a:t>
            </a:r>
          </a:p>
          <a:p>
            <a:endParaRPr lang="en-US" dirty="0"/>
          </a:p>
        </p:txBody>
      </p:sp>
    </p:spTree>
    <p:extLst>
      <p:ext uri="{BB962C8B-B14F-4D97-AF65-F5344CB8AC3E}">
        <p14:creationId xmlns:p14="http://schemas.microsoft.com/office/powerpoint/2010/main" val="1430275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2" name="Text Placeholder 5">
            <a:extLst>
              <a:ext uri="{FF2B5EF4-FFF2-40B4-BE49-F238E27FC236}">
                <a16:creationId xmlns:a16="http://schemas.microsoft.com/office/drawing/2014/main" id="{93EF8413-A1C0-13D2-1B54-D97D0FCF1E14}"/>
              </a:ext>
            </a:extLst>
          </p:cNvPr>
          <p:cNvSpPr txBox="1">
            <a:spLocks/>
          </p:cNvSpPr>
          <p:nvPr/>
        </p:nvSpPr>
        <p:spPr>
          <a:xfrm>
            <a:off x="3960812" y="381000"/>
            <a:ext cx="7467600" cy="5943600"/>
          </a:xfrm>
          <a:prstGeom prst="rect">
            <a:avLst/>
          </a:prstGeom>
        </p:spPr>
        <p:txBody>
          <a:bodyPr anchor="ctr">
            <a:noAutofit/>
          </a:bodyPr>
          <a:lstStyle>
            <a:lvl1pPr marL="0" indent="0" algn="ctr" defTabSz="1218987" rtl="0" eaLnBrk="1" latinLnBrk="0" hangingPunct="1">
              <a:lnSpc>
                <a:spcPct val="110000"/>
              </a:lnSpc>
              <a:spcBef>
                <a:spcPts val="0"/>
              </a:spcBef>
              <a:spcAft>
                <a:spcPts val="0"/>
              </a:spcAft>
              <a:buFont typeface="Arial" pitchFamily="34" charset="0"/>
              <a:buNone/>
              <a:defRPr sz="2800" b="0" kern="1200" spc="0" baseline="0">
                <a:solidFill>
                  <a:schemeClr val="tx2"/>
                </a:solidFill>
                <a:latin typeface="HelveticaNeueLT Std Lt" panose="020B0403020202020204" pitchFamily="34" charset="0"/>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3400" b="1" dirty="0"/>
              <a:t>Why is service meant to be a normal part of following Christ?</a:t>
            </a:r>
          </a:p>
        </p:txBody>
      </p:sp>
    </p:spTree>
    <p:extLst>
      <p:ext uri="{BB962C8B-B14F-4D97-AF65-F5344CB8AC3E}">
        <p14:creationId xmlns:p14="http://schemas.microsoft.com/office/powerpoint/2010/main" val="267707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A4C66-6679-4315-B40C-8776805B8815}"/>
              </a:ext>
            </a:extLst>
          </p:cNvPr>
          <p:cNvSpPr>
            <a:spLocks noGrp="1"/>
          </p:cNvSpPr>
          <p:nvPr>
            <p:ph type="title"/>
          </p:nvPr>
        </p:nvSpPr>
        <p:spPr>
          <a:xfrm>
            <a:off x="-1" y="533400"/>
            <a:ext cx="12188825" cy="4419600"/>
          </a:xfrm>
        </p:spPr>
        <p:txBody>
          <a:bodyPr anchor="b">
            <a:noAutofit/>
          </a:bodyPr>
          <a:lstStyle/>
          <a:p>
            <a:pPr marR="0">
              <a:lnSpc>
                <a:spcPct val="150000"/>
              </a:lnSpc>
              <a:spcBef>
                <a:spcPts val="0"/>
              </a:spcBef>
              <a:spcAft>
                <a:spcPts val="0"/>
              </a:spcAft>
            </a:pPr>
            <a:r>
              <a:rPr lang="en-US" sz="5500" dirty="0"/>
              <a:t>1. Because Jesus </a:t>
            </a:r>
            <a:r>
              <a:rPr lang="en-US" sz="5500" u="sng" dirty="0"/>
              <a:t>loves</a:t>
            </a:r>
            <a:r>
              <a:rPr lang="en-US" sz="5500" dirty="0"/>
              <a:t> me, </a:t>
            </a:r>
            <a:br>
              <a:rPr lang="en-US" sz="5500" dirty="0"/>
            </a:br>
            <a:r>
              <a:rPr lang="en-US" sz="5500" dirty="0"/>
              <a:t>I can </a:t>
            </a:r>
            <a:r>
              <a:rPr lang="en-US" sz="5500" u="sng" dirty="0"/>
              <a:t>serve</a:t>
            </a:r>
            <a:r>
              <a:rPr lang="en-US" sz="5500" dirty="0"/>
              <a:t> others, even those who </a:t>
            </a:r>
            <a:r>
              <a:rPr lang="en-US" sz="5500" u="sng" dirty="0"/>
              <a:t>hurt</a:t>
            </a:r>
            <a:r>
              <a:rPr lang="en-US" sz="5500" dirty="0"/>
              <a:t> me.</a:t>
            </a:r>
            <a:endParaRPr lang="en-US" sz="4500" dirty="0"/>
          </a:p>
        </p:txBody>
      </p:sp>
    </p:spTree>
    <p:extLst>
      <p:ext uri="{BB962C8B-B14F-4D97-AF65-F5344CB8AC3E}">
        <p14:creationId xmlns:p14="http://schemas.microsoft.com/office/powerpoint/2010/main" val="113280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640696" y="1828800"/>
            <a:ext cx="10940118" cy="3118349"/>
          </a:xfrm>
        </p:spPr>
        <p:txBody>
          <a:bodyPr/>
          <a:lstStyle/>
          <a:p>
            <a:pPr marR="0">
              <a:lnSpc>
                <a:spcPct val="100000"/>
              </a:lnSpc>
              <a:spcBef>
                <a:spcPts val="0"/>
              </a:spcBef>
              <a:spcAft>
                <a:spcPts val="0"/>
              </a:spcAft>
            </a:pPr>
            <a:r>
              <a:rPr lang="en-US" sz="3900" dirty="0"/>
              <a:t>Before the Passover Festival, </a:t>
            </a:r>
          </a:p>
          <a:p>
            <a:pPr marR="0">
              <a:lnSpc>
                <a:spcPct val="100000"/>
              </a:lnSpc>
              <a:spcBef>
                <a:spcPts val="0"/>
              </a:spcBef>
              <a:spcAft>
                <a:spcPts val="0"/>
              </a:spcAft>
            </a:pPr>
            <a:r>
              <a:rPr lang="en-US" sz="3900" dirty="0"/>
              <a:t>Jesus knew that his hour had come to depart from this world to the Father. Having loved his own who were in the world, he loved them </a:t>
            </a:r>
          </a:p>
          <a:p>
            <a:pPr marR="0">
              <a:lnSpc>
                <a:spcPct val="100000"/>
              </a:lnSpc>
              <a:spcBef>
                <a:spcPts val="0"/>
              </a:spcBef>
              <a:spcAft>
                <a:spcPts val="0"/>
              </a:spcAft>
            </a:pPr>
            <a:r>
              <a:rPr lang="en-US" sz="3900" dirty="0"/>
              <a:t>to the end.</a:t>
            </a:r>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46D195C1-0062-1A83-745B-71F586C0797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13:1-11</a:t>
            </a:r>
            <a:endParaRPr lang="en-US" dirty="0"/>
          </a:p>
        </p:txBody>
      </p:sp>
    </p:spTree>
    <p:extLst>
      <p:ext uri="{BB962C8B-B14F-4D97-AF65-F5344CB8AC3E}">
        <p14:creationId xmlns:p14="http://schemas.microsoft.com/office/powerpoint/2010/main" val="4078571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D6546-5AF9-D075-D033-B7E6023834D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F4A93F9-B8EF-4768-437D-623BC001AC19}"/>
              </a:ext>
            </a:extLst>
          </p:cNvPr>
          <p:cNvSpPr>
            <a:spLocks noGrp="1"/>
          </p:cNvSpPr>
          <p:nvPr>
            <p:ph type="body" sz="quarter" idx="23"/>
          </p:nvPr>
        </p:nvSpPr>
        <p:spPr>
          <a:xfrm>
            <a:off x="640696" y="1828800"/>
            <a:ext cx="10940118" cy="3118349"/>
          </a:xfrm>
        </p:spPr>
        <p:txBody>
          <a:bodyPr/>
          <a:lstStyle/>
          <a:p>
            <a:pPr marR="0">
              <a:lnSpc>
                <a:spcPct val="100000"/>
              </a:lnSpc>
              <a:spcBef>
                <a:spcPts val="0"/>
              </a:spcBef>
              <a:spcAft>
                <a:spcPts val="0"/>
              </a:spcAft>
            </a:pPr>
            <a:r>
              <a:rPr lang="en-US" sz="3900" dirty="0"/>
              <a:t>Now when it was time for supper, the </a:t>
            </a:r>
          </a:p>
          <a:p>
            <a:pPr marR="0">
              <a:lnSpc>
                <a:spcPct val="100000"/>
              </a:lnSpc>
              <a:spcBef>
                <a:spcPts val="0"/>
              </a:spcBef>
              <a:spcAft>
                <a:spcPts val="0"/>
              </a:spcAft>
            </a:pPr>
            <a:r>
              <a:rPr lang="en-US" sz="3900" dirty="0"/>
              <a:t>devil had already put it into the heart of Judas, Simon Iscariot’s son, to betray him. Jesus knew that the Father had given everything into his hands, that he had come from God, and that he was going back to God. </a:t>
            </a:r>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57824855-E1F1-65BC-746C-E7F63ED724BA}"/>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13:1-11</a:t>
            </a:r>
            <a:endParaRPr lang="en-US" sz="4800" dirty="0"/>
          </a:p>
        </p:txBody>
      </p:sp>
    </p:spTree>
    <p:extLst>
      <p:ext uri="{BB962C8B-B14F-4D97-AF65-F5344CB8AC3E}">
        <p14:creationId xmlns:p14="http://schemas.microsoft.com/office/powerpoint/2010/main" val="2472057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F029B-3139-1AD3-0399-B76A44E675F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2FB83D0-A808-8BC8-1A93-2E97CD0FF43C}"/>
              </a:ext>
            </a:extLst>
          </p:cNvPr>
          <p:cNvSpPr>
            <a:spLocks noGrp="1"/>
          </p:cNvSpPr>
          <p:nvPr>
            <p:ph type="body" sz="quarter" idx="23"/>
          </p:nvPr>
        </p:nvSpPr>
        <p:spPr>
          <a:xfrm>
            <a:off x="640696" y="1828800"/>
            <a:ext cx="10940118" cy="3118349"/>
          </a:xfrm>
        </p:spPr>
        <p:txBody>
          <a:bodyPr/>
          <a:lstStyle/>
          <a:p>
            <a:pPr marR="0">
              <a:lnSpc>
                <a:spcPct val="100000"/>
              </a:lnSpc>
              <a:spcBef>
                <a:spcPts val="0"/>
              </a:spcBef>
              <a:spcAft>
                <a:spcPts val="0"/>
              </a:spcAft>
            </a:pPr>
            <a:r>
              <a:rPr lang="en-US" sz="3900" dirty="0"/>
              <a:t>So he got up from supper, laid aside </a:t>
            </a:r>
          </a:p>
          <a:p>
            <a:pPr marR="0">
              <a:lnSpc>
                <a:spcPct val="100000"/>
              </a:lnSpc>
              <a:spcBef>
                <a:spcPts val="0"/>
              </a:spcBef>
              <a:spcAft>
                <a:spcPts val="0"/>
              </a:spcAft>
            </a:pPr>
            <a:r>
              <a:rPr lang="en-US" sz="3900" dirty="0"/>
              <a:t>his outer clothing, took a towel, and tied it around himself. Next, he poured water into a basin and began to wash his disciples’ feet </a:t>
            </a:r>
          </a:p>
          <a:p>
            <a:pPr marR="0">
              <a:lnSpc>
                <a:spcPct val="100000"/>
              </a:lnSpc>
              <a:spcBef>
                <a:spcPts val="0"/>
              </a:spcBef>
              <a:spcAft>
                <a:spcPts val="0"/>
              </a:spcAft>
            </a:pPr>
            <a:r>
              <a:rPr lang="en-US" sz="3900" dirty="0"/>
              <a:t>and to dry them with the towel tied </a:t>
            </a:r>
          </a:p>
          <a:p>
            <a:pPr marR="0">
              <a:lnSpc>
                <a:spcPct val="100000"/>
              </a:lnSpc>
              <a:spcBef>
                <a:spcPts val="0"/>
              </a:spcBef>
              <a:spcAft>
                <a:spcPts val="0"/>
              </a:spcAft>
            </a:pPr>
            <a:r>
              <a:rPr lang="en-US" sz="3900" dirty="0"/>
              <a:t>around him.</a:t>
            </a:r>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A360EDDD-9A09-3699-5BDD-0FB7C15AC71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13:1-11</a:t>
            </a:r>
            <a:endParaRPr lang="en-US" sz="4800" dirty="0"/>
          </a:p>
        </p:txBody>
      </p:sp>
    </p:spTree>
    <p:extLst>
      <p:ext uri="{BB962C8B-B14F-4D97-AF65-F5344CB8AC3E}">
        <p14:creationId xmlns:p14="http://schemas.microsoft.com/office/powerpoint/2010/main" val="468228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D6211-9A49-2131-D2FE-F2C6D69328B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C1E266A-0957-1DC3-8629-FC2F4C804486}"/>
              </a:ext>
            </a:extLst>
          </p:cNvPr>
          <p:cNvSpPr>
            <a:spLocks noGrp="1"/>
          </p:cNvSpPr>
          <p:nvPr>
            <p:ph type="body" sz="quarter" idx="23"/>
          </p:nvPr>
        </p:nvSpPr>
        <p:spPr>
          <a:xfrm>
            <a:off x="640696" y="1752600"/>
            <a:ext cx="10940118" cy="3118349"/>
          </a:xfrm>
        </p:spPr>
        <p:txBody>
          <a:bodyPr/>
          <a:lstStyle/>
          <a:p>
            <a:pPr marR="0">
              <a:lnSpc>
                <a:spcPct val="100000"/>
              </a:lnSpc>
              <a:spcBef>
                <a:spcPts val="0"/>
              </a:spcBef>
              <a:spcAft>
                <a:spcPts val="0"/>
              </a:spcAft>
            </a:pPr>
            <a:r>
              <a:rPr lang="en-US" sz="3900" dirty="0"/>
              <a:t>He came to Simon Peter, who asked him, “Lord, are you going to wash my feet?”</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900" dirty="0"/>
              <a:t>Jesus answered him, “What I’m doing you don’t realize now, but afterward you will understand.”</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900" dirty="0"/>
              <a:t>“You will never wash my feet,” Peter said.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6B958749-84E2-5428-10F9-F418F4748AD6}"/>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13:1-11</a:t>
            </a:r>
            <a:endParaRPr lang="en-US" sz="4800" dirty="0"/>
          </a:p>
        </p:txBody>
      </p:sp>
    </p:spTree>
    <p:extLst>
      <p:ext uri="{BB962C8B-B14F-4D97-AF65-F5344CB8AC3E}">
        <p14:creationId xmlns:p14="http://schemas.microsoft.com/office/powerpoint/2010/main" val="3782097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804DF-C277-4BAC-79C7-59A38602384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696C382-06FB-A619-0045-62EA3A018165}"/>
              </a:ext>
            </a:extLst>
          </p:cNvPr>
          <p:cNvSpPr>
            <a:spLocks noGrp="1"/>
          </p:cNvSpPr>
          <p:nvPr>
            <p:ph type="body" sz="quarter" idx="23"/>
          </p:nvPr>
        </p:nvSpPr>
        <p:spPr>
          <a:xfrm>
            <a:off x="640696" y="1752600"/>
            <a:ext cx="10940118" cy="3118349"/>
          </a:xfrm>
        </p:spPr>
        <p:txBody>
          <a:bodyPr/>
          <a:lstStyle/>
          <a:p>
            <a:pPr marR="0">
              <a:lnSpc>
                <a:spcPct val="100000"/>
              </a:lnSpc>
              <a:spcBef>
                <a:spcPts val="0"/>
              </a:spcBef>
              <a:spcAft>
                <a:spcPts val="0"/>
              </a:spcAft>
            </a:pPr>
            <a:r>
              <a:rPr lang="en-US" sz="3900" dirty="0"/>
              <a:t>Jesus replied, “If I don’t wash you, you have </a:t>
            </a:r>
          </a:p>
          <a:p>
            <a:pPr marR="0">
              <a:lnSpc>
                <a:spcPct val="100000"/>
              </a:lnSpc>
              <a:spcBef>
                <a:spcPts val="0"/>
              </a:spcBef>
              <a:spcAft>
                <a:spcPts val="0"/>
              </a:spcAft>
            </a:pPr>
            <a:r>
              <a:rPr lang="en-US" sz="3900" dirty="0"/>
              <a:t>no part with me.”</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900" dirty="0"/>
              <a:t>Simon Peter said to him, “Lord, not only my feet, but also my hands and my head.”</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7DEE4024-2B64-D56F-060E-9E6DC7DDCB2C}"/>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13:1-11</a:t>
            </a:r>
            <a:endParaRPr lang="en-US" sz="4800" dirty="0"/>
          </a:p>
        </p:txBody>
      </p:sp>
    </p:spTree>
    <p:extLst>
      <p:ext uri="{BB962C8B-B14F-4D97-AF65-F5344CB8AC3E}">
        <p14:creationId xmlns:p14="http://schemas.microsoft.com/office/powerpoint/2010/main" val="1944394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4FFCD-8FC0-E27B-F8F0-E2D3A74843D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085066F-BD4F-3520-4DEF-78BBD86E9FB9}"/>
              </a:ext>
            </a:extLst>
          </p:cNvPr>
          <p:cNvSpPr>
            <a:spLocks noGrp="1"/>
          </p:cNvSpPr>
          <p:nvPr>
            <p:ph type="body" sz="quarter" idx="23"/>
          </p:nvPr>
        </p:nvSpPr>
        <p:spPr>
          <a:xfrm>
            <a:off x="640696" y="1752600"/>
            <a:ext cx="10940118" cy="3118349"/>
          </a:xfrm>
        </p:spPr>
        <p:txBody>
          <a:bodyPr/>
          <a:lstStyle/>
          <a:p>
            <a:pPr marR="0">
              <a:lnSpc>
                <a:spcPct val="100000"/>
              </a:lnSpc>
              <a:spcBef>
                <a:spcPts val="0"/>
              </a:spcBef>
              <a:spcAft>
                <a:spcPts val="0"/>
              </a:spcAft>
            </a:pPr>
            <a:r>
              <a:rPr lang="en-US" sz="3900" dirty="0"/>
              <a:t>“One who has bathed,” Jesus told him, </a:t>
            </a:r>
          </a:p>
          <a:p>
            <a:pPr marR="0">
              <a:lnSpc>
                <a:spcPct val="100000"/>
              </a:lnSpc>
              <a:spcBef>
                <a:spcPts val="0"/>
              </a:spcBef>
              <a:spcAft>
                <a:spcPts val="0"/>
              </a:spcAft>
            </a:pPr>
            <a:r>
              <a:rPr lang="en-US" sz="3900" dirty="0"/>
              <a:t>“doesn’t need to wash anything except his feet, but he is completely clean. You are clean, </a:t>
            </a:r>
          </a:p>
          <a:p>
            <a:pPr marR="0">
              <a:lnSpc>
                <a:spcPct val="100000"/>
              </a:lnSpc>
              <a:spcBef>
                <a:spcPts val="0"/>
              </a:spcBef>
              <a:spcAft>
                <a:spcPts val="0"/>
              </a:spcAft>
            </a:pPr>
            <a:r>
              <a:rPr lang="en-US" sz="3900" dirty="0"/>
              <a:t>but not all of you.” For he knew who would betray him. This is why he said, “Not all of </a:t>
            </a:r>
          </a:p>
          <a:p>
            <a:pPr marR="0">
              <a:lnSpc>
                <a:spcPct val="100000"/>
              </a:lnSpc>
              <a:spcBef>
                <a:spcPts val="0"/>
              </a:spcBef>
              <a:spcAft>
                <a:spcPts val="0"/>
              </a:spcAft>
            </a:pPr>
            <a:r>
              <a:rPr lang="en-US" sz="3900" dirty="0"/>
              <a:t>you are clean.”</a:t>
            </a:r>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92ABFC58-BA07-5E1C-02F0-5BF7B9D1E94F}"/>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a:solidFill>
                  <a:srgbClr val="867A72"/>
                </a:solidFill>
              </a:rPr>
              <a:t>John 13:1-11</a:t>
            </a:r>
            <a:endParaRPr lang="en-US" sz="4800" dirty="0"/>
          </a:p>
        </p:txBody>
      </p:sp>
    </p:spTree>
    <p:extLst>
      <p:ext uri="{BB962C8B-B14F-4D97-AF65-F5344CB8AC3E}">
        <p14:creationId xmlns:p14="http://schemas.microsoft.com/office/powerpoint/2010/main" val="218779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F6A9C28A-9A31-4FE7-BA02-DEA49D7120ED}"/>
              </a:ext>
            </a:extLst>
          </p:cNvPr>
          <p:cNvSpPr>
            <a:spLocks noGrp="1"/>
          </p:cNvSpPr>
          <p:nvPr>
            <p:ph type="body" sz="quarter" idx="19"/>
          </p:nvPr>
        </p:nvSpPr>
        <p:spPr>
          <a:xfrm>
            <a:off x="4037013" y="457200"/>
            <a:ext cx="7391399" cy="5943600"/>
          </a:xfrm>
        </p:spPr>
        <p:txBody>
          <a:bodyPr anchor="ctr"/>
          <a:lstStyle/>
          <a:p>
            <a:r>
              <a:rPr lang="en-US" sz="4000" b="1" dirty="0"/>
              <a:t>What did Jesus’s </a:t>
            </a:r>
          </a:p>
          <a:p>
            <a:r>
              <a:rPr lang="en-US" sz="4000" b="1" dirty="0"/>
              <a:t>actions reveal about His identity? </a:t>
            </a:r>
          </a:p>
        </p:txBody>
      </p:sp>
    </p:spTree>
    <p:extLst>
      <p:ext uri="{BB962C8B-B14F-4D97-AF65-F5344CB8AC3E}">
        <p14:creationId xmlns:p14="http://schemas.microsoft.com/office/powerpoint/2010/main" val="2008875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EE2B-7820-8777-0FD8-363E27E274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4CF49E1-F796-2604-00BB-DB928BBCA419}"/>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5AD4366-2809-AB43-DD29-B196599F0A3A}"/>
              </a:ext>
            </a:extLst>
          </p:cNvPr>
          <p:cNvSpPr>
            <a:spLocks noGrp="1"/>
          </p:cNvSpPr>
          <p:nvPr>
            <p:ph type="body" sz="quarter" idx="19"/>
          </p:nvPr>
        </p:nvSpPr>
        <p:spPr>
          <a:xfrm>
            <a:off x="4037013" y="457200"/>
            <a:ext cx="7391399" cy="5943600"/>
          </a:xfrm>
        </p:spPr>
        <p:txBody>
          <a:bodyPr anchor="ctr"/>
          <a:lstStyle/>
          <a:p>
            <a:r>
              <a:rPr lang="en-US" sz="4000" b="1" dirty="0"/>
              <a:t>Why was it </a:t>
            </a:r>
          </a:p>
          <a:p>
            <a:r>
              <a:rPr lang="en-US" sz="4000" b="1" dirty="0"/>
              <a:t>significant that Jesus </a:t>
            </a:r>
          </a:p>
          <a:p>
            <a:r>
              <a:rPr lang="en-US" sz="4000" b="1" dirty="0"/>
              <a:t>washed Judas’s feet?</a:t>
            </a:r>
          </a:p>
        </p:txBody>
      </p:sp>
    </p:spTree>
    <p:extLst>
      <p:ext uri="{BB962C8B-B14F-4D97-AF65-F5344CB8AC3E}">
        <p14:creationId xmlns:p14="http://schemas.microsoft.com/office/powerpoint/2010/main" val="2143452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FE66-62EA-7BA6-A669-96BC0A6A883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E6B29F5-02BD-5C4E-2641-4CCEEE540673}"/>
              </a:ext>
            </a:extLst>
          </p:cNvPr>
          <p:cNvSpPr>
            <a:spLocks noGrp="1"/>
          </p:cNvSpPr>
          <p:nvPr>
            <p:ph type="body" sz="quarter" idx="19"/>
          </p:nvPr>
        </p:nvSpPr>
        <p:spPr>
          <a:xfrm>
            <a:off x="4037013" y="457200"/>
            <a:ext cx="7391399" cy="5943600"/>
          </a:xfrm>
        </p:spPr>
        <p:txBody>
          <a:bodyPr anchor="ctr"/>
          <a:lstStyle/>
          <a:p>
            <a:r>
              <a:rPr lang="en-US" sz="3800" b="1" dirty="0"/>
              <a:t>Who is difficult for you to serve, and what would it look like to do so anyway? </a:t>
            </a:r>
          </a:p>
        </p:txBody>
      </p:sp>
      <p:sp>
        <p:nvSpPr>
          <p:cNvPr id="5" name="Title 4">
            <a:extLst>
              <a:ext uri="{FF2B5EF4-FFF2-40B4-BE49-F238E27FC236}">
                <a16:creationId xmlns:a16="http://schemas.microsoft.com/office/drawing/2014/main" id="{827A2075-C9E2-2752-DAEE-953287CF67EE}"/>
              </a:ext>
            </a:extLst>
          </p:cNvPr>
          <p:cNvSpPr>
            <a:spLocks noGrp="1"/>
          </p:cNvSpPr>
          <p:nvPr>
            <p:ph type="title"/>
          </p:nvPr>
        </p:nvSpPr>
        <p:spPr/>
        <p:txBody>
          <a:bodyPr>
            <a:normAutofit fontScale="90000"/>
          </a:bodyPr>
          <a:lstStyle/>
          <a:p>
            <a:pPr>
              <a:lnSpc>
                <a:spcPct val="150000"/>
              </a:lnSpc>
            </a:pPr>
            <a:r>
              <a:rPr lang="en-US" dirty="0"/>
              <a:t>Discuss</a:t>
            </a:r>
          </a:p>
        </p:txBody>
      </p:sp>
    </p:spTree>
    <p:extLst>
      <p:ext uri="{BB962C8B-B14F-4D97-AF65-F5344CB8AC3E}">
        <p14:creationId xmlns:p14="http://schemas.microsoft.com/office/powerpoint/2010/main" val="4201980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61D3-0399-661C-FDAA-B648456C6B70}"/>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87BF9FAE-047B-A842-E7E0-9255E49679F6}"/>
              </a:ext>
            </a:extLst>
          </p:cNvPr>
          <p:cNvSpPr>
            <a:spLocks noGrp="1"/>
          </p:cNvSpPr>
          <p:nvPr>
            <p:ph type="title"/>
          </p:nvPr>
        </p:nvSpPr>
        <p:spPr>
          <a:xfrm>
            <a:off x="-1" y="762000"/>
            <a:ext cx="12188825" cy="4419600"/>
          </a:xfrm>
        </p:spPr>
        <p:txBody>
          <a:bodyPr anchor="b">
            <a:noAutofit/>
          </a:bodyPr>
          <a:lstStyle/>
          <a:p>
            <a:pPr marR="0">
              <a:lnSpc>
                <a:spcPct val="100000"/>
              </a:lnSpc>
              <a:spcBef>
                <a:spcPts val="0"/>
              </a:spcBef>
              <a:spcAft>
                <a:spcPts val="0"/>
              </a:spcAft>
            </a:pPr>
            <a:r>
              <a:rPr lang="en-US" sz="5500" dirty="0"/>
              <a:t>2. Because Jesus set </a:t>
            </a:r>
            <a:br>
              <a:rPr lang="en-US" sz="5500" dirty="0"/>
            </a:br>
            <a:r>
              <a:rPr lang="en-US" sz="5500" dirty="0"/>
              <a:t>an example of </a:t>
            </a:r>
            <a:r>
              <a:rPr lang="en-US" sz="5500" u="sng" dirty="0"/>
              <a:t>service</a:t>
            </a:r>
            <a:r>
              <a:rPr lang="en-US" sz="5500" dirty="0"/>
              <a:t>, I can serve others as an </a:t>
            </a:r>
            <a:r>
              <a:rPr lang="en-US" sz="5500" u="sng" dirty="0"/>
              <a:t>extension</a:t>
            </a:r>
            <a:r>
              <a:rPr lang="en-US" sz="5500" dirty="0"/>
              <a:t> </a:t>
            </a:r>
            <a:br>
              <a:rPr lang="en-US" sz="5500" dirty="0"/>
            </a:br>
            <a:r>
              <a:rPr lang="en-US" sz="5500" dirty="0"/>
              <a:t>of His love.</a:t>
            </a:r>
          </a:p>
        </p:txBody>
      </p:sp>
    </p:spTree>
    <p:extLst>
      <p:ext uri="{BB962C8B-B14F-4D97-AF65-F5344CB8AC3E}">
        <p14:creationId xmlns:p14="http://schemas.microsoft.com/office/powerpoint/2010/main" val="524395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2C7F4-E000-91E8-F49E-AB4F5470B15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52D98E1-9EFC-8383-BA9D-701A69C1C859}"/>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When Jesus had washed their feet and put on his outer clothing, he reclined again and said to them, “Do you know what I have done for you? You call me Teacher and Lord—and you are speaking rightly, since that is what I am.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279EA0F6-C8A5-49DE-5FF0-35321F80B7D2}"/>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13:12-20</a:t>
            </a:r>
            <a:endParaRPr lang="en-US" dirty="0"/>
          </a:p>
        </p:txBody>
      </p:sp>
    </p:spTree>
    <p:extLst>
      <p:ext uri="{BB962C8B-B14F-4D97-AF65-F5344CB8AC3E}">
        <p14:creationId xmlns:p14="http://schemas.microsoft.com/office/powerpoint/2010/main" val="2588853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0BA60-D555-D276-DF9F-C9D791AEA1D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5FB71F2-F3EA-5794-27DB-971D1C69F1CC}"/>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So if I, your Lord and Teacher, have washed your feet, you also ought to wash one another’s feet. For I have given you an example, that you also should do just as I have done for you. </a:t>
            </a:r>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0C8FC527-7993-B11B-2216-AF385CE5C9B1}"/>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13:12-20</a:t>
            </a:r>
            <a:endParaRPr lang="en-US" dirty="0"/>
          </a:p>
        </p:txBody>
      </p:sp>
    </p:spTree>
    <p:extLst>
      <p:ext uri="{BB962C8B-B14F-4D97-AF65-F5344CB8AC3E}">
        <p14:creationId xmlns:p14="http://schemas.microsoft.com/office/powerpoint/2010/main" val="115968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95525-409D-4294-D813-42CC43E7BC0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C045A94-09CB-9D6C-F721-FC3870ADAAD3}"/>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“Truly I tell you, a servant is not greater </a:t>
            </a:r>
          </a:p>
          <a:p>
            <a:pPr>
              <a:lnSpc>
                <a:spcPct val="100000"/>
              </a:lnSpc>
              <a:spcAft>
                <a:spcPts val="0"/>
              </a:spcAft>
            </a:pPr>
            <a:r>
              <a:rPr lang="en-US" sz="4000" dirty="0"/>
              <a:t>than his master, and a messenger is not greater than the one who sent him. If you know these things, you are blessed if </a:t>
            </a:r>
          </a:p>
          <a:p>
            <a:pPr>
              <a:lnSpc>
                <a:spcPct val="100000"/>
              </a:lnSpc>
              <a:spcAft>
                <a:spcPts val="0"/>
              </a:spcAft>
            </a:pPr>
            <a:r>
              <a:rPr lang="en-US" sz="4000" dirty="0"/>
              <a:t>you do them.</a:t>
            </a:r>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C9A8250C-A699-F1C3-97D9-2F21272C6051}"/>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13:12-20</a:t>
            </a:r>
            <a:endParaRPr lang="en-US" dirty="0"/>
          </a:p>
        </p:txBody>
      </p:sp>
    </p:spTree>
    <p:extLst>
      <p:ext uri="{BB962C8B-B14F-4D97-AF65-F5344CB8AC3E}">
        <p14:creationId xmlns:p14="http://schemas.microsoft.com/office/powerpoint/2010/main" val="2417713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01F1-ED87-B63B-515E-86C917039A4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BE934F1-E7E7-602B-4E5E-B683304B63EF}"/>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“I’m not speaking about all of you; I know those I have chosen. But the Scripture must be fulfilled: The one who eats my bread has raised his heel against me. I am telling you now before it happens, so that when it does happen you will believe that I am he. </a:t>
            </a:r>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7367B062-80C7-9DF9-EC0D-E0F43DFC1897}"/>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13:12-20</a:t>
            </a:r>
            <a:endParaRPr lang="en-US" dirty="0"/>
          </a:p>
        </p:txBody>
      </p:sp>
    </p:spTree>
    <p:extLst>
      <p:ext uri="{BB962C8B-B14F-4D97-AF65-F5344CB8AC3E}">
        <p14:creationId xmlns:p14="http://schemas.microsoft.com/office/powerpoint/2010/main" val="3478687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A50C1-8E38-363C-E167-B523418F9A7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AAE44C7-0DB2-3279-3EB3-595E84B3F286}"/>
              </a:ext>
            </a:extLst>
          </p:cNvPr>
          <p:cNvSpPr>
            <a:spLocks noGrp="1"/>
          </p:cNvSpPr>
          <p:nvPr>
            <p:ph type="body" sz="quarter" idx="23"/>
          </p:nvPr>
        </p:nvSpPr>
        <p:spPr>
          <a:xfrm>
            <a:off x="1040058" y="2133600"/>
            <a:ext cx="10141394" cy="1879804"/>
          </a:xfrm>
        </p:spPr>
        <p:txBody>
          <a:bodyPr/>
          <a:lstStyle/>
          <a:p>
            <a:pPr>
              <a:lnSpc>
                <a:spcPct val="100000"/>
              </a:lnSpc>
              <a:spcAft>
                <a:spcPts val="0"/>
              </a:spcAft>
            </a:pPr>
            <a:r>
              <a:rPr lang="en-US" sz="4000" dirty="0"/>
              <a:t>Truly I tell you, whoever receives anyone I send receives me, and the one who receives me receives him who sent me.”</a:t>
            </a:r>
          </a:p>
        </p:txBody>
      </p:sp>
      <p:sp>
        <p:nvSpPr>
          <p:cNvPr id="2" name="Text Placeholder 2">
            <a:extLst>
              <a:ext uri="{FF2B5EF4-FFF2-40B4-BE49-F238E27FC236}">
                <a16:creationId xmlns:a16="http://schemas.microsoft.com/office/drawing/2014/main" id="{258FAB33-C8AA-F09D-D0BD-DBE50F53181D}"/>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13:12-20</a:t>
            </a:r>
            <a:endParaRPr lang="en-US" dirty="0"/>
          </a:p>
        </p:txBody>
      </p:sp>
    </p:spTree>
    <p:extLst>
      <p:ext uri="{BB962C8B-B14F-4D97-AF65-F5344CB8AC3E}">
        <p14:creationId xmlns:p14="http://schemas.microsoft.com/office/powerpoint/2010/main" val="2297583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083C9-FE99-2579-8A37-C743BE964E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DB4606-CCE1-6150-EA0B-E990A29EF23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AD339BEC-27F5-7078-E088-FBE5C10BEE3D}"/>
              </a:ext>
            </a:extLst>
          </p:cNvPr>
          <p:cNvSpPr>
            <a:spLocks noGrp="1"/>
          </p:cNvSpPr>
          <p:nvPr>
            <p:ph type="body" sz="quarter" idx="19"/>
          </p:nvPr>
        </p:nvSpPr>
        <p:spPr>
          <a:xfrm>
            <a:off x="4037013" y="457200"/>
            <a:ext cx="7391399" cy="5943600"/>
          </a:xfrm>
        </p:spPr>
        <p:txBody>
          <a:bodyPr anchor="ctr"/>
          <a:lstStyle/>
          <a:p>
            <a:r>
              <a:rPr lang="en-US" sz="4200" b="1" dirty="0"/>
              <a:t>What command did Jesus give His disciples?</a:t>
            </a:r>
            <a:endParaRPr lang="en-US" sz="4000" dirty="0"/>
          </a:p>
        </p:txBody>
      </p:sp>
    </p:spTree>
    <p:extLst>
      <p:ext uri="{BB962C8B-B14F-4D97-AF65-F5344CB8AC3E}">
        <p14:creationId xmlns:p14="http://schemas.microsoft.com/office/powerpoint/2010/main" val="1464740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61FA3-1A8B-360A-CF34-2881A9654C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37B2AF1-53CF-B827-B590-E099C5CF8BE3}"/>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63F15454-048F-F657-A0D3-F7134518971D}"/>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Why is serving others often difficult in practice?</a:t>
            </a:r>
          </a:p>
        </p:txBody>
      </p:sp>
    </p:spTree>
    <p:extLst>
      <p:ext uri="{BB962C8B-B14F-4D97-AF65-F5344CB8AC3E}">
        <p14:creationId xmlns:p14="http://schemas.microsoft.com/office/powerpoint/2010/main" val="2698932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F1C51-AF9F-20C9-6015-87FACCC013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19071A-D361-39B3-7520-8C4D47173956}"/>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C57AFEB1-C0F4-FAF1-D106-473D0B8BA2EA}"/>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Where is God calling </a:t>
            </a:r>
          </a:p>
          <a:p>
            <a:pPr>
              <a:lnSpc>
                <a:spcPct val="100000"/>
              </a:lnSpc>
            </a:pPr>
            <a:r>
              <a:rPr lang="en-US" sz="4000" b="1" dirty="0"/>
              <a:t>you to serve quietly and consistently?</a:t>
            </a:r>
          </a:p>
        </p:txBody>
      </p:sp>
    </p:spTree>
    <p:extLst>
      <p:ext uri="{BB962C8B-B14F-4D97-AF65-F5344CB8AC3E}">
        <p14:creationId xmlns:p14="http://schemas.microsoft.com/office/powerpoint/2010/main" val="3883494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36B0-5D1E-5793-7F5D-7BB0EEDCF5C9}"/>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D20ACF4-DBC6-0A5D-FFBB-114BE814346A}"/>
              </a:ext>
            </a:extLst>
          </p:cNvPr>
          <p:cNvSpPr>
            <a:spLocks noGrp="1"/>
          </p:cNvSpPr>
          <p:nvPr>
            <p:ph type="title"/>
          </p:nvPr>
        </p:nvSpPr>
        <p:spPr>
          <a:xfrm>
            <a:off x="-1" y="685800"/>
            <a:ext cx="12188825" cy="4419600"/>
          </a:xfrm>
        </p:spPr>
        <p:txBody>
          <a:bodyPr anchor="b">
            <a:noAutofit/>
          </a:bodyPr>
          <a:lstStyle/>
          <a:p>
            <a:pPr marR="0">
              <a:lnSpc>
                <a:spcPct val="150000"/>
              </a:lnSpc>
              <a:spcBef>
                <a:spcPts val="0"/>
              </a:spcBef>
              <a:spcAft>
                <a:spcPts val="0"/>
              </a:spcAft>
            </a:pPr>
            <a:r>
              <a:rPr lang="en-US" sz="5000" dirty="0"/>
              <a:t>3. Because of Jesus’ </a:t>
            </a:r>
            <a:br>
              <a:rPr lang="en-US" sz="5000" dirty="0"/>
            </a:br>
            <a:r>
              <a:rPr lang="en-US" sz="5000" u="sng" dirty="0"/>
              <a:t>faithfulness</a:t>
            </a:r>
            <a:r>
              <a:rPr lang="en-US" sz="5000" dirty="0"/>
              <a:t>, I can remain faithful </a:t>
            </a:r>
            <a:br>
              <a:rPr lang="en-US" sz="5000" dirty="0"/>
            </a:br>
            <a:r>
              <a:rPr lang="en-US" sz="5000" dirty="0"/>
              <a:t>to </a:t>
            </a:r>
            <a:r>
              <a:rPr lang="en-US" sz="5000" u="sng" dirty="0"/>
              <a:t>love</a:t>
            </a:r>
            <a:r>
              <a:rPr lang="en-US" sz="5000" dirty="0"/>
              <a:t> and </a:t>
            </a:r>
            <a:r>
              <a:rPr lang="en-US" sz="5000" u="sng" dirty="0"/>
              <a:t>obedience</a:t>
            </a:r>
            <a:r>
              <a:rPr lang="en-US" sz="5000" dirty="0"/>
              <a:t>. </a:t>
            </a:r>
          </a:p>
        </p:txBody>
      </p:sp>
    </p:spTree>
    <p:extLst>
      <p:ext uri="{BB962C8B-B14F-4D97-AF65-F5344CB8AC3E}">
        <p14:creationId xmlns:p14="http://schemas.microsoft.com/office/powerpoint/2010/main" val="3631798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66D56-8E3D-23CE-0184-77A92D45210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87ABB4F-9834-546E-D29E-ED6C1FEB1F50}"/>
              </a:ext>
            </a:extLst>
          </p:cNvPr>
          <p:cNvSpPr>
            <a:spLocks noGrp="1"/>
          </p:cNvSpPr>
          <p:nvPr>
            <p:ph type="body" sz="quarter" idx="23"/>
          </p:nvPr>
        </p:nvSpPr>
        <p:spPr>
          <a:xfrm>
            <a:off x="942741" y="1600200"/>
            <a:ext cx="10270659" cy="4531522"/>
          </a:xfrm>
        </p:spPr>
        <p:txBody>
          <a:bodyPr/>
          <a:lstStyle/>
          <a:p>
            <a:pPr>
              <a:lnSpc>
                <a:spcPct val="112000"/>
              </a:lnSpc>
              <a:spcAft>
                <a:spcPts val="0"/>
              </a:spcAft>
            </a:pPr>
            <a:r>
              <a:rPr lang="en-US" sz="3900" dirty="0"/>
              <a:t>When Jesus had said this, he was troubled in his spirit and testified, “Truly I tell you, one of you will betray me.”</a:t>
            </a:r>
          </a:p>
          <a:p>
            <a:pPr>
              <a:lnSpc>
                <a:spcPct val="112000"/>
              </a:lnSpc>
              <a:spcAft>
                <a:spcPts val="0"/>
              </a:spcAft>
            </a:pPr>
            <a:endParaRPr lang="en-US" sz="3900" dirty="0"/>
          </a:p>
          <a:p>
            <a:pPr>
              <a:lnSpc>
                <a:spcPct val="112000"/>
              </a:lnSpc>
              <a:spcAft>
                <a:spcPts val="0"/>
              </a:spcAft>
            </a:pPr>
            <a:r>
              <a:rPr lang="en-US" sz="3900" dirty="0"/>
              <a:t>The disciples started looking at one another—uncertain which one he was speaking about.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1F220826-0BBA-36E1-8BC2-02CC463750A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13:21-30</a:t>
            </a:r>
            <a:endParaRPr lang="en-US" dirty="0"/>
          </a:p>
        </p:txBody>
      </p:sp>
    </p:spTree>
    <p:extLst>
      <p:ext uri="{BB962C8B-B14F-4D97-AF65-F5344CB8AC3E}">
        <p14:creationId xmlns:p14="http://schemas.microsoft.com/office/powerpoint/2010/main" val="2610870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F11A0-ECBA-D0A8-FCBF-9617FB6A669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2112DF6-4A06-E256-1608-CD625BCC476B}"/>
              </a:ext>
            </a:extLst>
          </p:cNvPr>
          <p:cNvSpPr>
            <a:spLocks noGrp="1"/>
          </p:cNvSpPr>
          <p:nvPr>
            <p:ph type="body" sz="quarter" idx="23"/>
          </p:nvPr>
        </p:nvSpPr>
        <p:spPr>
          <a:xfrm>
            <a:off x="942741" y="1716878"/>
            <a:ext cx="10270659" cy="4531522"/>
          </a:xfrm>
        </p:spPr>
        <p:txBody>
          <a:bodyPr/>
          <a:lstStyle/>
          <a:p>
            <a:pPr>
              <a:lnSpc>
                <a:spcPct val="112000"/>
              </a:lnSpc>
              <a:spcAft>
                <a:spcPts val="0"/>
              </a:spcAft>
            </a:pPr>
            <a:r>
              <a:rPr lang="en-US" sz="3900" dirty="0"/>
              <a:t>One of his disciples, the one Jesus </a:t>
            </a:r>
          </a:p>
          <a:p>
            <a:pPr>
              <a:lnSpc>
                <a:spcPct val="112000"/>
              </a:lnSpc>
              <a:spcAft>
                <a:spcPts val="0"/>
              </a:spcAft>
            </a:pPr>
            <a:r>
              <a:rPr lang="en-US" sz="3900" dirty="0"/>
              <a:t>loved, was reclining close beside Jesus. Simon Peter motioned to him to find out who it was he was talking about. So he leaned back against Jesus and asked him, </a:t>
            </a:r>
          </a:p>
          <a:p>
            <a:pPr>
              <a:lnSpc>
                <a:spcPct val="112000"/>
              </a:lnSpc>
              <a:spcAft>
                <a:spcPts val="0"/>
              </a:spcAft>
            </a:pPr>
            <a:r>
              <a:rPr lang="en-US" sz="3900" dirty="0"/>
              <a:t>“Lord, who is it?”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A8337218-AC11-C50D-4522-3CF7A2313D6E}"/>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13:21-30</a:t>
            </a:r>
            <a:endParaRPr lang="en-US" dirty="0"/>
          </a:p>
        </p:txBody>
      </p:sp>
    </p:spTree>
    <p:extLst>
      <p:ext uri="{BB962C8B-B14F-4D97-AF65-F5344CB8AC3E}">
        <p14:creationId xmlns:p14="http://schemas.microsoft.com/office/powerpoint/2010/main" val="3036369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84338-7415-66E5-BE7B-CCC5CDAAAD1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AB54AAF-E58B-1A63-DB12-8543D89B00AC}"/>
              </a:ext>
            </a:extLst>
          </p:cNvPr>
          <p:cNvSpPr>
            <a:spLocks noGrp="1"/>
          </p:cNvSpPr>
          <p:nvPr>
            <p:ph type="body" sz="quarter" idx="23"/>
          </p:nvPr>
        </p:nvSpPr>
        <p:spPr>
          <a:xfrm>
            <a:off x="942741" y="1716878"/>
            <a:ext cx="10270659" cy="4531522"/>
          </a:xfrm>
        </p:spPr>
        <p:txBody>
          <a:bodyPr/>
          <a:lstStyle/>
          <a:p>
            <a:pPr>
              <a:lnSpc>
                <a:spcPct val="112000"/>
              </a:lnSpc>
              <a:spcAft>
                <a:spcPts val="0"/>
              </a:spcAft>
            </a:pPr>
            <a:r>
              <a:rPr lang="en-US" sz="3900" dirty="0"/>
              <a:t>Jesus replied, “He’s the one I give the piece of bread to after I have dipped it.” When he had dipped the bread, he gave it to Judas, Simon Iscariot’s son. After Judas ate the piece of bread, Satan entered him. So Jesus told him, “What you’re doing, do quickly.”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B21507B9-7048-2F03-8580-71357C48A529}"/>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13:21-30</a:t>
            </a:r>
            <a:endParaRPr lang="en-US" dirty="0"/>
          </a:p>
        </p:txBody>
      </p:sp>
    </p:spTree>
    <p:extLst>
      <p:ext uri="{BB962C8B-B14F-4D97-AF65-F5344CB8AC3E}">
        <p14:creationId xmlns:p14="http://schemas.microsoft.com/office/powerpoint/2010/main" val="4218375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43220-16DF-57E8-9687-D2E4673E496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B720D1E-929F-5F03-6839-2BD09FA0F30B}"/>
              </a:ext>
            </a:extLst>
          </p:cNvPr>
          <p:cNvSpPr>
            <a:spLocks noGrp="1"/>
          </p:cNvSpPr>
          <p:nvPr>
            <p:ph type="body" sz="quarter" idx="23"/>
          </p:nvPr>
        </p:nvSpPr>
        <p:spPr>
          <a:xfrm>
            <a:off x="942741" y="1716878"/>
            <a:ext cx="10270659" cy="4531522"/>
          </a:xfrm>
        </p:spPr>
        <p:txBody>
          <a:bodyPr/>
          <a:lstStyle/>
          <a:p>
            <a:pPr>
              <a:lnSpc>
                <a:spcPct val="112000"/>
              </a:lnSpc>
              <a:spcAft>
                <a:spcPts val="0"/>
              </a:spcAft>
            </a:pPr>
            <a:r>
              <a:rPr lang="en-US" sz="3900" dirty="0"/>
              <a:t>None of those reclining at the table knew why he said this to him. Since Judas kept the money-bag, some thought that Jesus was telling him, “Buy what we need for the festival,” or that he should give something to the poor. After receiving the piece of bread, he immediately left. And it was night.</a:t>
            </a:r>
          </a:p>
        </p:txBody>
      </p:sp>
      <p:sp>
        <p:nvSpPr>
          <p:cNvPr id="2" name="Text Placeholder 2">
            <a:extLst>
              <a:ext uri="{FF2B5EF4-FFF2-40B4-BE49-F238E27FC236}">
                <a16:creationId xmlns:a16="http://schemas.microsoft.com/office/drawing/2014/main" id="{DBF7A694-B049-027F-E71B-8DEBEDAFD12F}"/>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13:21-30</a:t>
            </a:r>
            <a:endParaRPr lang="en-US" dirty="0"/>
          </a:p>
        </p:txBody>
      </p:sp>
    </p:spTree>
    <p:extLst>
      <p:ext uri="{BB962C8B-B14F-4D97-AF65-F5344CB8AC3E}">
        <p14:creationId xmlns:p14="http://schemas.microsoft.com/office/powerpoint/2010/main" val="3719397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3462-2A9D-6E91-36B7-B68A99EEB7E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2B420F-35F8-2D8C-26D8-A5FB897970DD}"/>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9A9EF651-F9EA-40D7-2C35-39AD90FE3DFF}"/>
              </a:ext>
            </a:extLst>
          </p:cNvPr>
          <p:cNvSpPr>
            <a:spLocks noGrp="1"/>
          </p:cNvSpPr>
          <p:nvPr>
            <p:ph type="body" sz="quarter" idx="19"/>
          </p:nvPr>
        </p:nvSpPr>
        <p:spPr>
          <a:xfrm>
            <a:off x="4037013" y="381000"/>
            <a:ext cx="7391399" cy="5943600"/>
          </a:xfrm>
        </p:spPr>
        <p:txBody>
          <a:bodyPr anchor="ctr"/>
          <a:lstStyle/>
          <a:p>
            <a:r>
              <a:rPr lang="en-US" sz="4200" b="1" dirty="0"/>
              <a:t>How did Jesus reveal </a:t>
            </a:r>
          </a:p>
          <a:p>
            <a:r>
              <a:rPr lang="en-US" sz="4200" b="1" dirty="0"/>
              <a:t>His betrayer?</a:t>
            </a:r>
          </a:p>
        </p:txBody>
      </p:sp>
    </p:spTree>
    <p:extLst>
      <p:ext uri="{BB962C8B-B14F-4D97-AF65-F5344CB8AC3E}">
        <p14:creationId xmlns:p14="http://schemas.microsoft.com/office/powerpoint/2010/main" val="2555783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0CA0-4935-9356-896E-D7074BBE452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99E921F-C7B2-58EE-B6C9-408419335687}"/>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124006D8-4C1B-B366-88A1-2AD8C7AAFB8E}"/>
              </a:ext>
            </a:extLst>
          </p:cNvPr>
          <p:cNvSpPr>
            <a:spLocks noGrp="1"/>
          </p:cNvSpPr>
          <p:nvPr>
            <p:ph type="body" sz="quarter" idx="19"/>
          </p:nvPr>
        </p:nvSpPr>
        <p:spPr>
          <a:xfrm>
            <a:off x="4037013" y="381000"/>
            <a:ext cx="7391399" cy="5943600"/>
          </a:xfrm>
        </p:spPr>
        <p:txBody>
          <a:bodyPr anchor="ctr"/>
          <a:lstStyle/>
          <a:p>
            <a:r>
              <a:rPr lang="en-US" sz="4000" b="1" dirty="0"/>
              <a:t>What did Jesus’s response </a:t>
            </a:r>
          </a:p>
          <a:p>
            <a:r>
              <a:rPr lang="en-US" sz="4000" b="1" dirty="0"/>
              <a:t>to Judas reveal about His character?</a:t>
            </a:r>
          </a:p>
        </p:txBody>
      </p:sp>
    </p:spTree>
    <p:extLst>
      <p:ext uri="{BB962C8B-B14F-4D97-AF65-F5344CB8AC3E}">
        <p14:creationId xmlns:p14="http://schemas.microsoft.com/office/powerpoint/2010/main" val="18402415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C714-31A6-095B-7817-2C8D5B520CB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DC1156-6E19-B000-565E-ABD9517F9F9E}"/>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E0ACF0D-234B-B576-9E4F-8615DB594970}"/>
              </a:ext>
            </a:extLst>
          </p:cNvPr>
          <p:cNvSpPr>
            <a:spLocks noGrp="1"/>
          </p:cNvSpPr>
          <p:nvPr>
            <p:ph type="body" sz="quarter" idx="19"/>
          </p:nvPr>
        </p:nvSpPr>
        <p:spPr>
          <a:xfrm>
            <a:off x="4037013" y="457200"/>
            <a:ext cx="7391399" cy="5943600"/>
          </a:xfrm>
        </p:spPr>
        <p:txBody>
          <a:bodyPr anchor="ctr"/>
          <a:lstStyle/>
          <a:p>
            <a:r>
              <a:rPr lang="en-US" sz="4000" b="1" dirty="0"/>
              <a:t>How can you remain </a:t>
            </a:r>
          </a:p>
          <a:p>
            <a:r>
              <a:rPr lang="en-US" sz="4000" b="1" dirty="0"/>
              <a:t>faithful even when others </a:t>
            </a:r>
          </a:p>
          <a:p>
            <a:r>
              <a:rPr lang="en-US" sz="4000" b="1" dirty="0"/>
              <a:t>are not?</a:t>
            </a:r>
            <a:endParaRPr lang="en-US" sz="4000" dirty="0"/>
          </a:p>
        </p:txBody>
      </p:sp>
    </p:spTree>
    <p:extLst>
      <p:ext uri="{BB962C8B-B14F-4D97-AF65-F5344CB8AC3E}">
        <p14:creationId xmlns:p14="http://schemas.microsoft.com/office/powerpoint/2010/main" val="2496776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300B9-1AFF-9B66-99D2-06EF5DBC6E47}"/>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736FE31F-E751-E1DC-7305-8E92DA120B1A}"/>
              </a:ext>
            </a:extLst>
          </p:cNvPr>
          <p:cNvSpPr txBox="1">
            <a:spLocks/>
          </p:cNvSpPr>
          <p:nvPr/>
        </p:nvSpPr>
        <p:spPr>
          <a:xfrm>
            <a:off x="624352" y="3124200"/>
            <a:ext cx="10940118" cy="762000"/>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6000">
                <a:solidFill>
                  <a:srgbClr val="867A72"/>
                </a:solidFill>
              </a:rPr>
              <a:t>Deeper focus</a:t>
            </a:r>
            <a:endParaRPr lang="en-US" sz="6000" dirty="0">
              <a:solidFill>
                <a:srgbClr val="867A72"/>
              </a:solidFill>
            </a:endParaRPr>
          </a:p>
        </p:txBody>
      </p:sp>
      <p:cxnSp>
        <p:nvCxnSpPr>
          <p:cNvPr id="5" name="Straight Connector 4">
            <a:extLst>
              <a:ext uri="{FF2B5EF4-FFF2-40B4-BE49-F238E27FC236}">
                <a16:creationId xmlns:a16="http://schemas.microsoft.com/office/drawing/2014/main" id="{6FB63F09-8A8C-FF28-C84E-9C326E091267}"/>
              </a:ext>
            </a:extLst>
          </p:cNvPr>
          <p:cNvCxnSpPr>
            <a:cxnSpLocks/>
          </p:cNvCxnSpPr>
          <p:nvPr/>
        </p:nvCxnSpPr>
        <p:spPr>
          <a:xfrm>
            <a:off x="2246313" y="4114800"/>
            <a:ext cx="758189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Straight Connector 5">
            <a:extLst>
              <a:ext uri="{FF2B5EF4-FFF2-40B4-BE49-F238E27FC236}">
                <a16:creationId xmlns:a16="http://schemas.microsoft.com/office/drawing/2014/main" id="{BCC27795-808A-B70D-6B50-04FA8A19190B}"/>
              </a:ext>
            </a:extLst>
          </p:cNvPr>
          <p:cNvCxnSpPr>
            <a:cxnSpLocks/>
          </p:cNvCxnSpPr>
          <p:nvPr/>
        </p:nvCxnSpPr>
        <p:spPr>
          <a:xfrm>
            <a:off x="2246313" y="2871216"/>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0902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E0E1-1AF4-F423-5BE0-948ECFDF7F6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7A716AD-0E31-E281-B026-FF427ADA3C4B}"/>
              </a:ext>
            </a:extLst>
          </p:cNvPr>
          <p:cNvSpPr>
            <a:spLocks noGrp="1"/>
          </p:cNvSpPr>
          <p:nvPr>
            <p:ph type="body" sz="quarter" idx="19"/>
          </p:nvPr>
        </p:nvSpPr>
        <p:spPr>
          <a:xfrm>
            <a:off x="989012" y="1696639"/>
            <a:ext cx="7010400" cy="3464721"/>
          </a:xfrm>
        </p:spPr>
        <p:txBody>
          <a:bodyPr anchor="ctr"/>
          <a:lstStyle/>
          <a:p>
            <a:pPr>
              <a:lnSpc>
                <a:spcPct val="100000"/>
              </a:lnSpc>
            </a:pPr>
            <a:r>
              <a:rPr lang="en-US" sz="3900" b="1" dirty="0"/>
              <a:t>How did Jesus’s </a:t>
            </a:r>
          </a:p>
          <a:p>
            <a:pPr>
              <a:lnSpc>
                <a:spcPct val="100000"/>
              </a:lnSpc>
            </a:pPr>
            <a:r>
              <a:rPr lang="en-US" sz="3900" b="1" dirty="0"/>
              <a:t>service in foot washing point to the cross?</a:t>
            </a:r>
          </a:p>
        </p:txBody>
      </p:sp>
      <p:sp>
        <p:nvSpPr>
          <p:cNvPr id="5" name="Title 4">
            <a:extLst>
              <a:ext uri="{FF2B5EF4-FFF2-40B4-BE49-F238E27FC236}">
                <a16:creationId xmlns:a16="http://schemas.microsoft.com/office/drawing/2014/main" id="{231751E0-83AE-C75B-5E98-F3543CA740D9}"/>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26226545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1F73C-6E15-6A7F-C270-9CF8D6059CE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DEF63DB-2FFC-67BC-265C-99EFED023CFA}"/>
              </a:ext>
            </a:extLst>
          </p:cNvPr>
          <p:cNvSpPr>
            <a:spLocks noGrp="1"/>
          </p:cNvSpPr>
          <p:nvPr>
            <p:ph type="body" sz="quarter" idx="19"/>
          </p:nvPr>
        </p:nvSpPr>
        <p:spPr>
          <a:xfrm>
            <a:off x="531812" y="1752600"/>
            <a:ext cx="7888504" cy="3464721"/>
          </a:xfrm>
        </p:spPr>
        <p:txBody>
          <a:bodyPr anchor="ctr"/>
          <a:lstStyle/>
          <a:p>
            <a:pPr>
              <a:lnSpc>
                <a:spcPct val="100000"/>
              </a:lnSpc>
            </a:pPr>
            <a:r>
              <a:rPr lang="en-US" sz="4000" b="1" dirty="0"/>
              <a:t>How does your identity in Christ shape your willingness to serve?</a:t>
            </a:r>
            <a:endParaRPr lang="en-US" sz="3900" b="1" dirty="0"/>
          </a:p>
        </p:txBody>
      </p:sp>
      <p:sp>
        <p:nvSpPr>
          <p:cNvPr id="5" name="Title 4">
            <a:extLst>
              <a:ext uri="{FF2B5EF4-FFF2-40B4-BE49-F238E27FC236}">
                <a16:creationId xmlns:a16="http://schemas.microsoft.com/office/drawing/2014/main" id="{404DC6EB-890C-0EEA-E2A8-FDBC20E70FD0}"/>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641412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CE8A-4E9B-820E-93A1-787D7A08E14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F0A6F1-522A-F8C9-C02B-392FA031BAE6}"/>
              </a:ext>
            </a:extLst>
          </p:cNvPr>
          <p:cNvSpPr>
            <a:spLocks noGrp="1"/>
          </p:cNvSpPr>
          <p:nvPr>
            <p:ph type="body" sz="quarter" idx="19"/>
          </p:nvPr>
        </p:nvSpPr>
        <p:spPr>
          <a:xfrm>
            <a:off x="531812" y="1752600"/>
            <a:ext cx="7888504" cy="3464721"/>
          </a:xfrm>
        </p:spPr>
        <p:txBody>
          <a:bodyPr anchor="ctr"/>
          <a:lstStyle/>
          <a:p>
            <a:pPr>
              <a:lnSpc>
                <a:spcPct val="100000"/>
              </a:lnSpc>
            </a:pPr>
            <a:r>
              <a:rPr lang="en-US" sz="3900" b="1" dirty="0"/>
              <a:t>Where are you tempted </a:t>
            </a:r>
          </a:p>
          <a:p>
            <a:pPr>
              <a:lnSpc>
                <a:spcPct val="100000"/>
              </a:lnSpc>
            </a:pPr>
            <a:r>
              <a:rPr lang="en-US" sz="3900" b="1" dirty="0"/>
              <a:t>to seek recognition instead of simply serving?</a:t>
            </a:r>
          </a:p>
        </p:txBody>
      </p:sp>
      <p:sp>
        <p:nvSpPr>
          <p:cNvPr id="5" name="Title 4">
            <a:extLst>
              <a:ext uri="{FF2B5EF4-FFF2-40B4-BE49-F238E27FC236}">
                <a16:creationId xmlns:a16="http://schemas.microsoft.com/office/drawing/2014/main" id="{07EC4A3B-8658-5E90-CDEA-2CF7D6A5E6B4}"/>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804256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2F04B-958A-3C04-99A3-8D106BE3710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613422AF-83CF-3D19-014B-2E1793A418DB}"/>
              </a:ext>
            </a:extLst>
          </p:cNvPr>
          <p:cNvSpPr>
            <a:spLocks noGrp="1"/>
          </p:cNvSpPr>
          <p:nvPr>
            <p:ph type="body" sz="quarter" idx="19"/>
          </p:nvPr>
        </p:nvSpPr>
        <p:spPr>
          <a:xfrm>
            <a:off x="608012" y="609600"/>
            <a:ext cx="7659904" cy="5791199"/>
          </a:xfrm>
        </p:spPr>
        <p:txBody>
          <a:bodyPr anchor="ctr"/>
          <a:lstStyle/>
          <a:p>
            <a:pPr>
              <a:lnSpc>
                <a:spcPct val="100000"/>
              </a:lnSpc>
            </a:pPr>
            <a:r>
              <a:rPr lang="en-US" sz="3900" b="1" dirty="0"/>
              <a:t>When you serve someone </a:t>
            </a:r>
          </a:p>
          <a:p>
            <a:pPr>
              <a:lnSpc>
                <a:spcPct val="100000"/>
              </a:lnSpc>
            </a:pPr>
            <a:r>
              <a:rPr lang="en-US" sz="3900" b="1" dirty="0"/>
              <a:t>who doesn’t “deserve” it, who do you think is impacted more—them, or you? Why?</a:t>
            </a:r>
          </a:p>
        </p:txBody>
      </p:sp>
      <p:sp>
        <p:nvSpPr>
          <p:cNvPr id="5" name="Title 4">
            <a:extLst>
              <a:ext uri="{FF2B5EF4-FFF2-40B4-BE49-F238E27FC236}">
                <a16:creationId xmlns:a16="http://schemas.microsoft.com/office/drawing/2014/main" id="{B4C9205F-901D-AE7D-5204-E315A59614C5}"/>
              </a:ext>
            </a:extLst>
          </p:cNvPr>
          <p:cNvSpPr>
            <a:spLocks noGrp="1"/>
          </p:cNvSpPr>
          <p:nvPr>
            <p:ph type="title"/>
          </p:nvPr>
        </p:nvSpPr>
        <p:spPr>
          <a:xfrm>
            <a:off x="9066212" y="5029200"/>
            <a:ext cx="2956082" cy="914400"/>
          </a:xfrm>
        </p:spPr>
        <p:txBody>
          <a:bodyPr>
            <a:noAutofit/>
          </a:bodyPr>
          <a:lstStyle/>
          <a:p>
            <a:pPr>
              <a:lnSpc>
                <a:spcPct val="150000"/>
              </a:lnSpc>
            </a:pPr>
            <a:r>
              <a:rPr lang="en-US" sz="4500" dirty="0"/>
              <a:t>Respond</a:t>
            </a:r>
          </a:p>
        </p:txBody>
      </p:sp>
    </p:spTree>
    <p:extLst>
      <p:ext uri="{BB962C8B-B14F-4D97-AF65-F5344CB8AC3E}">
        <p14:creationId xmlns:p14="http://schemas.microsoft.com/office/powerpoint/2010/main" val="32836231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C2ED8-F969-A35F-9E88-B0E89AB8FA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3224E4-2A74-7FA6-E603-02170D4E94AF}"/>
              </a:ext>
            </a:extLst>
          </p:cNvPr>
          <p:cNvSpPr>
            <a:spLocks noGrp="1"/>
          </p:cNvSpPr>
          <p:nvPr>
            <p:ph type="title"/>
          </p:nvPr>
        </p:nvSpPr>
        <p:spPr/>
        <p:txBody>
          <a:bodyPr>
            <a:normAutofit fontScale="90000"/>
          </a:bodyPr>
          <a:lstStyle/>
          <a:p>
            <a:pPr>
              <a:lnSpc>
                <a:spcPct val="150000"/>
              </a:lnSpc>
            </a:pPr>
            <a:r>
              <a:rPr lang="en-US" dirty="0"/>
              <a:t>Apply</a:t>
            </a:r>
          </a:p>
        </p:txBody>
      </p:sp>
      <p:sp>
        <p:nvSpPr>
          <p:cNvPr id="6" name="Text Placeholder 5">
            <a:extLst>
              <a:ext uri="{FF2B5EF4-FFF2-40B4-BE49-F238E27FC236}">
                <a16:creationId xmlns:a16="http://schemas.microsoft.com/office/drawing/2014/main" id="{830659B6-17E7-C8C8-2F0F-6A6A6AE9B04C}"/>
              </a:ext>
            </a:extLst>
          </p:cNvPr>
          <p:cNvSpPr>
            <a:spLocks noGrp="1"/>
          </p:cNvSpPr>
          <p:nvPr>
            <p:ph type="body" sz="quarter" idx="19"/>
          </p:nvPr>
        </p:nvSpPr>
        <p:spPr>
          <a:xfrm>
            <a:off x="4037013" y="457200"/>
            <a:ext cx="7391399" cy="5943600"/>
          </a:xfrm>
        </p:spPr>
        <p:txBody>
          <a:bodyPr anchor="ctr"/>
          <a:lstStyle/>
          <a:p>
            <a:r>
              <a:rPr lang="en-US" sz="3900" b="1" dirty="0"/>
              <a:t>How can Jesus’s action towards Judas encourage you to love a difficult person in your life? </a:t>
            </a:r>
          </a:p>
        </p:txBody>
      </p:sp>
    </p:spTree>
    <p:extLst>
      <p:ext uri="{BB962C8B-B14F-4D97-AF65-F5344CB8AC3E}">
        <p14:creationId xmlns:p14="http://schemas.microsoft.com/office/powerpoint/2010/main" val="24476650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038C9-CABE-177B-B167-D238126557A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AE6BC6E-9AB7-E433-4484-2E7FE9B42AD7}"/>
              </a:ext>
            </a:extLst>
          </p:cNvPr>
          <p:cNvSpPr>
            <a:spLocks noGrp="1"/>
          </p:cNvSpPr>
          <p:nvPr>
            <p:ph type="title"/>
          </p:nvPr>
        </p:nvSpPr>
        <p:spPr/>
        <p:txBody>
          <a:bodyPr>
            <a:normAutofit fontScale="90000"/>
          </a:bodyPr>
          <a:lstStyle/>
          <a:p>
            <a:pPr>
              <a:lnSpc>
                <a:spcPct val="150000"/>
              </a:lnSpc>
            </a:pPr>
            <a:r>
              <a:rPr lang="en-US" dirty="0"/>
              <a:t>Apply</a:t>
            </a:r>
          </a:p>
        </p:txBody>
      </p:sp>
      <p:sp>
        <p:nvSpPr>
          <p:cNvPr id="6" name="Text Placeholder 5">
            <a:extLst>
              <a:ext uri="{FF2B5EF4-FFF2-40B4-BE49-F238E27FC236}">
                <a16:creationId xmlns:a16="http://schemas.microsoft.com/office/drawing/2014/main" id="{21EB7DFE-2382-E8D4-85E8-66BF73CC7DCE}"/>
              </a:ext>
            </a:extLst>
          </p:cNvPr>
          <p:cNvSpPr>
            <a:spLocks noGrp="1"/>
          </p:cNvSpPr>
          <p:nvPr>
            <p:ph type="body" sz="quarter" idx="19"/>
          </p:nvPr>
        </p:nvSpPr>
        <p:spPr>
          <a:xfrm>
            <a:off x="4037013" y="457200"/>
            <a:ext cx="7391399" cy="5943600"/>
          </a:xfrm>
        </p:spPr>
        <p:txBody>
          <a:bodyPr anchor="ctr"/>
          <a:lstStyle/>
          <a:p>
            <a:r>
              <a:rPr lang="en-US" sz="3900" b="1"/>
              <a:t>Who in your life needs quiet, sacrificial love this week?</a:t>
            </a:r>
          </a:p>
        </p:txBody>
      </p:sp>
    </p:spTree>
    <p:extLst>
      <p:ext uri="{BB962C8B-B14F-4D97-AF65-F5344CB8AC3E}">
        <p14:creationId xmlns:p14="http://schemas.microsoft.com/office/powerpoint/2010/main" val="2913640213"/>
      </p:ext>
    </p:extLst>
  </p:cSld>
  <p:clrMapOvr>
    <a:masterClrMapping/>
  </p:clrMapOvr>
</p:sld>
</file>

<file path=ppt/theme/theme1.xml><?xml version="1.0" encoding="utf-8"?>
<a:theme xmlns:a="http://schemas.openxmlformats.org/drawingml/2006/main" name="Office Theme">
  <a:themeElements>
    <a:clrScheme name="Custom 13">
      <a:dk1>
        <a:srgbClr val="172E56"/>
      </a:dk1>
      <a:lt1>
        <a:sysClr val="window" lastClr="FFFFFF"/>
      </a:lt1>
      <a:dk2>
        <a:srgbClr val="172E56"/>
      </a:dk2>
      <a:lt2>
        <a:srgbClr val="E7E6E6"/>
      </a:lt2>
      <a:accent1>
        <a:srgbClr val="89D0DE"/>
      </a:accent1>
      <a:accent2>
        <a:srgbClr val="C66008"/>
      </a:accent2>
      <a:accent3>
        <a:srgbClr val="8FB935"/>
      </a:accent3>
      <a:accent4>
        <a:srgbClr val="FFFFFF"/>
      </a:accent4>
      <a:accent5>
        <a:srgbClr val="172E56"/>
      </a:accent5>
      <a:accent6>
        <a:srgbClr val="EFD215"/>
      </a:accent6>
      <a:hlink>
        <a:srgbClr val="0563C1"/>
      </a:hlink>
      <a:folHlink>
        <a:srgbClr val="7030A0"/>
      </a:folHlink>
    </a:clrScheme>
    <a:fontScheme name="Mobberly">
      <a:majorFont>
        <a:latin typeface="Montserrat bold"/>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16401875_win32_SL_v5_A" id="{0559C27A-1F03-40DE-864E-4F889F5D0431}" vid="{81C2972A-9F7F-4DBE-BD36-F28830C076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fcdf84ff-77a2-4967-b02d-5f1ff922afa3" xsi:nil="true"/>
    <_activity xmlns="fcdf84ff-77a2-4967-b02d-5f1ff922afa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3019C673F1BC0478D0E1D634A78DE4B" ma:contentTypeVersion="16" ma:contentTypeDescription="Create a new document." ma:contentTypeScope="" ma:versionID="ee5bfe728ce02222411040cac98bc3cf">
  <xsd:schema xmlns:xsd="http://www.w3.org/2001/XMLSchema" xmlns:xs="http://www.w3.org/2001/XMLSchema" xmlns:p="http://schemas.microsoft.com/office/2006/metadata/properties" xmlns:ns3="5669f83f-94c4-4738-ac01-53d397b463f8" xmlns:ns4="fcdf84ff-77a2-4967-b02d-5f1ff922afa3" targetNamespace="http://schemas.microsoft.com/office/2006/metadata/properties" ma:root="true" ma:fieldsID="16ad7545c2c92bd1adeb93bc3a61d33e" ns3:_="" ns4:_="">
    <xsd:import namespace="5669f83f-94c4-4738-ac01-53d397b463f8"/>
    <xsd:import namespace="fcdf84ff-77a2-4967-b02d-5f1ff922afa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SearchProperties" minOccurs="0"/>
                <xsd:element ref="ns4:_activity"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69f83f-94c4-4738-ac01-53d397b463f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df84ff-77a2-4967-b02d-5f1ff922afa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6253339-64B8-4F01-9860-5B5097E99386}">
  <ds:schemaRefs>
    <ds:schemaRef ds:uri="5669f83f-94c4-4738-ac01-53d397b463f8"/>
    <ds:schemaRef ds:uri="http://www.w3.org/XML/1998/namespace"/>
    <ds:schemaRef ds:uri="http://purl.org/dc/elements/1.1/"/>
    <ds:schemaRef ds:uri="http://schemas.microsoft.com/office/2006/metadata/properties"/>
    <ds:schemaRef ds:uri="fcdf84ff-77a2-4967-b02d-5f1ff922afa3"/>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8C807F0C-5BF2-402B-9012-B52128A22ACF}">
  <ds:schemaRefs>
    <ds:schemaRef ds:uri="http://schemas.microsoft.com/sharepoint/v3/contenttype/forms"/>
  </ds:schemaRefs>
</ds:datastoreItem>
</file>

<file path=customXml/itemProps3.xml><?xml version="1.0" encoding="utf-8"?>
<ds:datastoreItem xmlns:ds="http://schemas.openxmlformats.org/officeDocument/2006/customXml" ds:itemID="{C8ED1C54-E2A2-471E-B01D-DCE5D5109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69f83f-94c4-4738-ac01-53d397b463f8"/>
    <ds:schemaRef ds:uri="fcdf84ff-77a2-4967-b02d-5f1ff922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22741</TotalTime>
  <Words>1102</Words>
  <Application>Microsoft Macintosh PowerPoint</Application>
  <PresentationFormat>Custom</PresentationFormat>
  <Paragraphs>121</Paragraphs>
  <Slides>38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HelveticaNeueLT Std Lt</vt:lpstr>
      <vt:lpstr>Montserrat ExtraBold</vt:lpstr>
      <vt:lpstr>Montserrat Light</vt:lpstr>
      <vt:lpstr>Montserrat Medium</vt:lpstr>
      <vt:lpstr>Office Theme</vt:lpstr>
      <vt:lpstr>PowerPoint Presentation</vt:lpstr>
      <vt:lpstr>PowerPoint Presentation</vt:lpstr>
      <vt:lpstr>PowerPoint Presentation</vt:lpstr>
      <vt:lpstr>Discuss</vt:lpstr>
      <vt:lpstr>1. Because Jesus loves me,  I can serve others, even those who hurt me.</vt:lpstr>
      <vt:lpstr>PowerPoint Presentation</vt:lpstr>
      <vt:lpstr>PowerPoint Presentation</vt:lpstr>
      <vt:lpstr>PowerPoint Presentation</vt:lpstr>
      <vt:lpstr>PowerPoint Presentation</vt:lpstr>
      <vt:lpstr>PowerPoint Presentation</vt:lpstr>
      <vt:lpstr>PowerPoint Presentation</vt:lpstr>
      <vt:lpstr>Discuss</vt:lpstr>
      <vt:lpstr>Discuss</vt:lpstr>
      <vt:lpstr>Discuss</vt:lpstr>
      <vt:lpstr>2. Because Jesus set  an example of service, I can serve others as an extension  of His love.</vt:lpstr>
      <vt:lpstr>PowerPoint Presentation</vt:lpstr>
      <vt:lpstr>PowerPoint Presentation</vt:lpstr>
      <vt:lpstr>PowerPoint Presentation</vt:lpstr>
      <vt:lpstr>PowerPoint Presentation</vt:lpstr>
      <vt:lpstr>PowerPoint Presentation</vt:lpstr>
      <vt:lpstr>Discuss</vt:lpstr>
      <vt:lpstr>Discuss</vt:lpstr>
      <vt:lpstr>Discuss</vt:lpstr>
      <vt:lpstr>3. Because of Jesus’  faithfulness, I can remain faithful  to love and obedience. </vt:lpstr>
      <vt:lpstr>PowerPoint Presentation</vt:lpstr>
      <vt:lpstr>PowerPoint Presentation</vt:lpstr>
      <vt:lpstr>PowerPoint Presentation</vt:lpstr>
      <vt:lpstr>PowerPoint Presentation</vt:lpstr>
      <vt:lpstr>Discuss</vt:lpstr>
      <vt:lpstr>Discuss</vt:lpstr>
      <vt:lpstr>Discuss</vt:lpstr>
      <vt:lpstr>PowerPoint Presentation</vt:lpstr>
      <vt:lpstr>Reflect</vt:lpstr>
      <vt:lpstr>Reflect</vt:lpstr>
      <vt:lpstr>Reflect</vt:lpstr>
      <vt:lpstr>Respond</vt:lpstr>
      <vt:lpstr>Apply</vt:lpstr>
      <vt:lpstr>Apply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process tools experience</dc:title>
  <dc:subject/>
  <dc:creator>Alyssa Rummel</dc:creator>
  <cp:keywords/>
  <dc:description/>
  <cp:lastModifiedBy>Brandon Watson</cp:lastModifiedBy>
  <cp:revision>134</cp:revision>
  <dcterms:created xsi:type="dcterms:W3CDTF">2023-07-06T02:28:58Z</dcterms:created>
  <dcterms:modified xsi:type="dcterms:W3CDTF">2026-09-28T14:10:09Z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0x010100F3019C673F1BC0478D0E1D634A78DE4B</vt:lpwstr>
  </property>
</Properties>
</file>