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3"/>
  </p:notesMasterIdLst>
  <p:handoutMasterIdLst>
    <p:handoutMasterId r:id="rId34"/>
  </p:handoutMasterIdLst>
  <p:sldIdLst>
    <p:sldId id="567" r:id="rId5"/>
    <p:sldId id="833" r:id="rId6"/>
    <p:sldId id="834" r:id="rId7"/>
    <p:sldId id="577" r:id="rId8"/>
    <p:sldId id="579" r:id="rId9"/>
    <p:sldId id="574" r:id="rId10"/>
    <p:sldId id="1134" r:id="rId11"/>
    <p:sldId id="632" r:id="rId12"/>
    <p:sldId id="873" r:id="rId13"/>
    <p:sldId id="874" r:id="rId14"/>
    <p:sldId id="793" r:id="rId15"/>
    <p:sldId id="826" r:id="rId16"/>
    <p:sldId id="1135" r:id="rId17"/>
    <p:sldId id="796" r:id="rId18"/>
    <p:sldId id="918" r:id="rId19"/>
    <p:sldId id="1125" r:id="rId20"/>
    <p:sldId id="797" r:id="rId21"/>
    <p:sldId id="825" r:id="rId22"/>
    <p:sldId id="1136" r:id="rId23"/>
    <p:sldId id="814" r:id="rId24"/>
    <p:sldId id="847" r:id="rId25"/>
    <p:sldId id="848" r:id="rId26"/>
    <p:sldId id="771" r:id="rId27"/>
    <p:sldId id="1004" r:id="rId28"/>
    <p:sldId id="1047" r:id="rId29"/>
    <p:sldId id="1133" r:id="rId30"/>
    <p:sldId id="1036" r:id="rId31"/>
    <p:sldId id="818" r:id="rId3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6">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7A72"/>
    <a:srgbClr val="BE9080"/>
    <a:srgbClr val="FF7A0F"/>
    <a:srgbClr val="8FB935"/>
    <a:srgbClr val="EFD215"/>
    <a:srgbClr val="ADDCFF"/>
    <a:srgbClr val="002A92"/>
    <a:srgbClr val="75D8E9"/>
    <a:srgbClr val="001A66"/>
    <a:srgbClr val="58A6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5261" autoAdjust="0"/>
    <p:restoredTop sz="96056"/>
  </p:normalViewPr>
  <p:slideViewPr>
    <p:cSldViewPr>
      <p:cViewPr varScale="1">
        <p:scale>
          <a:sx n="91" d="100"/>
          <a:sy n="91" d="100"/>
        </p:scale>
        <p:origin x="208" y="776"/>
      </p:cViewPr>
      <p:guideLst>
        <p:guide orient="horz" pos="2176"/>
        <p:guide pos="3839"/>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2965" y="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D1258C-73C3-491F-9EB8-535317784D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DF2AD8F-279A-42DE-A6F5-624D7EFC52E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D82F6A-B6D4-4BAF-A720-0B2BD02D258A}" type="datetimeFigureOut">
              <a:rPr lang="en-US" smtClean="0"/>
              <a:t>6/5/26</a:t>
            </a:fld>
            <a:endParaRPr lang="en-US" dirty="0"/>
          </a:p>
        </p:txBody>
      </p:sp>
      <p:sp>
        <p:nvSpPr>
          <p:cNvPr id="4" name="Footer Placeholder 3">
            <a:extLst>
              <a:ext uri="{FF2B5EF4-FFF2-40B4-BE49-F238E27FC236}">
                <a16:creationId xmlns:a16="http://schemas.microsoft.com/office/drawing/2014/main" id="{0BEB6143-B04E-4293-B930-7BAA58E920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7380EB-8097-47C8-AB4A-6EEA9D88D6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970773E-52BF-4D5F-9E36-469C76FF0F40}" type="slidenum">
              <a:rPr lang="en-US" smtClean="0"/>
              <a:t>‹#›</a:t>
            </a:fld>
            <a:endParaRPr lang="en-US" dirty="0"/>
          </a:p>
        </p:txBody>
      </p:sp>
    </p:spTree>
    <p:extLst>
      <p:ext uri="{BB962C8B-B14F-4D97-AF65-F5344CB8AC3E}">
        <p14:creationId xmlns:p14="http://schemas.microsoft.com/office/powerpoint/2010/main" val="28399814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FBD400-178C-4E46-8B1C-98070CB60EB4}" type="datetimeFigureOut">
              <a:rPr lang="en-US" smtClean="0"/>
              <a:pPr/>
              <a:t>6/5/26</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FCC8D5-6D68-A443-97C0-91AE5977134B}" type="slidenum">
              <a:rPr lang="en-US" smtClean="0"/>
              <a:pPr/>
              <a:t>‹#›</a:t>
            </a:fld>
            <a:endParaRPr lang="en-US" dirty="0"/>
          </a:p>
        </p:txBody>
      </p:sp>
    </p:spTree>
    <p:extLst>
      <p:ext uri="{BB962C8B-B14F-4D97-AF65-F5344CB8AC3E}">
        <p14:creationId xmlns:p14="http://schemas.microsoft.com/office/powerpoint/2010/main" val="16215584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CBF01-7CEA-4733-8D54-5072A1BC1B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AC5D9-E480-78A8-988C-4AA73356B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949638-05DA-1D90-35FD-51BA2323CB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3C8250-2168-FB42-B5D1-03F7AF68A920}"/>
              </a:ext>
            </a:extLst>
          </p:cNvPr>
          <p:cNvSpPr>
            <a:spLocks noGrp="1"/>
          </p:cNvSpPr>
          <p:nvPr>
            <p:ph type="sldNum" sz="quarter" idx="5"/>
          </p:nvPr>
        </p:nvSpPr>
        <p:spPr/>
        <p:txBody>
          <a:bodyPr/>
          <a:lstStyle/>
          <a:p>
            <a:fld id="{B0FCC8D5-6D68-A443-97C0-91AE5977134B}" type="slidenum">
              <a:rPr lang="en-US" smtClean="0"/>
              <a:pPr/>
              <a:t>24</a:t>
            </a:fld>
            <a:endParaRPr lang="en-US" dirty="0"/>
          </a:p>
        </p:txBody>
      </p:sp>
    </p:spTree>
    <p:extLst>
      <p:ext uri="{BB962C8B-B14F-4D97-AF65-F5344CB8AC3E}">
        <p14:creationId xmlns:p14="http://schemas.microsoft.com/office/powerpoint/2010/main" val="1072533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9D16E-9812-ED53-682E-81B7A0976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2AF5D3-A23A-0F9F-02E9-95A8066392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77437F-7E1C-B5E5-7A60-A7BECB6A4E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8CBCAC-A7D2-ED2C-0C23-DCD7F16CC65E}"/>
              </a:ext>
            </a:extLst>
          </p:cNvPr>
          <p:cNvSpPr>
            <a:spLocks noGrp="1"/>
          </p:cNvSpPr>
          <p:nvPr>
            <p:ph type="sldNum" sz="quarter" idx="5"/>
          </p:nvPr>
        </p:nvSpPr>
        <p:spPr/>
        <p:txBody>
          <a:bodyPr/>
          <a:lstStyle/>
          <a:p>
            <a:fld id="{B0FCC8D5-6D68-A443-97C0-91AE5977134B}" type="slidenum">
              <a:rPr lang="en-US" smtClean="0"/>
              <a:pPr/>
              <a:t>25</a:t>
            </a:fld>
            <a:endParaRPr lang="en-US" dirty="0"/>
          </a:p>
        </p:txBody>
      </p:sp>
    </p:spTree>
    <p:extLst>
      <p:ext uri="{BB962C8B-B14F-4D97-AF65-F5344CB8AC3E}">
        <p14:creationId xmlns:p14="http://schemas.microsoft.com/office/powerpoint/2010/main" val="1103371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56782-70D9-A99F-7A84-9ADCD2734B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09746E-A254-8BE9-1489-9C0B263472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7AED7-7576-248E-F5E4-994E34433D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B072BE-9D81-D20B-22BD-DF76C8DF1B84}"/>
              </a:ext>
            </a:extLst>
          </p:cNvPr>
          <p:cNvSpPr>
            <a:spLocks noGrp="1"/>
          </p:cNvSpPr>
          <p:nvPr>
            <p:ph type="sldNum" sz="quarter" idx="5"/>
          </p:nvPr>
        </p:nvSpPr>
        <p:spPr/>
        <p:txBody>
          <a:bodyPr/>
          <a:lstStyle/>
          <a:p>
            <a:fld id="{B0FCC8D5-6D68-A443-97C0-91AE5977134B}" type="slidenum">
              <a:rPr lang="en-US" smtClean="0"/>
              <a:pPr/>
              <a:t>26</a:t>
            </a:fld>
            <a:endParaRPr lang="en-US" dirty="0"/>
          </a:p>
        </p:txBody>
      </p:sp>
    </p:spTree>
    <p:extLst>
      <p:ext uri="{BB962C8B-B14F-4D97-AF65-F5344CB8AC3E}">
        <p14:creationId xmlns:p14="http://schemas.microsoft.com/office/powerpoint/2010/main" val="2488403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CA57E-BA62-FE4C-30F4-5D109AC890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7A1B92-4002-D8FE-2647-380F7AAE63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6B9DDC-533D-466C-0B31-C3F9CA0837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4B75C5-8FC4-9DE4-A816-15F90F944C38}"/>
              </a:ext>
            </a:extLst>
          </p:cNvPr>
          <p:cNvSpPr>
            <a:spLocks noGrp="1"/>
          </p:cNvSpPr>
          <p:nvPr>
            <p:ph type="sldNum" sz="quarter" idx="5"/>
          </p:nvPr>
        </p:nvSpPr>
        <p:spPr/>
        <p:txBody>
          <a:bodyPr/>
          <a:lstStyle/>
          <a:p>
            <a:fld id="{B0FCC8D5-6D68-A443-97C0-91AE5977134B}" type="slidenum">
              <a:rPr lang="en-US" smtClean="0"/>
              <a:pPr/>
              <a:t>27</a:t>
            </a:fld>
            <a:endParaRPr lang="en-US" dirty="0"/>
          </a:p>
        </p:txBody>
      </p:sp>
    </p:spTree>
    <p:extLst>
      <p:ext uri="{BB962C8B-B14F-4D97-AF65-F5344CB8AC3E}">
        <p14:creationId xmlns:p14="http://schemas.microsoft.com/office/powerpoint/2010/main" val="12590235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7200"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99012" y="1104436"/>
            <a:ext cx="277091"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99012" y="2000302"/>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99012" y="2911264"/>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99012" y="3809688"/>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99012" y="4735482"/>
            <a:ext cx="277091"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97277" y="1078233"/>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97277" y="19775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97277" y="28919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97277" y="38063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97277" y="47207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Text Placeholder 125">
            <a:extLst>
              <a:ext uri="{FF2B5EF4-FFF2-40B4-BE49-F238E27FC236}">
                <a16:creationId xmlns:a16="http://schemas.microsoft.com/office/drawing/2014/main" id="{517A7A7F-C3E7-5C25-0DC7-7FB7D5D44E02}"/>
              </a:ext>
            </a:extLst>
          </p:cNvPr>
          <p:cNvSpPr>
            <a:spLocks noGrp="1"/>
          </p:cNvSpPr>
          <p:nvPr>
            <p:ph type="body" sz="quarter" idx="16" hasCustomPrompt="1"/>
          </p:nvPr>
        </p:nvSpPr>
        <p:spPr>
          <a:xfrm>
            <a:off x="5297277" y="562078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7" name="Oval 6">
            <a:extLst>
              <a:ext uri="{FF2B5EF4-FFF2-40B4-BE49-F238E27FC236}">
                <a16:creationId xmlns:a16="http://schemas.microsoft.com/office/drawing/2014/main" id="{1BF0104A-62E8-A2FD-2568-E303DBA648F3}"/>
              </a:ext>
              <a:ext uri="{C183D7F6-B498-43B3-948B-1728B52AA6E4}">
                <adec:decorative xmlns:adec="http://schemas.microsoft.com/office/drawing/2017/decorative" val="1"/>
              </a:ext>
            </a:extLst>
          </p:cNvPr>
          <p:cNvSpPr/>
          <p:nvPr userDrawn="1"/>
        </p:nvSpPr>
        <p:spPr>
          <a:xfrm>
            <a:off x="4814263" y="5666509"/>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51877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7200"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952036"/>
            <a:ext cx="277091"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3761" y="212592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299812"/>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3761" y="4461162"/>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83761" y="5649882"/>
            <a:ext cx="277091"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925833"/>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2026" y="210315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280485"/>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2026" y="4457811"/>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82026" y="56351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09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F689DBF2-8E9E-3D6B-4A2B-B50FF8314945}"/>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B643F0AB-BCD1-E390-DF39-7E1293CCC3B2}"/>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864403"/>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3761" y="220611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562738"/>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3761" y="4952688"/>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838200"/>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2026" y="218334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543411"/>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2026" y="49493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501307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D7E6625B-BE17-4489-42FA-46E1A3D02A16}"/>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42F45334-0296-0B60-9CD6-BF6BB534BBAA}"/>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1630288"/>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97806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1604085"/>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9587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997506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AAA24102-61F5-0C7D-057B-C2FD38F7D0A3}"/>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4A106504-EBE4-0E6B-497D-3BF8861E950C}"/>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2149264"/>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21299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27384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335821" y="427485"/>
            <a:ext cx="3689588"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4292782" y="427485"/>
            <a:ext cx="3670141"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ounded Rectangle 4">
            <a:extLst>
              <a:ext uri="{FF2B5EF4-FFF2-40B4-BE49-F238E27FC236}">
                <a16:creationId xmlns:a16="http://schemas.microsoft.com/office/drawing/2014/main" id="{9468030F-A2B0-1E28-90DB-0AD0F2650CB3}"/>
              </a:ext>
              <a:ext uri="{C183D7F6-B498-43B3-948B-1728B52AA6E4}">
                <adec:decorative xmlns:adec="http://schemas.microsoft.com/office/drawing/2017/decorative" val="1"/>
              </a:ext>
            </a:extLst>
          </p:cNvPr>
          <p:cNvSpPr/>
          <p:nvPr userDrawn="1"/>
        </p:nvSpPr>
        <p:spPr>
          <a:xfrm>
            <a:off x="8271756" y="427485"/>
            <a:ext cx="3676611" cy="4373115"/>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512438" y="914400"/>
            <a:ext cx="3327584"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4494212" y="914400"/>
            <a:ext cx="3310045"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7" name="Text Placeholder 125">
            <a:extLst>
              <a:ext uri="{FF2B5EF4-FFF2-40B4-BE49-F238E27FC236}">
                <a16:creationId xmlns:a16="http://schemas.microsoft.com/office/drawing/2014/main" id="{760159F0-F3D6-196C-7464-082D0A7C066D}"/>
              </a:ext>
            </a:extLst>
          </p:cNvPr>
          <p:cNvSpPr>
            <a:spLocks noGrp="1"/>
          </p:cNvSpPr>
          <p:nvPr>
            <p:ph type="body" sz="quarter" idx="24" hasCustomPrompt="1"/>
          </p:nvPr>
        </p:nvSpPr>
        <p:spPr>
          <a:xfrm>
            <a:off x="8437502" y="917510"/>
            <a:ext cx="3315881" cy="339571"/>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3794591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2208212" y="539858"/>
            <a:ext cx="3689588"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6165173" y="539858"/>
            <a:ext cx="3670141"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2384829" y="1026773"/>
            <a:ext cx="3327584"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6366603" y="1026773"/>
            <a:ext cx="3310045"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1128238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58650A07-903A-2EDE-46F5-E5182C807D5C}"/>
              </a:ext>
            </a:extLst>
          </p:cNvPr>
          <p:cNvPicPr>
            <a:picLocks noChangeAspect="1"/>
          </p:cNvPicPr>
          <p:nvPr userDrawn="1"/>
        </p:nvPicPr>
        <p:blipFill>
          <a:blip r:embed="rId2"/>
          <a:stretch>
            <a:fillRect/>
          </a:stretch>
        </p:blipFill>
        <p:spPr>
          <a:xfrm>
            <a:off x="14741" y="5185518"/>
            <a:ext cx="12188825" cy="1703130"/>
          </a:xfrm>
          <a:prstGeom prst="rect">
            <a:avLst/>
          </a:prstGeom>
        </p:spPr>
      </p:pic>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z="5400" spc="0" baseline="0">
                <a:solidFill>
                  <a:schemeClr val="bg1"/>
                </a:solidFill>
              </a:defRPr>
            </a:lvl1pPr>
          </a:lstStyle>
          <a:p>
            <a:r>
              <a:rPr lang="en-US" dirty="0"/>
              <a:t>Text</a:t>
            </a:r>
          </a:p>
        </p:txBody>
      </p:sp>
    </p:spTree>
    <p:extLst>
      <p:ext uri="{BB962C8B-B14F-4D97-AF65-F5344CB8AC3E}">
        <p14:creationId xmlns:p14="http://schemas.microsoft.com/office/powerpoint/2010/main" val="399162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86DBBE1E-8D72-B587-D7FC-7D56AEB978DF}"/>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531812" y="430857"/>
            <a:ext cx="11201400" cy="4369743"/>
          </a:xfrm>
          <a:prstGeom prst="round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11" name="Text Placeholder 125">
            <a:extLst>
              <a:ext uri="{FF2B5EF4-FFF2-40B4-BE49-F238E27FC236}">
                <a16:creationId xmlns:a16="http://schemas.microsoft.com/office/drawing/2014/main" id="{BBC3ACC1-2A36-4A87-8037-08F1271666FC}"/>
              </a:ext>
            </a:extLst>
          </p:cNvPr>
          <p:cNvSpPr>
            <a:spLocks noGrp="1"/>
          </p:cNvSpPr>
          <p:nvPr>
            <p:ph type="body" sz="quarter" idx="19" hasCustomPrompt="1"/>
          </p:nvPr>
        </p:nvSpPr>
        <p:spPr>
          <a:xfrm>
            <a:off x="1040967" y="1676401"/>
            <a:ext cx="10183091" cy="2743200"/>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12" name="Text Placeholder 125">
            <a:extLst>
              <a:ext uri="{FF2B5EF4-FFF2-40B4-BE49-F238E27FC236}">
                <a16:creationId xmlns:a16="http://schemas.microsoft.com/office/drawing/2014/main" id="{EFC5A75B-08C3-4FE3-B782-B124A065684C}"/>
              </a:ext>
            </a:extLst>
          </p:cNvPr>
          <p:cNvSpPr>
            <a:spLocks noGrp="1"/>
          </p:cNvSpPr>
          <p:nvPr>
            <p:ph type="body" sz="quarter" idx="22" hasCustomPrompt="1"/>
          </p:nvPr>
        </p:nvSpPr>
        <p:spPr>
          <a:xfrm>
            <a:off x="1040966" y="838200"/>
            <a:ext cx="10183092"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1600049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ategorie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B6D76A-1554-BB59-77BF-D68B45F8C601}"/>
              </a:ext>
            </a:extLst>
          </p:cNvPr>
          <p:cNvPicPr>
            <a:picLocks noChangeAspect="1"/>
          </p:cNvPicPr>
          <p:nvPr userDrawn="1"/>
        </p:nvPicPr>
        <p:blipFill>
          <a:blip r:embed="rId2"/>
          <a:srcRect/>
          <a:stretch/>
        </p:blipFill>
        <p:spPr>
          <a:xfrm>
            <a:off x="-1068388" y="-54093"/>
            <a:ext cx="4343400" cy="6968744"/>
          </a:xfrm>
          <a:prstGeom prst="rect">
            <a:avLst/>
          </a:prstGeom>
        </p:spPr>
      </p:pic>
      <p:sp>
        <p:nvSpPr>
          <p:cNvPr id="6" name="Rounded Rectangle 37">
            <a:extLst>
              <a:ext uri="{FF2B5EF4-FFF2-40B4-BE49-F238E27FC236}">
                <a16:creationId xmlns:a16="http://schemas.microsoft.com/office/drawing/2014/main" id="{112D2DA4-0E08-4513-D8A7-6A9341641906}"/>
              </a:ext>
              <a:ext uri="{C183D7F6-B498-43B3-948B-1728B52AA6E4}">
                <adec:decorative xmlns:adec="http://schemas.microsoft.com/office/drawing/2017/decorative" val="1"/>
              </a:ext>
            </a:extLst>
          </p:cNvPr>
          <p:cNvSpPr/>
          <p:nvPr userDrawn="1"/>
        </p:nvSpPr>
        <p:spPr>
          <a:xfrm>
            <a:off x="3656012" y="426720"/>
            <a:ext cx="811891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Text Placeholder 125">
            <a:extLst>
              <a:ext uri="{FF2B5EF4-FFF2-40B4-BE49-F238E27FC236}">
                <a16:creationId xmlns:a16="http://schemas.microsoft.com/office/drawing/2014/main" id="{4165A26A-83C2-1D75-81B6-B3DA5090EC6F}"/>
              </a:ext>
            </a:extLst>
          </p:cNvPr>
          <p:cNvSpPr>
            <a:spLocks noGrp="1"/>
          </p:cNvSpPr>
          <p:nvPr>
            <p:ph type="body" sz="quarter" idx="19" hasCustomPrompt="1"/>
          </p:nvPr>
        </p:nvSpPr>
        <p:spPr>
          <a:xfrm>
            <a:off x="3884612" y="1918791"/>
            <a:ext cx="7659904"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24" name="Text Placeholder 125">
            <a:extLst>
              <a:ext uri="{FF2B5EF4-FFF2-40B4-BE49-F238E27FC236}">
                <a16:creationId xmlns:a16="http://schemas.microsoft.com/office/drawing/2014/main" id="{98BD529B-0AE7-44E1-B15F-087C3789FEC2}"/>
              </a:ext>
            </a:extLst>
          </p:cNvPr>
          <p:cNvSpPr>
            <a:spLocks noGrp="1"/>
          </p:cNvSpPr>
          <p:nvPr>
            <p:ph type="body" sz="quarter" idx="22" hasCustomPrompt="1"/>
          </p:nvPr>
        </p:nvSpPr>
        <p:spPr>
          <a:xfrm>
            <a:off x="3884612" y="1080591"/>
            <a:ext cx="765990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25" name="Title 4">
            <a:extLst>
              <a:ext uri="{FF2B5EF4-FFF2-40B4-BE49-F238E27FC236}">
                <a16:creationId xmlns:a16="http://schemas.microsoft.com/office/drawing/2014/main" id="{908E810F-3CAC-4E1B-A234-742F11D15383}"/>
              </a:ext>
            </a:extLst>
          </p:cNvPr>
          <p:cNvSpPr>
            <a:spLocks noGrp="1"/>
          </p:cNvSpPr>
          <p:nvPr>
            <p:ph type="title" hasCustomPrompt="1"/>
          </p:nvPr>
        </p:nvSpPr>
        <p:spPr>
          <a:xfrm>
            <a:off x="303212" y="5029200"/>
            <a:ext cx="2956082" cy="914400"/>
          </a:xfrm>
          <a:prstGeom prst="rect">
            <a:avLst/>
          </a:prstGeom>
        </p:spPr>
        <p:txBody>
          <a:bodyPr>
            <a:normAutofit fontScale="90000"/>
          </a:bodyPr>
          <a:lstStyle>
            <a:lvl1pPr algn="l">
              <a:defRPr spc="0" baseline="0">
                <a:solidFill>
                  <a:schemeClr val="bg1"/>
                </a:solidFill>
              </a:defRPr>
            </a:lvl1pPr>
          </a:lstStyle>
          <a:p>
            <a:pPr>
              <a:lnSpc>
                <a:spcPct val="150000"/>
              </a:lnSpc>
            </a:pPr>
            <a:r>
              <a:rPr lang="en-US" dirty="0"/>
              <a:t>Text</a:t>
            </a:r>
          </a:p>
        </p:txBody>
      </p:sp>
      <p:cxnSp>
        <p:nvCxnSpPr>
          <p:cNvPr id="4" name="Straight Connector 3">
            <a:extLst>
              <a:ext uri="{FF2B5EF4-FFF2-40B4-BE49-F238E27FC236}">
                <a16:creationId xmlns:a16="http://schemas.microsoft.com/office/drawing/2014/main" id="{5CFD6089-12D6-91FE-9941-F32E067E14D2}"/>
              </a:ext>
              <a:ext uri="{C183D7F6-B498-43B3-948B-1728B52AA6E4}">
                <adec:decorative xmlns:adec="http://schemas.microsoft.com/office/drawing/2017/decorative" val="1"/>
              </a:ext>
            </a:extLst>
          </p:cNvPr>
          <p:cNvCxnSpPr>
            <a:cxnSpLocks/>
          </p:cNvCxnSpPr>
          <p:nvPr userDrawn="1"/>
        </p:nvCxnSpPr>
        <p:spPr>
          <a:xfrm>
            <a:off x="398185" y="6278880"/>
            <a:ext cx="1352827"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5418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ocation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FB5F19-141B-56E5-C07C-E06A696772CD}"/>
              </a:ext>
            </a:extLst>
          </p:cNvPr>
          <p:cNvPicPr>
            <a:picLocks noChangeAspect="1"/>
          </p:cNvPicPr>
          <p:nvPr userDrawn="1"/>
        </p:nvPicPr>
        <p:blipFill>
          <a:blip r:embed="rId2"/>
          <a:srcRect/>
          <a:stretch/>
        </p:blipFill>
        <p:spPr>
          <a:xfrm>
            <a:off x="8837612" y="7034"/>
            <a:ext cx="4267200" cy="6846486"/>
          </a:xfrm>
          <a:prstGeom prst="rect">
            <a:avLst/>
          </a:prstGeom>
        </p:spPr>
      </p:pic>
      <p:sp>
        <p:nvSpPr>
          <p:cNvPr id="4" name="Rounded Rectangle 37">
            <a:extLst>
              <a:ext uri="{FF2B5EF4-FFF2-40B4-BE49-F238E27FC236}">
                <a16:creationId xmlns:a16="http://schemas.microsoft.com/office/drawing/2014/main" id="{60E7CCD4-0B53-118E-C908-DBD2918F42A9}"/>
              </a:ext>
              <a:ext uri="{C183D7F6-B498-43B3-948B-1728B52AA6E4}">
                <adec:decorative xmlns:adec="http://schemas.microsoft.com/office/drawing/2017/decorative" val="1"/>
              </a:ext>
            </a:extLst>
          </p:cNvPr>
          <p:cNvSpPr/>
          <p:nvPr userDrawn="1"/>
        </p:nvSpPr>
        <p:spPr>
          <a:xfrm>
            <a:off x="379412" y="426720"/>
            <a:ext cx="811891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125">
            <a:extLst>
              <a:ext uri="{FF2B5EF4-FFF2-40B4-BE49-F238E27FC236}">
                <a16:creationId xmlns:a16="http://schemas.microsoft.com/office/drawing/2014/main" id="{D426254D-BC75-9F62-9161-0514F7BDAA00}"/>
              </a:ext>
            </a:extLst>
          </p:cNvPr>
          <p:cNvSpPr>
            <a:spLocks noGrp="1"/>
          </p:cNvSpPr>
          <p:nvPr>
            <p:ph type="body" sz="quarter" idx="19" hasCustomPrompt="1"/>
          </p:nvPr>
        </p:nvSpPr>
        <p:spPr>
          <a:xfrm>
            <a:off x="608012" y="1918791"/>
            <a:ext cx="7659904"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6" name="Text Placeholder 125">
            <a:extLst>
              <a:ext uri="{FF2B5EF4-FFF2-40B4-BE49-F238E27FC236}">
                <a16:creationId xmlns:a16="http://schemas.microsoft.com/office/drawing/2014/main" id="{3F618941-834F-FC67-8ADD-142348299E9A}"/>
              </a:ext>
            </a:extLst>
          </p:cNvPr>
          <p:cNvSpPr>
            <a:spLocks noGrp="1"/>
          </p:cNvSpPr>
          <p:nvPr>
            <p:ph type="body" sz="quarter" idx="22" hasCustomPrompt="1"/>
          </p:nvPr>
        </p:nvSpPr>
        <p:spPr>
          <a:xfrm>
            <a:off x="608012" y="1080591"/>
            <a:ext cx="765990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7" name="Title 4">
            <a:extLst>
              <a:ext uri="{FF2B5EF4-FFF2-40B4-BE49-F238E27FC236}">
                <a16:creationId xmlns:a16="http://schemas.microsoft.com/office/drawing/2014/main" id="{18B02CE1-14B9-A6B8-AEB6-B5CE86A34CAD}"/>
              </a:ext>
            </a:extLst>
          </p:cNvPr>
          <p:cNvSpPr>
            <a:spLocks noGrp="1"/>
          </p:cNvSpPr>
          <p:nvPr>
            <p:ph type="title" hasCustomPrompt="1"/>
          </p:nvPr>
        </p:nvSpPr>
        <p:spPr>
          <a:xfrm>
            <a:off x="9066212" y="5029200"/>
            <a:ext cx="2956082" cy="914400"/>
          </a:xfrm>
          <a:prstGeom prst="rect">
            <a:avLst/>
          </a:prstGeom>
        </p:spPr>
        <p:txBody>
          <a:bodyPr>
            <a:normAutofit fontScale="90000"/>
          </a:bodyPr>
          <a:lstStyle>
            <a:lvl1pPr algn="r">
              <a:defRPr spc="0" baseline="0">
                <a:solidFill>
                  <a:schemeClr val="bg1"/>
                </a:solidFill>
              </a:defRPr>
            </a:lvl1pPr>
          </a:lstStyle>
          <a:p>
            <a:pPr>
              <a:lnSpc>
                <a:spcPct val="150000"/>
              </a:lnSpc>
            </a:pPr>
            <a:r>
              <a:rPr lang="en-US" dirty="0"/>
              <a:t>Text</a:t>
            </a:r>
          </a:p>
        </p:txBody>
      </p:sp>
      <p:cxnSp>
        <p:nvCxnSpPr>
          <p:cNvPr id="8" name="Straight Connector 7">
            <a:extLst>
              <a:ext uri="{FF2B5EF4-FFF2-40B4-BE49-F238E27FC236}">
                <a16:creationId xmlns:a16="http://schemas.microsoft.com/office/drawing/2014/main" id="{3BEEFB95-C49B-8414-E570-618A55EA603F}"/>
              </a:ext>
              <a:ext uri="{C183D7F6-B498-43B3-948B-1728B52AA6E4}">
                <adec:decorative xmlns:adec="http://schemas.microsoft.com/office/drawing/2017/decorative" val="1"/>
              </a:ext>
            </a:extLst>
          </p:cNvPr>
          <p:cNvCxnSpPr>
            <a:cxnSpLocks/>
          </p:cNvCxnSpPr>
          <p:nvPr userDrawn="1"/>
        </p:nvCxnSpPr>
        <p:spPr>
          <a:xfrm>
            <a:off x="10514012" y="6278880"/>
            <a:ext cx="1355882"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516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292" y="426720"/>
            <a:ext cx="1139912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696" y="1335878"/>
            <a:ext cx="10940118" cy="4302921"/>
          </a:xfrm>
          <a:prstGeom prst="rect">
            <a:avLst/>
          </a:prstGeom>
        </p:spPr>
        <p:txBody>
          <a:bodyPr>
            <a:noAutofit/>
          </a:bodyPr>
          <a:lstStyle>
            <a:lvl1pPr marL="0" indent="0" algn="ctr">
              <a:buNone/>
              <a:defRPr sz="6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2241564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292" y="426720"/>
            <a:ext cx="11399120" cy="5974080"/>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696" y="1335879"/>
            <a:ext cx="10940118" cy="569122"/>
          </a:xfrm>
          <a:prstGeom prst="rect">
            <a:avLst/>
          </a:prstGeom>
        </p:spPr>
        <p:txBody>
          <a:bodyPr>
            <a:noAutofit/>
          </a:bodyPr>
          <a:lstStyle>
            <a:lvl1pPr marL="0" indent="0" algn="ctr">
              <a:buNone/>
              <a:defRPr sz="32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4" name="Text Placeholder 125">
            <a:extLst>
              <a:ext uri="{FF2B5EF4-FFF2-40B4-BE49-F238E27FC236}">
                <a16:creationId xmlns:a16="http://schemas.microsoft.com/office/drawing/2014/main" id="{D063A84D-1ABA-44B8-A1EB-EEBA125ED992}"/>
              </a:ext>
            </a:extLst>
          </p:cNvPr>
          <p:cNvSpPr>
            <a:spLocks noGrp="1"/>
          </p:cNvSpPr>
          <p:nvPr>
            <p:ph type="body" sz="quarter" idx="23" hasCustomPrompt="1"/>
          </p:nvPr>
        </p:nvSpPr>
        <p:spPr>
          <a:xfrm>
            <a:off x="640694" y="1945478"/>
            <a:ext cx="10940118" cy="569122"/>
          </a:xfrm>
          <a:prstGeom prst="rect">
            <a:avLst/>
          </a:prstGeom>
        </p:spPr>
        <p:txBody>
          <a:bodyPr>
            <a:noAutofit/>
          </a:bodyPr>
          <a:lstStyle>
            <a:lvl1pPr marL="0" indent="0" algn="ctr">
              <a:lnSpc>
                <a:spcPct val="150000"/>
              </a:lnSpc>
              <a:buNone/>
              <a:defRPr sz="2800" b="0" i="0" cap="none"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spc="0" baseline="0" dirty="0"/>
              <a:t>yes</a:t>
            </a:r>
            <a:endParaRPr lang="en-US" dirty="0"/>
          </a:p>
        </p:txBody>
      </p:sp>
    </p:spTree>
    <p:extLst>
      <p:ext uri="{BB962C8B-B14F-4D97-AF65-F5344CB8AC3E}">
        <p14:creationId xmlns:p14="http://schemas.microsoft.com/office/powerpoint/2010/main" val="799900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Levels infograph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3F7A39C-B68D-BE22-3E83-82E2D48D427E}"/>
              </a:ext>
              <a:ext uri="{C183D7F6-B498-43B3-948B-1728B52AA6E4}">
                <adec:decorative xmlns:adec="http://schemas.microsoft.com/office/drawing/2017/decorative" val="1"/>
              </a:ext>
            </a:extLst>
          </p:cNvPr>
          <p:cNvSpPr/>
          <p:nvPr userDrawn="1"/>
        </p:nvSpPr>
        <p:spPr>
          <a:xfrm>
            <a:off x="0" y="0"/>
            <a:ext cx="12188825"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a:extLst>
              <a:ext uri="{FF2B5EF4-FFF2-40B4-BE49-F238E27FC236}">
                <a16:creationId xmlns:a16="http://schemas.microsoft.com/office/drawing/2014/main" id="{99B978BA-25FE-48B1-BDB9-0DFD66A0801F}"/>
              </a:ext>
              <a:ext uri="{C183D7F6-B498-43B3-948B-1728B52AA6E4}">
                <adec:decorative xmlns:adec="http://schemas.microsoft.com/office/drawing/2017/decorative" val="1"/>
              </a:ext>
            </a:extLst>
          </p:cNvPr>
          <p:cNvCxnSpPr>
            <a:cxnSpLocks/>
          </p:cNvCxnSpPr>
          <p:nvPr userDrawn="1"/>
        </p:nvCxnSpPr>
        <p:spPr>
          <a:xfrm>
            <a:off x="836612" y="5562600"/>
            <a:ext cx="103632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Title 4">
            <a:extLst>
              <a:ext uri="{FF2B5EF4-FFF2-40B4-BE49-F238E27FC236}">
                <a16:creationId xmlns:a16="http://schemas.microsoft.com/office/drawing/2014/main" id="{B5BA447C-5757-44EF-9622-EFB9DC51FA6F}"/>
              </a:ext>
            </a:extLst>
          </p:cNvPr>
          <p:cNvSpPr>
            <a:spLocks noGrp="1"/>
          </p:cNvSpPr>
          <p:nvPr>
            <p:ph type="title" hasCustomPrompt="1"/>
          </p:nvPr>
        </p:nvSpPr>
        <p:spPr>
          <a:xfrm>
            <a:off x="836150" y="1063862"/>
            <a:ext cx="10363200" cy="3812938"/>
          </a:xfrm>
          <a:prstGeom prst="rect">
            <a:avLst/>
          </a:prstGeom>
        </p:spPr>
        <p:txBody>
          <a:bodyPr>
            <a:normAutofit fontScale="90000"/>
          </a:bodyPr>
          <a:lstStyle>
            <a:lvl1pPr algn="ctr">
              <a:defRPr spc="0" baseline="0">
                <a:solidFill>
                  <a:schemeClr val="bg1"/>
                </a:solidFill>
              </a:defRPr>
            </a:lvl1pPr>
          </a:lstStyle>
          <a:p>
            <a:pPr>
              <a:lnSpc>
                <a:spcPct val="150000"/>
              </a:lnSpc>
            </a:pPr>
            <a:r>
              <a:rPr lang="en-US" dirty="0"/>
              <a:t>Chart</a:t>
            </a:r>
          </a:p>
        </p:txBody>
      </p:sp>
    </p:spTree>
    <p:extLst>
      <p:ext uri="{BB962C8B-B14F-4D97-AF65-F5344CB8AC3E}">
        <p14:creationId xmlns:p14="http://schemas.microsoft.com/office/powerpoint/2010/main" val="3470706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05046" y="6264275"/>
            <a:ext cx="2844059" cy="365125"/>
          </a:xfrm>
          <a:prstGeom prst="rect">
            <a:avLst/>
          </a:prstGeom>
        </p:spPr>
        <p:txBody>
          <a:bodyPr/>
          <a:lstStyle/>
          <a:p>
            <a:fld id="{7091A9FD-CDA2-4BA5-8C18-59D6F59EB34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77" r:id="rId2"/>
    <p:sldLayoutId id="2147483673" r:id="rId3"/>
    <p:sldLayoutId id="2147483671" r:id="rId4"/>
    <p:sldLayoutId id="2147483672" r:id="rId5"/>
    <p:sldLayoutId id="2147483662" r:id="rId6"/>
    <p:sldLayoutId id="2147483676" r:id="rId7"/>
    <p:sldLayoutId id="2147483675" r:id="rId8"/>
    <p:sldLayoutId id="2147483674" r:id="rId9"/>
    <p:sldLayoutId id="2147483664" r:id="rId10"/>
    <p:sldLayoutId id="2147483666" r:id="rId11"/>
    <p:sldLayoutId id="2147483668" r:id="rId12"/>
    <p:sldLayoutId id="2147483669" r:id="rId13"/>
    <p:sldLayoutId id="2147483667" r:id="rId14"/>
    <p:sldLayoutId id="2147483655" r:id="rId15"/>
  </p:sldLayoutIdLst>
  <p:txStyles>
    <p:titleStyle>
      <a:lvl1pPr algn="ctr" defTabSz="1218987" rtl="0" eaLnBrk="1" latinLnBrk="0" hangingPunct="1">
        <a:lnSpc>
          <a:spcPct val="85000"/>
        </a:lnSpc>
        <a:spcBef>
          <a:spcPts val="0"/>
        </a:spcBef>
        <a:spcAft>
          <a:spcPts val="600"/>
        </a:spcAft>
        <a:buNone/>
        <a:defRPr sz="5400" b="1" i="0" kern="1200" spc="100" baseline="0">
          <a:solidFill>
            <a:schemeClr val="accent4">
              <a:lumMod val="75000"/>
            </a:schemeClr>
          </a:solidFill>
          <a:latin typeface="+mj-lt"/>
          <a:ea typeface="+mj-ea"/>
          <a:cs typeface="Arial"/>
        </a:defRPr>
      </a:lvl1pPr>
    </p:titleStyle>
    <p:bodyStyle>
      <a:lvl1pPr marL="457120" indent="-457120" algn="l" defTabSz="1218987" rtl="0" eaLnBrk="1" latinLnBrk="0" hangingPunct="1">
        <a:lnSpc>
          <a:spcPct val="85000"/>
        </a:lnSpc>
        <a:spcBef>
          <a:spcPts val="0"/>
        </a:spcBef>
        <a:spcAft>
          <a:spcPts val="600"/>
        </a:spcAft>
        <a:buFont typeface="Arial" pitchFamily="34" charset="0"/>
        <a:buChar char="•"/>
        <a:defRPr sz="4300" kern="1200">
          <a:solidFill>
            <a:schemeClr val="accent3">
              <a:lumMod val="75000"/>
            </a:schemeClr>
          </a:solidFill>
          <a:latin typeface="+mn-lt"/>
          <a:ea typeface="+mn-ea"/>
          <a:cs typeface="Arial"/>
        </a:defRPr>
      </a:lvl1pPr>
      <a:lvl2pPr marL="990427" indent="-380933" algn="l" defTabSz="1218987" rtl="0" eaLnBrk="1" latinLnBrk="0" hangingPunct="1">
        <a:lnSpc>
          <a:spcPct val="85000"/>
        </a:lnSpc>
        <a:spcBef>
          <a:spcPts val="0"/>
        </a:spcBef>
        <a:spcAft>
          <a:spcPts val="600"/>
        </a:spcAft>
        <a:buFont typeface="Arial" pitchFamily="34" charset="0"/>
        <a:buChar char="–"/>
        <a:defRPr sz="3700" kern="1200">
          <a:solidFill>
            <a:schemeClr val="accent3">
              <a:lumMod val="75000"/>
            </a:schemeClr>
          </a:solidFill>
          <a:latin typeface="+mn-lt"/>
          <a:ea typeface="+mn-ea"/>
          <a:cs typeface="Arial"/>
        </a:defRPr>
      </a:lvl2pPr>
      <a:lvl3pPr marL="1523733" indent="-304747" algn="l" defTabSz="1218987" rtl="0" eaLnBrk="1" latinLnBrk="0" hangingPunct="1">
        <a:lnSpc>
          <a:spcPct val="85000"/>
        </a:lnSpc>
        <a:spcBef>
          <a:spcPts val="0"/>
        </a:spcBef>
        <a:spcAft>
          <a:spcPts val="600"/>
        </a:spcAft>
        <a:buFont typeface="Arial" pitchFamily="34" charset="0"/>
        <a:buChar char="•"/>
        <a:defRPr sz="3200" kern="1200">
          <a:solidFill>
            <a:schemeClr val="accent3">
              <a:lumMod val="75000"/>
            </a:schemeClr>
          </a:solidFill>
          <a:latin typeface="+mn-lt"/>
          <a:ea typeface="+mn-ea"/>
          <a:cs typeface="Arial"/>
        </a:defRPr>
      </a:lvl3pPr>
      <a:lvl4pPr marL="2133227"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4pPr>
      <a:lvl5pPr marL="2742720"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4BA745-1217-4389-9C42-A8D3C103565E}"/>
              </a:ext>
            </a:extLst>
          </p:cNvPr>
          <p:cNvPicPr>
            <a:picLocks noChangeAspect="1"/>
          </p:cNvPicPr>
          <p:nvPr/>
        </p:nvPicPr>
        <p:blipFill>
          <a:blip r:embed="rId2"/>
          <a:srcRect/>
          <a:stretch/>
        </p:blipFill>
        <p:spPr>
          <a:xfrm>
            <a:off x="17666" y="20738"/>
            <a:ext cx="12153491" cy="6816523"/>
          </a:xfrm>
          <a:prstGeom prst="rect">
            <a:avLst/>
          </a:prstGeom>
        </p:spPr>
      </p:pic>
    </p:spTree>
    <p:extLst>
      <p:ext uri="{BB962C8B-B14F-4D97-AF65-F5344CB8AC3E}">
        <p14:creationId xmlns:p14="http://schemas.microsoft.com/office/powerpoint/2010/main" val="3567145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712F9D12-CFA0-414B-8F88-8388FB784678}"/>
              </a:ext>
            </a:extLst>
          </p:cNvPr>
          <p:cNvSpPr>
            <a:spLocks noGrp="1"/>
          </p:cNvSpPr>
          <p:nvPr>
            <p:ph type="body" sz="quarter" idx="22"/>
          </p:nvPr>
        </p:nvSpPr>
        <p:spPr>
          <a:xfrm>
            <a:off x="624353" y="1066800"/>
            <a:ext cx="10940118" cy="5334000"/>
          </a:xfrm>
        </p:spPr>
        <p:txBody>
          <a:bodyPr/>
          <a:lstStyle/>
          <a:p>
            <a:pPr>
              <a:lnSpc>
                <a:spcPct val="100000"/>
              </a:lnSpc>
            </a:pPr>
            <a:r>
              <a:rPr lang="en-US" sz="3000" b="0" dirty="0">
                <a:solidFill>
                  <a:srgbClr val="867A72"/>
                </a:solidFill>
                <a:latin typeface="Montserrat Light" pitchFamily="2" charset="77"/>
              </a:rPr>
              <a:t>The gospel of</a:t>
            </a:r>
          </a:p>
          <a:p>
            <a:pPr>
              <a:lnSpc>
                <a:spcPct val="100000"/>
              </a:lnSpc>
            </a:pPr>
            <a:r>
              <a:rPr lang="en-US" sz="12000" dirty="0">
                <a:solidFill>
                  <a:srgbClr val="867A72"/>
                </a:solidFill>
              </a:rPr>
              <a:t>john</a:t>
            </a:r>
          </a:p>
          <a:p>
            <a:pPr>
              <a:lnSpc>
                <a:spcPct val="100000"/>
              </a:lnSpc>
            </a:pPr>
            <a:endParaRPr lang="en-US" sz="4000" b="0" dirty="0">
              <a:solidFill>
                <a:schemeClr val="accent3"/>
              </a:solidFill>
              <a:latin typeface="Montserrat Light" pitchFamily="2" charset="77"/>
            </a:endParaRPr>
          </a:p>
          <a:p>
            <a:pPr>
              <a:lnSpc>
                <a:spcPct val="100000"/>
              </a:lnSpc>
            </a:pPr>
            <a:endParaRPr lang="en-US" sz="2800" dirty="0">
              <a:solidFill>
                <a:schemeClr val="accent3"/>
              </a:solidFill>
              <a:latin typeface="Montserrat ExtraBold" pitchFamily="2" charset="77"/>
            </a:endParaRPr>
          </a:p>
          <a:p>
            <a:pPr>
              <a:lnSpc>
                <a:spcPct val="100000"/>
              </a:lnSpc>
            </a:pPr>
            <a:r>
              <a:rPr lang="en-US" sz="2800" dirty="0">
                <a:solidFill>
                  <a:schemeClr val="accent3"/>
                </a:solidFill>
                <a:latin typeface="Montserrat ExtraBold" pitchFamily="2" charset="77"/>
              </a:rPr>
              <a:t>Session twenty-Six:</a:t>
            </a:r>
            <a:r>
              <a:rPr lang="en-US" sz="2800" b="0" dirty="0">
                <a:solidFill>
                  <a:schemeClr val="accent3"/>
                </a:solidFill>
                <a:latin typeface="Montserrat Medium" pitchFamily="2" charset="77"/>
              </a:rPr>
              <a:t> The Triumphal Entry</a:t>
            </a:r>
            <a:endParaRPr lang="en-US" sz="4000" b="0" dirty="0">
              <a:solidFill>
                <a:schemeClr val="accent3"/>
              </a:solidFill>
              <a:latin typeface="Montserrat Medium" pitchFamily="2" charset="77"/>
            </a:endParaRPr>
          </a:p>
        </p:txBody>
      </p:sp>
      <p:cxnSp>
        <p:nvCxnSpPr>
          <p:cNvPr id="5" name="Straight Connector 4">
            <a:extLst>
              <a:ext uri="{FF2B5EF4-FFF2-40B4-BE49-F238E27FC236}">
                <a16:creationId xmlns:a16="http://schemas.microsoft.com/office/drawing/2014/main" id="{D7738542-4503-5D5C-DC62-D91127017379}"/>
              </a:ext>
            </a:extLst>
          </p:cNvPr>
          <p:cNvCxnSpPr>
            <a:cxnSpLocks/>
          </p:cNvCxnSpPr>
          <p:nvPr/>
        </p:nvCxnSpPr>
        <p:spPr>
          <a:xfrm>
            <a:off x="2284412" y="3962400"/>
            <a:ext cx="7581899"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1121027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139CE-550D-41A8-A98A-F7A116762072}"/>
              </a:ext>
            </a:extLst>
          </p:cNvPr>
          <p:cNvSpPr>
            <a:spLocks noGrp="1"/>
          </p:cNvSpPr>
          <p:nvPr>
            <p:ph type="body" sz="quarter" idx="23"/>
          </p:nvPr>
        </p:nvSpPr>
        <p:spPr>
          <a:xfrm>
            <a:off x="1119655" y="2776291"/>
            <a:ext cx="9982200" cy="2862509"/>
          </a:xfrm>
        </p:spPr>
        <p:txBody>
          <a:bodyPr/>
          <a:lstStyle/>
          <a:p>
            <a:pPr>
              <a:lnSpc>
                <a:spcPct val="100000"/>
              </a:lnSpc>
            </a:pPr>
            <a:r>
              <a:rPr lang="en-US" sz="4000" dirty="0"/>
              <a:t>How have you seen Jesus prove His faithfulness in your life? How can you celebrate Him this week?</a:t>
            </a:r>
          </a:p>
        </p:txBody>
      </p:sp>
      <p:sp>
        <p:nvSpPr>
          <p:cNvPr id="3" name="Text Placeholder 2">
            <a:extLst>
              <a:ext uri="{FF2B5EF4-FFF2-40B4-BE49-F238E27FC236}">
                <a16:creationId xmlns:a16="http://schemas.microsoft.com/office/drawing/2014/main" id="{DD94803D-9139-4565-8B23-41D5B43B9051}"/>
              </a:ext>
            </a:extLst>
          </p:cNvPr>
          <p:cNvSpPr>
            <a:spLocks noGrp="1"/>
          </p:cNvSpPr>
          <p:nvPr>
            <p:ph type="body" sz="quarter" idx="22"/>
          </p:nvPr>
        </p:nvSpPr>
        <p:spPr/>
        <p:txBody>
          <a:bodyPr/>
          <a:lstStyle/>
          <a:p>
            <a:r>
              <a:rPr lang="en-US" sz="4800" dirty="0">
                <a:solidFill>
                  <a:srgbClr val="867A72"/>
                </a:solidFill>
              </a:rPr>
              <a:t>THINK ABOUT THIS…</a:t>
            </a:r>
          </a:p>
          <a:p>
            <a:endParaRPr lang="en-US" dirty="0"/>
          </a:p>
        </p:txBody>
      </p:sp>
    </p:spTree>
    <p:extLst>
      <p:ext uri="{BB962C8B-B14F-4D97-AF65-F5344CB8AC3E}">
        <p14:creationId xmlns:p14="http://schemas.microsoft.com/office/powerpoint/2010/main" val="1430275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CCF485-C9B7-3384-7119-A75ED16D19C8}"/>
              </a:ext>
            </a:extLst>
          </p:cNvPr>
          <p:cNvSpPr>
            <a:spLocks noGrp="1"/>
          </p:cNvSpPr>
          <p:nvPr>
            <p:ph type="title"/>
          </p:nvPr>
        </p:nvSpPr>
        <p:spPr/>
        <p:txBody>
          <a:bodyPr>
            <a:normAutofit fontScale="90000"/>
          </a:bodyPr>
          <a:lstStyle/>
          <a:p>
            <a:pPr>
              <a:lnSpc>
                <a:spcPct val="150000"/>
              </a:lnSpc>
            </a:pPr>
            <a:r>
              <a:rPr lang="en-US" dirty="0"/>
              <a:t>Discuss</a:t>
            </a:r>
          </a:p>
        </p:txBody>
      </p:sp>
      <p:sp>
        <p:nvSpPr>
          <p:cNvPr id="2" name="Text Placeholder 5">
            <a:extLst>
              <a:ext uri="{FF2B5EF4-FFF2-40B4-BE49-F238E27FC236}">
                <a16:creationId xmlns:a16="http://schemas.microsoft.com/office/drawing/2014/main" id="{93EF8413-A1C0-13D2-1B54-D97D0FCF1E14}"/>
              </a:ext>
            </a:extLst>
          </p:cNvPr>
          <p:cNvSpPr txBox="1">
            <a:spLocks/>
          </p:cNvSpPr>
          <p:nvPr/>
        </p:nvSpPr>
        <p:spPr>
          <a:xfrm>
            <a:off x="3960812" y="381000"/>
            <a:ext cx="7467600" cy="5943600"/>
          </a:xfrm>
          <a:prstGeom prst="rect">
            <a:avLst/>
          </a:prstGeom>
        </p:spPr>
        <p:txBody>
          <a:bodyPr anchor="ctr">
            <a:noAutofit/>
          </a:bodyPr>
          <a:lstStyle>
            <a:lvl1pPr marL="0" indent="0" algn="ctr" defTabSz="1218987" rtl="0" eaLnBrk="1" latinLnBrk="0" hangingPunct="1">
              <a:lnSpc>
                <a:spcPct val="110000"/>
              </a:lnSpc>
              <a:spcBef>
                <a:spcPts val="0"/>
              </a:spcBef>
              <a:spcAft>
                <a:spcPts val="0"/>
              </a:spcAft>
              <a:buFont typeface="Arial" pitchFamily="34" charset="0"/>
              <a:buNone/>
              <a:defRPr sz="2800" b="0" kern="1200" spc="0" baseline="0">
                <a:solidFill>
                  <a:schemeClr val="tx2"/>
                </a:solidFill>
                <a:latin typeface="HelveticaNeueLT Std Lt" panose="020B0403020202020204" pitchFamily="34" charset="0"/>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3400" b="1" dirty="0"/>
              <a:t>Imagine you attended Jesus’s triumphal entry into Jerusalem. What would you do? What would you want to shout in honor of the arrival of the King of kings? </a:t>
            </a:r>
          </a:p>
        </p:txBody>
      </p:sp>
    </p:spTree>
    <p:extLst>
      <p:ext uri="{BB962C8B-B14F-4D97-AF65-F5344CB8AC3E}">
        <p14:creationId xmlns:p14="http://schemas.microsoft.com/office/powerpoint/2010/main" val="2677075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EA4C66-6679-4315-B40C-8776805B8815}"/>
              </a:ext>
            </a:extLst>
          </p:cNvPr>
          <p:cNvSpPr>
            <a:spLocks noGrp="1"/>
          </p:cNvSpPr>
          <p:nvPr>
            <p:ph type="title"/>
          </p:nvPr>
        </p:nvSpPr>
        <p:spPr>
          <a:xfrm>
            <a:off x="-1" y="533400"/>
            <a:ext cx="12188825" cy="4419600"/>
          </a:xfrm>
        </p:spPr>
        <p:txBody>
          <a:bodyPr anchor="b">
            <a:noAutofit/>
          </a:bodyPr>
          <a:lstStyle/>
          <a:p>
            <a:pPr marR="0">
              <a:lnSpc>
                <a:spcPct val="150000"/>
              </a:lnSpc>
              <a:spcBef>
                <a:spcPts val="0"/>
              </a:spcBef>
              <a:spcAft>
                <a:spcPts val="0"/>
              </a:spcAft>
            </a:pPr>
            <a:r>
              <a:rPr lang="en-US" sz="5500" dirty="0"/>
              <a:t>1. </a:t>
            </a:r>
            <a:r>
              <a:rPr lang="en-US" sz="5500" u="sng" dirty="0"/>
              <a:t>Worship</a:t>
            </a:r>
            <a:r>
              <a:rPr lang="en-US" sz="5500" dirty="0"/>
              <a:t> is the right </a:t>
            </a:r>
            <a:br>
              <a:rPr lang="en-US" sz="5500" dirty="0"/>
            </a:br>
            <a:r>
              <a:rPr lang="en-US" sz="5500" dirty="0"/>
              <a:t>response to the </a:t>
            </a:r>
            <a:r>
              <a:rPr lang="en-US" sz="5500" u="sng" dirty="0"/>
              <a:t>presence</a:t>
            </a:r>
            <a:r>
              <a:rPr lang="en-US" sz="5500" dirty="0"/>
              <a:t> </a:t>
            </a:r>
            <a:br>
              <a:rPr lang="en-US" sz="5500" dirty="0"/>
            </a:br>
            <a:r>
              <a:rPr lang="en-US" sz="5500" dirty="0"/>
              <a:t>of Jesus.</a:t>
            </a:r>
            <a:endParaRPr lang="en-US" sz="4500" dirty="0"/>
          </a:p>
        </p:txBody>
      </p:sp>
    </p:spTree>
    <p:extLst>
      <p:ext uri="{BB962C8B-B14F-4D97-AF65-F5344CB8AC3E}">
        <p14:creationId xmlns:p14="http://schemas.microsoft.com/office/powerpoint/2010/main" val="1132803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139CE-550D-41A8-A98A-F7A116762072}"/>
              </a:ext>
            </a:extLst>
          </p:cNvPr>
          <p:cNvSpPr>
            <a:spLocks noGrp="1"/>
          </p:cNvSpPr>
          <p:nvPr>
            <p:ph type="body" sz="quarter" idx="23"/>
          </p:nvPr>
        </p:nvSpPr>
        <p:spPr>
          <a:xfrm>
            <a:off x="640696" y="2080027"/>
            <a:ext cx="10940118" cy="3118349"/>
          </a:xfrm>
        </p:spPr>
        <p:txBody>
          <a:bodyPr/>
          <a:lstStyle/>
          <a:p>
            <a:pPr marR="0">
              <a:lnSpc>
                <a:spcPct val="100000"/>
              </a:lnSpc>
              <a:spcBef>
                <a:spcPts val="0"/>
              </a:spcBef>
              <a:spcAft>
                <a:spcPts val="0"/>
              </a:spcAft>
            </a:pPr>
            <a:r>
              <a:rPr lang="en-US" sz="3900" dirty="0"/>
              <a:t>The next day, when the large crowd that had come to the festival heard that Jesus was coming to Jerusalem, they took palm branches and went out to meet him. They kept shouting:</a:t>
            </a:r>
          </a:p>
          <a:p>
            <a:pPr marR="0">
              <a:lnSpc>
                <a:spcPct val="100000"/>
              </a:lnSpc>
              <a:spcBef>
                <a:spcPts val="0"/>
              </a:spcBef>
              <a:spcAft>
                <a:spcPts val="0"/>
              </a:spcAft>
            </a:pPr>
            <a:endParaRPr lang="en-US" sz="3900" dirty="0"/>
          </a:p>
          <a:p>
            <a:pPr marR="0">
              <a:lnSpc>
                <a:spcPct val="100000"/>
              </a:lnSpc>
              <a:spcBef>
                <a:spcPts val="0"/>
              </a:spcBef>
              <a:spcAft>
                <a:spcPts val="0"/>
              </a:spcAft>
            </a:pP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46D195C1-0062-1A83-745B-71F586C07973}"/>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12:12-13</a:t>
            </a:r>
            <a:endParaRPr lang="en-US" dirty="0"/>
          </a:p>
        </p:txBody>
      </p:sp>
    </p:spTree>
    <p:extLst>
      <p:ext uri="{BB962C8B-B14F-4D97-AF65-F5344CB8AC3E}">
        <p14:creationId xmlns:p14="http://schemas.microsoft.com/office/powerpoint/2010/main" val="4078571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C71B6-10DB-0BCE-3614-C8FC71FEB58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35FDDB8-8D0F-CA7F-1B9A-E012B9C4AF8C}"/>
              </a:ext>
            </a:extLst>
          </p:cNvPr>
          <p:cNvSpPr>
            <a:spLocks noGrp="1"/>
          </p:cNvSpPr>
          <p:nvPr>
            <p:ph type="body" sz="quarter" idx="23"/>
          </p:nvPr>
        </p:nvSpPr>
        <p:spPr>
          <a:xfrm>
            <a:off x="640696" y="2080027"/>
            <a:ext cx="10940118" cy="3118349"/>
          </a:xfrm>
        </p:spPr>
        <p:txBody>
          <a:bodyPr/>
          <a:lstStyle/>
          <a:p>
            <a:pPr marR="0">
              <a:lnSpc>
                <a:spcPct val="100000"/>
              </a:lnSpc>
              <a:spcBef>
                <a:spcPts val="0"/>
              </a:spcBef>
              <a:spcAft>
                <a:spcPts val="0"/>
              </a:spcAft>
            </a:pPr>
            <a:r>
              <a:rPr lang="en-US" sz="3900" dirty="0"/>
              <a:t>“Hosanna!</a:t>
            </a:r>
          </a:p>
          <a:p>
            <a:pPr marR="0">
              <a:lnSpc>
                <a:spcPct val="100000"/>
              </a:lnSpc>
              <a:spcBef>
                <a:spcPts val="0"/>
              </a:spcBef>
              <a:spcAft>
                <a:spcPts val="0"/>
              </a:spcAft>
            </a:pPr>
            <a:endParaRPr lang="en-US" sz="3900" dirty="0"/>
          </a:p>
          <a:p>
            <a:pPr marR="0">
              <a:lnSpc>
                <a:spcPct val="100000"/>
              </a:lnSpc>
              <a:spcBef>
                <a:spcPts val="0"/>
              </a:spcBef>
              <a:spcAft>
                <a:spcPts val="0"/>
              </a:spcAft>
            </a:pPr>
            <a:r>
              <a:rPr lang="en-US" sz="3900" dirty="0"/>
              <a:t>Blessed is he who comes in the name of the Lord—the King of Israel!”</a:t>
            </a:r>
          </a:p>
          <a:p>
            <a:pPr marR="0">
              <a:lnSpc>
                <a:spcPct val="100000"/>
              </a:lnSpc>
              <a:spcBef>
                <a:spcPts val="0"/>
              </a:spcBef>
              <a:spcAft>
                <a:spcPts val="0"/>
              </a:spcAft>
            </a:pPr>
            <a:endParaRPr lang="en-US" sz="3900" dirty="0"/>
          </a:p>
        </p:txBody>
      </p:sp>
      <p:sp>
        <p:nvSpPr>
          <p:cNvPr id="2" name="Text Placeholder 2">
            <a:extLst>
              <a:ext uri="{FF2B5EF4-FFF2-40B4-BE49-F238E27FC236}">
                <a16:creationId xmlns:a16="http://schemas.microsoft.com/office/drawing/2014/main" id="{95255AEA-B433-845F-E52F-017FFC9AA4C9}"/>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12:12-13</a:t>
            </a:r>
            <a:endParaRPr lang="en-US" dirty="0"/>
          </a:p>
        </p:txBody>
      </p:sp>
    </p:spTree>
    <p:extLst>
      <p:ext uri="{BB962C8B-B14F-4D97-AF65-F5344CB8AC3E}">
        <p14:creationId xmlns:p14="http://schemas.microsoft.com/office/powerpoint/2010/main" val="3870993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CCF485-C9B7-3384-7119-A75ED16D19C8}"/>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F6A9C28A-9A31-4FE7-BA02-DEA49D7120ED}"/>
              </a:ext>
            </a:extLst>
          </p:cNvPr>
          <p:cNvSpPr>
            <a:spLocks noGrp="1"/>
          </p:cNvSpPr>
          <p:nvPr>
            <p:ph type="body" sz="quarter" idx="19"/>
          </p:nvPr>
        </p:nvSpPr>
        <p:spPr>
          <a:xfrm>
            <a:off x="4037013" y="457200"/>
            <a:ext cx="7391399" cy="5943600"/>
          </a:xfrm>
        </p:spPr>
        <p:txBody>
          <a:bodyPr anchor="ctr"/>
          <a:lstStyle/>
          <a:p>
            <a:r>
              <a:rPr lang="en-US" sz="4000" b="1" dirty="0"/>
              <a:t>What kind of salvation </a:t>
            </a:r>
          </a:p>
          <a:p>
            <a:r>
              <a:rPr lang="en-US" sz="4000" b="1" dirty="0"/>
              <a:t>were the people looking for from Jesus?</a:t>
            </a:r>
          </a:p>
        </p:txBody>
      </p:sp>
    </p:spTree>
    <p:extLst>
      <p:ext uri="{BB962C8B-B14F-4D97-AF65-F5344CB8AC3E}">
        <p14:creationId xmlns:p14="http://schemas.microsoft.com/office/powerpoint/2010/main" val="2008875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EEE2B-7820-8777-0FD8-363E27E2748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4CF49E1-F796-2604-00BB-DB928BBCA419}"/>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D5AD4366-2809-AB43-DD29-B196599F0A3A}"/>
              </a:ext>
            </a:extLst>
          </p:cNvPr>
          <p:cNvSpPr>
            <a:spLocks noGrp="1"/>
          </p:cNvSpPr>
          <p:nvPr>
            <p:ph type="body" sz="quarter" idx="19"/>
          </p:nvPr>
        </p:nvSpPr>
        <p:spPr>
          <a:xfrm>
            <a:off x="4037013" y="457200"/>
            <a:ext cx="7391399" cy="5943600"/>
          </a:xfrm>
        </p:spPr>
        <p:txBody>
          <a:bodyPr anchor="ctr"/>
          <a:lstStyle/>
          <a:p>
            <a:r>
              <a:rPr lang="en-US" sz="4000" b="1" dirty="0"/>
              <a:t>Where might we </a:t>
            </a:r>
          </a:p>
          <a:p>
            <a:r>
              <a:rPr lang="en-US" sz="4000" b="1" dirty="0"/>
              <a:t>praise Jesus while still expecting Him to meet our own agenda?</a:t>
            </a:r>
          </a:p>
        </p:txBody>
      </p:sp>
    </p:spTree>
    <p:extLst>
      <p:ext uri="{BB962C8B-B14F-4D97-AF65-F5344CB8AC3E}">
        <p14:creationId xmlns:p14="http://schemas.microsoft.com/office/powerpoint/2010/main" val="2143452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1FE66-62EA-7BA6-A669-96BC0A6A883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E6B29F5-02BD-5C4E-2641-4CCEEE540673}"/>
              </a:ext>
            </a:extLst>
          </p:cNvPr>
          <p:cNvSpPr>
            <a:spLocks noGrp="1"/>
          </p:cNvSpPr>
          <p:nvPr>
            <p:ph type="body" sz="quarter" idx="19"/>
          </p:nvPr>
        </p:nvSpPr>
        <p:spPr>
          <a:xfrm>
            <a:off x="4037013" y="457200"/>
            <a:ext cx="7391399" cy="5943600"/>
          </a:xfrm>
        </p:spPr>
        <p:txBody>
          <a:bodyPr anchor="ctr"/>
          <a:lstStyle/>
          <a:p>
            <a:r>
              <a:rPr lang="en-US" sz="3800" b="1" dirty="0"/>
              <a:t>How can you shift from </a:t>
            </a:r>
          </a:p>
          <a:p>
            <a:r>
              <a:rPr lang="en-US" sz="3800" b="1" dirty="0"/>
              <a:t>asking Jesus to meet your expectations to trusting His mission?</a:t>
            </a:r>
          </a:p>
        </p:txBody>
      </p:sp>
      <p:sp>
        <p:nvSpPr>
          <p:cNvPr id="5" name="Title 4">
            <a:extLst>
              <a:ext uri="{FF2B5EF4-FFF2-40B4-BE49-F238E27FC236}">
                <a16:creationId xmlns:a16="http://schemas.microsoft.com/office/drawing/2014/main" id="{827A2075-C9E2-2752-DAEE-953287CF67EE}"/>
              </a:ext>
            </a:extLst>
          </p:cNvPr>
          <p:cNvSpPr>
            <a:spLocks noGrp="1"/>
          </p:cNvSpPr>
          <p:nvPr>
            <p:ph type="title"/>
          </p:nvPr>
        </p:nvSpPr>
        <p:spPr/>
        <p:txBody>
          <a:bodyPr>
            <a:normAutofit fontScale="90000"/>
          </a:bodyPr>
          <a:lstStyle/>
          <a:p>
            <a:pPr>
              <a:lnSpc>
                <a:spcPct val="150000"/>
              </a:lnSpc>
            </a:pPr>
            <a:r>
              <a:rPr lang="en-US" dirty="0"/>
              <a:t>Discuss</a:t>
            </a:r>
          </a:p>
        </p:txBody>
      </p:sp>
    </p:spTree>
    <p:extLst>
      <p:ext uri="{BB962C8B-B14F-4D97-AF65-F5344CB8AC3E}">
        <p14:creationId xmlns:p14="http://schemas.microsoft.com/office/powerpoint/2010/main" val="4201980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661D3-0399-661C-FDAA-B648456C6B70}"/>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87BF9FAE-047B-A842-E7E0-9255E49679F6}"/>
              </a:ext>
            </a:extLst>
          </p:cNvPr>
          <p:cNvSpPr>
            <a:spLocks noGrp="1"/>
          </p:cNvSpPr>
          <p:nvPr>
            <p:ph type="title"/>
          </p:nvPr>
        </p:nvSpPr>
        <p:spPr>
          <a:xfrm>
            <a:off x="-1" y="762000"/>
            <a:ext cx="12188825" cy="4419600"/>
          </a:xfrm>
        </p:spPr>
        <p:txBody>
          <a:bodyPr anchor="b">
            <a:noAutofit/>
          </a:bodyPr>
          <a:lstStyle/>
          <a:p>
            <a:pPr marR="0">
              <a:lnSpc>
                <a:spcPct val="150000"/>
              </a:lnSpc>
              <a:spcBef>
                <a:spcPts val="0"/>
              </a:spcBef>
              <a:spcAft>
                <a:spcPts val="0"/>
              </a:spcAft>
            </a:pPr>
            <a:r>
              <a:rPr lang="en-US" sz="5500" dirty="0"/>
              <a:t>2. Jesus revealed His </a:t>
            </a:r>
            <a:br>
              <a:rPr lang="en-US" sz="5500" dirty="0"/>
            </a:br>
            <a:r>
              <a:rPr lang="en-US" sz="5500" u="sng" dirty="0"/>
              <a:t>Kingship</a:t>
            </a:r>
            <a:r>
              <a:rPr lang="en-US" sz="5500" dirty="0"/>
              <a:t> through </a:t>
            </a:r>
            <a:r>
              <a:rPr lang="en-US" sz="5500" u="sng" dirty="0"/>
              <a:t>humility</a:t>
            </a:r>
            <a:r>
              <a:rPr lang="en-US" sz="5500" dirty="0"/>
              <a:t>.</a:t>
            </a:r>
          </a:p>
        </p:txBody>
      </p:sp>
    </p:spTree>
    <p:extLst>
      <p:ext uri="{BB962C8B-B14F-4D97-AF65-F5344CB8AC3E}">
        <p14:creationId xmlns:p14="http://schemas.microsoft.com/office/powerpoint/2010/main" val="524395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2C7F4-E000-91E8-F49E-AB4F5470B15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52D98E1-9EFC-8383-BA9D-701A69C1C859}"/>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Jesus found a young donkey and sat on it, just as it is written:</a:t>
            </a:r>
          </a:p>
          <a:p>
            <a:pPr>
              <a:lnSpc>
                <a:spcPct val="100000"/>
              </a:lnSpc>
              <a:spcAft>
                <a:spcPts val="0"/>
              </a:spcAft>
            </a:pPr>
            <a:endParaRPr lang="en-US" sz="4000" dirty="0"/>
          </a:p>
          <a:p>
            <a:pPr>
              <a:lnSpc>
                <a:spcPct val="100000"/>
              </a:lnSpc>
              <a:spcAft>
                <a:spcPts val="0"/>
              </a:spcAft>
            </a:pPr>
            <a:r>
              <a:rPr lang="en-US" sz="4000" dirty="0"/>
              <a:t>Do not be afraid,</a:t>
            </a:r>
          </a:p>
          <a:p>
            <a:pPr>
              <a:lnSpc>
                <a:spcPct val="100000"/>
              </a:lnSpc>
              <a:spcAft>
                <a:spcPts val="0"/>
              </a:spcAft>
            </a:pPr>
            <a:r>
              <a:rPr lang="en-US" sz="4000" dirty="0"/>
              <a:t>Daughter Zion. Look, your King is coming,</a:t>
            </a:r>
          </a:p>
          <a:p>
            <a:pPr>
              <a:lnSpc>
                <a:spcPct val="100000"/>
              </a:lnSpc>
              <a:spcAft>
                <a:spcPts val="0"/>
              </a:spcAft>
            </a:pPr>
            <a:r>
              <a:rPr lang="en-US" sz="4000" dirty="0"/>
              <a:t>sitting on a donkey’s colt.</a:t>
            </a:r>
          </a:p>
          <a:p>
            <a:pPr>
              <a:lnSpc>
                <a:spcPct val="100000"/>
              </a:lnSpc>
              <a:spcAft>
                <a:spcPts val="0"/>
              </a:spcAft>
            </a:pP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279EA0F6-C8A5-49DE-5FF0-35321F80B7D2}"/>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12:14-16</a:t>
            </a:r>
            <a:endParaRPr lang="en-US" dirty="0"/>
          </a:p>
        </p:txBody>
      </p:sp>
    </p:spTree>
    <p:extLst>
      <p:ext uri="{BB962C8B-B14F-4D97-AF65-F5344CB8AC3E}">
        <p14:creationId xmlns:p14="http://schemas.microsoft.com/office/powerpoint/2010/main" val="2588853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5E578-848E-06F2-6DDD-B6B827747DC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058E831-9A0F-E0AE-5DD4-0A1D0B1EA214}"/>
              </a:ext>
            </a:extLst>
          </p:cNvPr>
          <p:cNvSpPr>
            <a:spLocks noGrp="1"/>
          </p:cNvSpPr>
          <p:nvPr>
            <p:ph type="body" sz="quarter" idx="23"/>
          </p:nvPr>
        </p:nvSpPr>
        <p:spPr>
          <a:xfrm>
            <a:off x="1040058" y="1987626"/>
            <a:ext cx="10141394" cy="4565574"/>
          </a:xfrm>
        </p:spPr>
        <p:txBody>
          <a:bodyPr/>
          <a:lstStyle/>
          <a:p>
            <a:pPr>
              <a:lnSpc>
                <a:spcPct val="100000"/>
              </a:lnSpc>
              <a:spcAft>
                <a:spcPts val="0"/>
              </a:spcAft>
            </a:pPr>
            <a:r>
              <a:rPr lang="en-US" sz="4000" dirty="0"/>
              <a:t>His disciples did not understand these things at first. However, when Jesus was glorified, then they remembered that these things had been written about him and that they had done these things to him.</a:t>
            </a:r>
          </a:p>
        </p:txBody>
      </p:sp>
      <p:sp>
        <p:nvSpPr>
          <p:cNvPr id="2" name="Text Placeholder 2">
            <a:extLst>
              <a:ext uri="{FF2B5EF4-FFF2-40B4-BE49-F238E27FC236}">
                <a16:creationId xmlns:a16="http://schemas.microsoft.com/office/drawing/2014/main" id="{C38D519F-7E84-83DA-F3FA-41A084A4F1F8}"/>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12:14-16</a:t>
            </a:r>
            <a:endParaRPr lang="en-US" dirty="0"/>
          </a:p>
        </p:txBody>
      </p:sp>
    </p:spTree>
    <p:extLst>
      <p:ext uri="{BB962C8B-B14F-4D97-AF65-F5344CB8AC3E}">
        <p14:creationId xmlns:p14="http://schemas.microsoft.com/office/powerpoint/2010/main" val="929766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083C9-FE99-2579-8A37-C743BE964E2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5DB4606-CCE1-6150-EA0B-E990A29EF238}"/>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AD339BEC-27F5-7078-E088-FBE5C10BEE3D}"/>
              </a:ext>
            </a:extLst>
          </p:cNvPr>
          <p:cNvSpPr>
            <a:spLocks noGrp="1"/>
          </p:cNvSpPr>
          <p:nvPr>
            <p:ph type="body" sz="quarter" idx="19"/>
          </p:nvPr>
        </p:nvSpPr>
        <p:spPr>
          <a:xfrm>
            <a:off x="4037013" y="457200"/>
            <a:ext cx="7391399" cy="5943600"/>
          </a:xfrm>
        </p:spPr>
        <p:txBody>
          <a:bodyPr anchor="ctr"/>
          <a:lstStyle/>
          <a:p>
            <a:r>
              <a:rPr lang="en-US" sz="4200" b="1" dirty="0"/>
              <a:t>How did Jesus display humility in His entrance to Jerusalem?</a:t>
            </a:r>
            <a:endParaRPr lang="en-US" sz="4000" dirty="0"/>
          </a:p>
        </p:txBody>
      </p:sp>
    </p:spTree>
    <p:extLst>
      <p:ext uri="{BB962C8B-B14F-4D97-AF65-F5344CB8AC3E}">
        <p14:creationId xmlns:p14="http://schemas.microsoft.com/office/powerpoint/2010/main" val="1464740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61FA3-1A8B-360A-CF34-2881A9654C2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37B2AF1-53CF-B827-B590-E099C5CF8BE3}"/>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63F15454-048F-F657-A0D3-F7134518971D}"/>
              </a:ext>
            </a:extLst>
          </p:cNvPr>
          <p:cNvSpPr>
            <a:spLocks noGrp="1"/>
          </p:cNvSpPr>
          <p:nvPr>
            <p:ph type="body" sz="quarter" idx="19"/>
          </p:nvPr>
        </p:nvSpPr>
        <p:spPr>
          <a:xfrm>
            <a:off x="4037013" y="381000"/>
            <a:ext cx="7391399" cy="5943600"/>
          </a:xfrm>
        </p:spPr>
        <p:txBody>
          <a:bodyPr anchor="ctr"/>
          <a:lstStyle/>
          <a:p>
            <a:pPr>
              <a:lnSpc>
                <a:spcPct val="100000"/>
              </a:lnSpc>
            </a:pPr>
            <a:r>
              <a:rPr lang="en-US" sz="4000" b="1" dirty="0"/>
              <a:t>Why is it difficult according to human perspective to embrace a King who comes in humility rather than a show of power?</a:t>
            </a:r>
          </a:p>
        </p:txBody>
      </p:sp>
    </p:spTree>
    <p:extLst>
      <p:ext uri="{BB962C8B-B14F-4D97-AF65-F5344CB8AC3E}">
        <p14:creationId xmlns:p14="http://schemas.microsoft.com/office/powerpoint/2010/main" val="2698932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F1C51-AF9F-20C9-6015-87FACCC013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419071A-D361-39B3-7520-8C4D47173956}"/>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C57AFEB1-C0F4-FAF1-D106-473D0B8BA2EA}"/>
              </a:ext>
            </a:extLst>
          </p:cNvPr>
          <p:cNvSpPr>
            <a:spLocks noGrp="1"/>
          </p:cNvSpPr>
          <p:nvPr>
            <p:ph type="body" sz="quarter" idx="19"/>
          </p:nvPr>
        </p:nvSpPr>
        <p:spPr>
          <a:xfrm>
            <a:off x="4037013" y="381000"/>
            <a:ext cx="7391399" cy="5943600"/>
          </a:xfrm>
        </p:spPr>
        <p:txBody>
          <a:bodyPr anchor="ctr"/>
          <a:lstStyle/>
          <a:p>
            <a:pPr>
              <a:lnSpc>
                <a:spcPct val="100000"/>
              </a:lnSpc>
            </a:pPr>
            <a:r>
              <a:rPr lang="en-US" sz="4000" b="1" dirty="0"/>
              <a:t>Where might God be </a:t>
            </a:r>
          </a:p>
          <a:p>
            <a:pPr>
              <a:lnSpc>
                <a:spcPct val="100000"/>
              </a:lnSpc>
            </a:pPr>
            <a:r>
              <a:rPr lang="en-US" sz="4000" b="1" dirty="0"/>
              <a:t>working in ways that don’t meet your expectations—but still require your trust? </a:t>
            </a:r>
          </a:p>
        </p:txBody>
      </p:sp>
    </p:spTree>
    <p:extLst>
      <p:ext uri="{BB962C8B-B14F-4D97-AF65-F5344CB8AC3E}">
        <p14:creationId xmlns:p14="http://schemas.microsoft.com/office/powerpoint/2010/main" val="3883494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036B0-5D1E-5793-7F5D-7BB0EEDCF5C9}"/>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6D20ACF4-DBC6-0A5D-FFBB-114BE814346A}"/>
              </a:ext>
            </a:extLst>
          </p:cNvPr>
          <p:cNvSpPr>
            <a:spLocks noGrp="1"/>
          </p:cNvSpPr>
          <p:nvPr>
            <p:ph type="title"/>
          </p:nvPr>
        </p:nvSpPr>
        <p:spPr>
          <a:xfrm>
            <a:off x="-1" y="685800"/>
            <a:ext cx="12188825" cy="4419600"/>
          </a:xfrm>
        </p:spPr>
        <p:txBody>
          <a:bodyPr anchor="b">
            <a:noAutofit/>
          </a:bodyPr>
          <a:lstStyle/>
          <a:p>
            <a:pPr marR="0">
              <a:lnSpc>
                <a:spcPct val="150000"/>
              </a:lnSpc>
              <a:spcBef>
                <a:spcPts val="0"/>
              </a:spcBef>
              <a:spcAft>
                <a:spcPts val="0"/>
              </a:spcAft>
            </a:pPr>
            <a:r>
              <a:rPr lang="en-US" sz="5000" dirty="0"/>
              <a:t>3. The same </a:t>
            </a:r>
            <a:r>
              <a:rPr lang="en-US" sz="5000" u="sng" dirty="0"/>
              <a:t>evidence</a:t>
            </a:r>
            <a:r>
              <a:rPr lang="en-US" sz="5000" dirty="0"/>
              <a:t> can lead </a:t>
            </a:r>
            <a:br>
              <a:rPr lang="en-US" sz="5000" dirty="0"/>
            </a:br>
            <a:r>
              <a:rPr lang="en-US" sz="5000" dirty="0"/>
              <a:t>to different </a:t>
            </a:r>
            <a:r>
              <a:rPr lang="en-US" sz="5000" u="sng" dirty="0"/>
              <a:t>responses</a:t>
            </a:r>
            <a:r>
              <a:rPr lang="en-US" sz="5000" dirty="0"/>
              <a:t>. </a:t>
            </a:r>
          </a:p>
        </p:txBody>
      </p:sp>
    </p:spTree>
    <p:extLst>
      <p:ext uri="{BB962C8B-B14F-4D97-AF65-F5344CB8AC3E}">
        <p14:creationId xmlns:p14="http://schemas.microsoft.com/office/powerpoint/2010/main" val="3631798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66D56-8E3D-23CE-0184-77A92D45210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87ABB4F-9834-546E-D29E-ED6C1FEB1F50}"/>
              </a:ext>
            </a:extLst>
          </p:cNvPr>
          <p:cNvSpPr>
            <a:spLocks noGrp="1"/>
          </p:cNvSpPr>
          <p:nvPr>
            <p:ph type="body" sz="quarter" idx="23"/>
          </p:nvPr>
        </p:nvSpPr>
        <p:spPr>
          <a:xfrm>
            <a:off x="942741" y="1869278"/>
            <a:ext cx="10270659" cy="4531522"/>
          </a:xfrm>
        </p:spPr>
        <p:txBody>
          <a:bodyPr/>
          <a:lstStyle/>
          <a:p>
            <a:pPr>
              <a:lnSpc>
                <a:spcPct val="112000"/>
              </a:lnSpc>
              <a:spcAft>
                <a:spcPts val="0"/>
              </a:spcAft>
            </a:pPr>
            <a:r>
              <a:rPr lang="en-US" sz="3900" dirty="0"/>
              <a:t>Meanwhile, the crowd, which had been with him when he called Lazarus out of the tomb and raised him from the dead, continued to testify. This is also why the crowd met him, because they heard he had done this sign. </a:t>
            </a:r>
            <a:br>
              <a:rPr lang="en-US" sz="3900" dirty="0"/>
            </a:b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1F220826-0BBA-36E1-8BC2-02CC463750A4}"/>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12:17-19</a:t>
            </a:r>
            <a:endParaRPr lang="en-US" dirty="0"/>
          </a:p>
        </p:txBody>
      </p:sp>
    </p:spTree>
    <p:extLst>
      <p:ext uri="{BB962C8B-B14F-4D97-AF65-F5344CB8AC3E}">
        <p14:creationId xmlns:p14="http://schemas.microsoft.com/office/powerpoint/2010/main" val="2610870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BF328-2080-102A-A31D-512D61B3A46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0ED6AFF-1773-D6FB-8DD3-D6E6C4BC9418}"/>
              </a:ext>
            </a:extLst>
          </p:cNvPr>
          <p:cNvSpPr>
            <a:spLocks noGrp="1"/>
          </p:cNvSpPr>
          <p:nvPr>
            <p:ph type="body" sz="quarter" idx="23"/>
          </p:nvPr>
        </p:nvSpPr>
        <p:spPr>
          <a:xfrm>
            <a:off x="942741" y="1869278"/>
            <a:ext cx="10270659" cy="4531522"/>
          </a:xfrm>
        </p:spPr>
        <p:txBody>
          <a:bodyPr/>
          <a:lstStyle/>
          <a:p>
            <a:pPr>
              <a:lnSpc>
                <a:spcPct val="112000"/>
              </a:lnSpc>
              <a:spcAft>
                <a:spcPts val="0"/>
              </a:spcAft>
            </a:pPr>
            <a:r>
              <a:rPr lang="en-US" sz="3900" dirty="0"/>
              <a:t>Then the Pharisees said to one another, “You see? You’ve accomplished nothing. Look, the world has gone after him!”</a:t>
            </a:r>
          </a:p>
        </p:txBody>
      </p:sp>
      <p:sp>
        <p:nvSpPr>
          <p:cNvPr id="2" name="Text Placeholder 2">
            <a:extLst>
              <a:ext uri="{FF2B5EF4-FFF2-40B4-BE49-F238E27FC236}">
                <a16:creationId xmlns:a16="http://schemas.microsoft.com/office/drawing/2014/main" id="{800FC91F-9A73-DCFC-8105-E8ECB1DD4D23}"/>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12:17-19</a:t>
            </a:r>
            <a:endParaRPr lang="en-US" dirty="0"/>
          </a:p>
        </p:txBody>
      </p:sp>
    </p:spTree>
    <p:extLst>
      <p:ext uri="{BB962C8B-B14F-4D97-AF65-F5344CB8AC3E}">
        <p14:creationId xmlns:p14="http://schemas.microsoft.com/office/powerpoint/2010/main" val="3456391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E3462-2A9D-6E91-36B7-B68A99EEB7E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42B420F-35F8-2D8C-26D8-A5FB897970DD}"/>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9A9EF651-F9EA-40D7-2C35-39AD90FE3DFF}"/>
              </a:ext>
            </a:extLst>
          </p:cNvPr>
          <p:cNvSpPr>
            <a:spLocks noGrp="1"/>
          </p:cNvSpPr>
          <p:nvPr>
            <p:ph type="body" sz="quarter" idx="19"/>
          </p:nvPr>
        </p:nvSpPr>
        <p:spPr>
          <a:xfrm>
            <a:off x="4037013" y="381000"/>
            <a:ext cx="7391399" cy="5943600"/>
          </a:xfrm>
        </p:spPr>
        <p:txBody>
          <a:bodyPr anchor="ctr"/>
          <a:lstStyle/>
          <a:p>
            <a:r>
              <a:rPr lang="en-US" sz="4200" b="1" dirty="0"/>
              <a:t>What caused the crowd </a:t>
            </a:r>
          </a:p>
          <a:p>
            <a:r>
              <a:rPr lang="en-US" sz="4200" b="1" dirty="0"/>
              <a:t>to testify about Jesus? What leads you to testify about Jesus?</a:t>
            </a:r>
          </a:p>
        </p:txBody>
      </p:sp>
    </p:spTree>
    <p:extLst>
      <p:ext uri="{BB962C8B-B14F-4D97-AF65-F5344CB8AC3E}">
        <p14:creationId xmlns:p14="http://schemas.microsoft.com/office/powerpoint/2010/main" val="2555783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20CA0-4935-9356-896E-D7074BBE452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99E921F-C7B2-58EE-B6C9-408419335687}"/>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124006D8-4C1B-B366-88A1-2AD8C7AAFB8E}"/>
              </a:ext>
            </a:extLst>
          </p:cNvPr>
          <p:cNvSpPr>
            <a:spLocks noGrp="1"/>
          </p:cNvSpPr>
          <p:nvPr>
            <p:ph type="body" sz="quarter" idx="19"/>
          </p:nvPr>
        </p:nvSpPr>
        <p:spPr>
          <a:xfrm>
            <a:off x="4037013" y="381000"/>
            <a:ext cx="7391399" cy="5943600"/>
          </a:xfrm>
        </p:spPr>
        <p:txBody>
          <a:bodyPr anchor="ctr"/>
          <a:lstStyle/>
          <a:p>
            <a:r>
              <a:rPr lang="en-US" sz="4000" b="1" dirty="0"/>
              <a:t>How did the Pharisees </a:t>
            </a:r>
          </a:p>
          <a:p>
            <a:r>
              <a:rPr lang="en-US" sz="4000" b="1" dirty="0"/>
              <a:t>see the same evidence but reject Jesus?</a:t>
            </a:r>
          </a:p>
        </p:txBody>
      </p:sp>
    </p:spTree>
    <p:extLst>
      <p:ext uri="{BB962C8B-B14F-4D97-AF65-F5344CB8AC3E}">
        <p14:creationId xmlns:p14="http://schemas.microsoft.com/office/powerpoint/2010/main" val="1840241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3C714-31A6-095B-7817-2C8D5B520CB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1DC1156-6E19-B000-565E-ABD9517F9F9E}"/>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DE0ACF0D-234B-B576-9E4F-8615DB594970}"/>
              </a:ext>
            </a:extLst>
          </p:cNvPr>
          <p:cNvSpPr>
            <a:spLocks noGrp="1"/>
          </p:cNvSpPr>
          <p:nvPr>
            <p:ph type="body" sz="quarter" idx="19"/>
          </p:nvPr>
        </p:nvSpPr>
        <p:spPr>
          <a:xfrm>
            <a:off x="4037013" y="457200"/>
            <a:ext cx="7391399" cy="5943600"/>
          </a:xfrm>
        </p:spPr>
        <p:txBody>
          <a:bodyPr anchor="ctr"/>
          <a:lstStyle/>
          <a:p>
            <a:r>
              <a:rPr lang="en-US" sz="4000" b="1" dirty="0"/>
              <a:t>How is God calling you to faithfully witness to what Christ has done? What fears or uncertainty threaten to hold you back? </a:t>
            </a:r>
            <a:endParaRPr lang="en-US" sz="4000" dirty="0"/>
          </a:p>
        </p:txBody>
      </p:sp>
    </p:spTree>
    <p:extLst>
      <p:ext uri="{BB962C8B-B14F-4D97-AF65-F5344CB8AC3E}">
        <p14:creationId xmlns:p14="http://schemas.microsoft.com/office/powerpoint/2010/main" val="24967762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300B9-1AFF-9B66-99D2-06EF5DBC6E47}"/>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736FE31F-E751-E1DC-7305-8E92DA120B1A}"/>
              </a:ext>
            </a:extLst>
          </p:cNvPr>
          <p:cNvSpPr txBox="1">
            <a:spLocks/>
          </p:cNvSpPr>
          <p:nvPr/>
        </p:nvSpPr>
        <p:spPr>
          <a:xfrm>
            <a:off x="624352" y="3124200"/>
            <a:ext cx="10940118" cy="762000"/>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6000">
                <a:solidFill>
                  <a:srgbClr val="867A72"/>
                </a:solidFill>
              </a:rPr>
              <a:t>Deeper focus</a:t>
            </a:r>
            <a:endParaRPr lang="en-US" sz="6000" dirty="0">
              <a:solidFill>
                <a:srgbClr val="867A72"/>
              </a:solidFill>
            </a:endParaRPr>
          </a:p>
        </p:txBody>
      </p:sp>
      <p:cxnSp>
        <p:nvCxnSpPr>
          <p:cNvPr id="5" name="Straight Connector 4">
            <a:extLst>
              <a:ext uri="{FF2B5EF4-FFF2-40B4-BE49-F238E27FC236}">
                <a16:creationId xmlns:a16="http://schemas.microsoft.com/office/drawing/2014/main" id="{6FB63F09-8A8C-FF28-C84E-9C326E091267}"/>
              </a:ext>
            </a:extLst>
          </p:cNvPr>
          <p:cNvCxnSpPr>
            <a:cxnSpLocks/>
          </p:cNvCxnSpPr>
          <p:nvPr/>
        </p:nvCxnSpPr>
        <p:spPr>
          <a:xfrm>
            <a:off x="2246313" y="4114800"/>
            <a:ext cx="758189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6" name="Straight Connector 5">
            <a:extLst>
              <a:ext uri="{FF2B5EF4-FFF2-40B4-BE49-F238E27FC236}">
                <a16:creationId xmlns:a16="http://schemas.microsoft.com/office/drawing/2014/main" id="{BCC27795-808A-B70D-6B50-04FA8A19190B}"/>
              </a:ext>
            </a:extLst>
          </p:cNvPr>
          <p:cNvCxnSpPr>
            <a:cxnSpLocks/>
          </p:cNvCxnSpPr>
          <p:nvPr/>
        </p:nvCxnSpPr>
        <p:spPr>
          <a:xfrm>
            <a:off x="2246313" y="2871216"/>
            <a:ext cx="7581899"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20902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2E0E1-1AF4-F423-5BE0-948ECFDF7F6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97A716AD-0E31-E281-B026-FF427ADA3C4B}"/>
              </a:ext>
            </a:extLst>
          </p:cNvPr>
          <p:cNvSpPr>
            <a:spLocks noGrp="1"/>
          </p:cNvSpPr>
          <p:nvPr>
            <p:ph type="body" sz="quarter" idx="19"/>
          </p:nvPr>
        </p:nvSpPr>
        <p:spPr>
          <a:xfrm>
            <a:off x="989012" y="1696639"/>
            <a:ext cx="7010400" cy="3464721"/>
          </a:xfrm>
        </p:spPr>
        <p:txBody>
          <a:bodyPr anchor="ctr"/>
          <a:lstStyle/>
          <a:p>
            <a:pPr>
              <a:lnSpc>
                <a:spcPct val="100000"/>
              </a:lnSpc>
            </a:pPr>
            <a:r>
              <a:rPr lang="en-US" sz="3900" b="1" dirty="0"/>
              <a:t>When have you seen </a:t>
            </a:r>
          </a:p>
          <a:p>
            <a:pPr>
              <a:lnSpc>
                <a:spcPct val="100000"/>
              </a:lnSpc>
            </a:pPr>
            <a:r>
              <a:rPr lang="en-US" sz="3900" b="1" dirty="0"/>
              <a:t>God fulfill a promise in your life—especially in a way you did not expect?</a:t>
            </a:r>
          </a:p>
        </p:txBody>
      </p:sp>
      <p:sp>
        <p:nvSpPr>
          <p:cNvPr id="5" name="Title 4">
            <a:extLst>
              <a:ext uri="{FF2B5EF4-FFF2-40B4-BE49-F238E27FC236}">
                <a16:creationId xmlns:a16="http://schemas.microsoft.com/office/drawing/2014/main" id="{231751E0-83AE-C75B-5E98-F3543CA740D9}"/>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26226545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1F73C-6E15-6A7F-C270-9CF8D6059CE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FDEF63DB-2FFC-67BC-265C-99EFED023CFA}"/>
              </a:ext>
            </a:extLst>
          </p:cNvPr>
          <p:cNvSpPr>
            <a:spLocks noGrp="1"/>
          </p:cNvSpPr>
          <p:nvPr>
            <p:ph type="body" sz="quarter" idx="19"/>
          </p:nvPr>
        </p:nvSpPr>
        <p:spPr>
          <a:xfrm>
            <a:off x="531812" y="1752600"/>
            <a:ext cx="7888504" cy="3464721"/>
          </a:xfrm>
        </p:spPr>
        <p:txBody>
          <a:bodyPr anchor="ctr"/>
          <a:lstStyle/>
          <a:p>
            <a:pPr>
              <a:lnSpc>
                <a:spcPct val="100000"/>
              </a:lnSpc>
            </a:pPr>
            <a:r>
              <a:rPr lang="en-US" sz="4000" b="1" dirty="0"/>
              <a:t>Are you currently waiting on God in a specific way? How might He be working differently than you imagine?</a:t>
            </a:r>
            <a:endParaRPr lang="en-US" sz="3900" b="1" dirty="0"/>
          </a:p>
        </p:txBody>
      </p:sp>
      <p:sp>
        <p:nvSpPr>
          <p:cNvPr id="5" name="Title 4">
            <a:extLst>
              <a:ext uri="{FF2B5EF4-FFF2-40B4-BE49-F238E27FC236}">
                <a16:creationId xmlns:a16="http://schemas.microsoft.com/office/drawing/2014/main" id="{404DC6EB-890C-0EEA-E2A8-FDBC20E70FD0}"/>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1641412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6CE8A-4E9B-820E-93A1-787D7A08E14A}"/>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3F0A6F1-522A-F8C9-C02B-392FA031BAE6}"/>
              </a:ext>
            </a:extLst>
          </p:cNvPr>
          <p:cNvSpPr>
            <a:spLocks noGrp="1"/>
          </p:cNvSpPr>
          <p:nvPr>
            <p:ph type="body" sz="quarter" idx="19"/>
          </p:nvPr>
        </p:nvSpPr>
        <p:spPr>
          <a:xfrm>
            <a:off x="531812" y="1752600"/>
            <a:ext cx="7888504" cy="3464721"/>
          </a:xfrm>
        </p:spPr>
        <p:txBody>
          <a:bodyPr anchor="ctr"/>
          <a:lstStyle/>
          <a:p>
            <a:pPr>
              <a:lnSpc>
                <a:spcPct val="100000"/>
              </a:lnSpc>
            </a:pPr>
            <a:r>
              <a:rPr lang="en-US" sz="3900" b="1" dirty="0"/>
              <a:t>Where do you need to trust Jesus as King—not just celebrate Him as Savior? </a:t>
            </a:r>
          </a:p>
        </p:txBody>
      </p:sp>
      <p:sp>
        <p:nvSpPr>
          <p:cNvPr id="5" name="Title 4">
            <a:extLst>
              <a:ext uri="{FF2B5EF4-FFF2-40B4-BE49-F238E27FC236}">
                <a16:creationId xmlns:a16="http://schemas.microsoft.com/office/drawing/2014/main" id="{07EC4A3B-8658-5E90-CDEA-2CF7D6A5E6B4}"/>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1804256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2F04B-958A-3C04-99A3-8D106BE3710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613422AF-83CF-3D19-014B-2E1793A418DB}"/>
              </a:ext>
            </a:extLst>
          </p:cNvPr>
          <p:cNvSpPr>
            <a:spLocks noGrp="1"/>
          </p:cNvSpPr>
          <p:nvPr>
            <p:ph type="body" sz="quarter" idx="19"/>
          </p:nvPr>
        </p:nvSpPr>
        <p:spPr>
          <a:xfrm>
            <a:off x="608012" y="609600"/>
            <a:ext cx="7659904" cy="5791199"/>
          </a:xfrm>
        </p:spPr>
        <p:txBody>
          <a:bodyPr anchor="ctr"/>
          <a:lstStyle/>
          <a:p>
            <a:pPr>
              <a:lnSpc>
                <a:spcPct val="100000"/>
              </a:lnSpc>
            </a:pPr>
            <a:r>
              <a:rPr lang="en-US" sz="3900" b="1" dirty="0"/>
              <a:t>Spend some time reading Zechariah 9:9-10 and reflecting on God’s faithfulness to fulfill His promises. When have you seen Him prove Himself faithful in your life? Spend some time reflecting in prayer and thanksgiving.</a:t>
            </a:r>
          </a:p>
        </p:txBody>
      </p:sp>
      <p:sp>
        <p:nvSpPr>
          <p:cNvPr id="5" name="Title 4">
            <a:extLst>
              <a:ext uri="{FF2B5EF4-FFF2-40B4-BE49-F238E27FC236}">
                <a16:creationId xmlns:a16="http://schemas.microsoft.com/office/drawing/2014/main" id="{B4C9205F-901D-AE7D-5204-E315A59614C5}"/>
              </a:ext>
            </a:extLst>
          </p:cNvPr>
          <p:cNvSpPr>
            <a:spLocks noGrp="1"/>
          </p:cNvSpPr>
          <p:nvPr>
            <p:ph type="title"/>
          </p:nvPr>
        </p:nvSpPr>
        <p:spPr>
          <a:xfrm>
            <a:off x="9066212" y="5029200"/>
            <a:ext cx="2956082" cy="914400"/>
          </a:xfrm>
        </p:spPr>
        <p:txBody>
          <a:bodyPr>
            <a:noAutofit/>
          </a:bodyPr>
          <a:lstStyle/>
          <a:p>
            <a:pPr>
              <a:lnSpc>
                <a:spcPct val="150000"/>
              </a:lnSpc>
            </a:pPr>
            <a:r>
              <a:rPr lang="en-US" sz="4500" dirty="0"/>
              <a:t>Respond</a:t>
            </a:r>
          </a:p>
        </p:txBody>
      </p:sp>
    </p:spTree>
    <p:extLst>
      <p:ext uri="{BB962C8B-B14F-4D97-AF65-F5344CB8AC3E}">
        <p14:creationId xmlns:p14="http://schemas.microsoft.com/office/powerpoint/2010/main" val="32836231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C2ED8-F969-A35F-9E88-B0E89AB8FA7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53224E4-2A74-7FA6-E603-02170D4E94AF}"/>
              </a:ext>
            </a:extLst>
          </p:cNvPr>
          <p:cNvSpPr>
            <a:spLocks noGrp="1"/>
          </p:cNvSpPr>
          <p:nvPr>
            <p:ph type="title"/>
          </p:nvPr>
        </p:nvSpPr>
        <p:spPr/>
        <p:txBody>
          <a:bodyPr>
            <a:normAutofit fontScale="90000"/>
          </a:bodyPr>
          <a:lstStyle/>
          <a:p>
            <a:pPr>
              <a:lnSpc>
                <a:spcPct val="150000"/>
              </a:lnSpc>
            </a:pPr>
            <a:r>
              <a:rPr lang="en-US" dirty="0"/>
              <a:t>Apply</a:t>
            </a:r>
          </a:p>
        </p:txBody>
      </p:sp>
      <p:sp>
        <p:nvSpPr>
          <p:cNvPr id="6" name="Text Placeholder 5">
            <a:extLst>
              <a:ext uri="{FF2B5EF4-FFF2-40B4-BE49-F238E27FC236}">
                <a16:creationId xmlns:a16="http://schemas.microsoft.com/office/drawing/2014/main" id="{830659B6-17E7-C8C8-2F0F-6A6A6AE9B04C}"/>
              </a:ext>
            </a:extLst>
          </p:cNvPr>
          <p:cNvSpPr>
            <a:spLocks noGrp="1"/>
          </p:cNvSpPr>
          <p:nvPr>
            <p:ph type="body" sz="quarter" idx="19"/>
          </p:nvPr>
        </p:nvSpPr>
        <p:spPr>
          <a:xfrm>
            <a:off x="4037013" y="457200"/>
            <a:ext cx="7391399" cy="5943600"/>
          </a:xfrm>
        </p:spPr>
        <p:txBody>
          <a:bodyPr anchor="ctr"/>
          <a:lstStyle/>
          <a:p>
            <a:r>
              <a:rPr lang="en-US" sz="3900" b="1" dirty="0"/>
              <a:t>How can you </a:t>
            </a:r>
            <a:r>
              <a:rPr lang="en-US" sz="3900" b="1"/>
              <a:t>be </a:t>
            </a:r>
          </a:p>
          <a:p>
            <a:r>
              <a:rPr lang="en-US" sz="3900" b="1"/>
              <a:t>encouraged </a:t>
            </a:r>
            <a:r>
              <a:rPr lang="en-US" sz="3900" b="1" dirty="0"/>
              <a:t>to testify boldly and enthusiastically to what Christ has done? What needs to shift to find the courage or make the space to share Jesus with others? </a:t>
            </a:r>
          </a:p>
        </p:txBody>
      </p:sp>
    </p:spTree>
    <p:extLst>
      <p:ext uri="{BB962C8B-B14F-4D97-AF65-F5344CB8AC3E}">
        <p14:creationId xmlns:p14="http://schemas.microsoft.com/office/powerpoint/2010/main" val="2447665013"/>
      </p:ext>
    </p:extLst>
  </p:cSld>
  <p:clrMapOvr>
    <a:masterClrMapping/>
  </p:clrMapOvr>
</p:sld>
</file>

<file path=ppt/theme/theme1.xml><?xml version="1.0" encoding="utf-8"?>
<a:theme xmlns:a="http://schemas.openxmlformats.org/drawingml/2006/main" name="Office Theme">
  <a:themeElements>
    <a:clrScheme name="Custom 13">
      <a:dk1>
        <a:srgbClr val="172E56"/>
      </a:dk1>
      <a:lt1>
        <a:sysClr val="window" lastClr="FFFFFF"/>
      </a:lt1>
      <a:dk2>
        <a:srgbClr val="172E56"/>
      </a:dk2>
      <a:lt2>
        <a:srgbClr val="E7E6E6"/>
      </a:lt2>
      <a:accent1>
        <a:srgbClr val="89D0DE"/>
      </a:accent1>
      <a:accent2>
        <a:srgbClr val="C66008"/>
      </a:accent2>
      <a:accent3>
        <a:srgbClr val="8FB935"/>
      </a:accent3>
      <a:accent4>
        <a:srgbClr val="FFFFFF"/>
      </a:accent4>
      <a:accent5>
        <a:srgbClr val="172E56"/>
      </a:accent5>
      <a:accent6>
        <a:srgbClr val="EFD215"/>
      </a:accent6>
      <a:hlink>
        <a:srgbClr val="0563C1"/>
      </a:hlink>
      <a:folHlink>
        <a:srgbClr val="7030A0"/>
      </a:folHlink>
    </a:clrScheme>
    <a:fontScheme name="Mobberly">
      <a:majorFont>
        <a:latin typeface="Montserrat bold"/>
        <a:ea typeface=""/>
        <a:cs typeface=""/>
      </a:majorFont>
      <a:minorFont>
        <a:latin typeface="Helvetica Ne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f16401875_win32_SL_v5_A" id="{0559C27A-1F03-40DE-864E-4F889F5D0431}" vid="{81C2972A-9F7F-4DBE-BD36-F28830C076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3019C673F1BC0478D0E1D634A78DE4B" ma:contentTypeVersion="16" ma:contentTypeDescription="Create a new document." ma:contentTypeScope="" ma:versionID="ee5bfe728ce02222411040cac98bc3cf">
  <xsd:schema xmlns:xsd="http://www.w3.org/2001/XMLSchema" xmlns:xs="http://www.w3.org/2001/XMLSchema" xmlns:p="http://schemas.microsoft.com/office/2006/metadata/properties" xmlns:ns3="5669f83f-94c4-4738-ac01-53d397b463f8" xmlns:ns4="fcdf84ff-77a2-4967-b02d-5f1ff922afa3" targetNamespace="http://schemas.microsoft.com/office/2006/metadata/properties" ma:root="true" ma:fieldsID="16ad7545c2c92bd1adeb93bc3a61d33e" ns3:_="" ns4:_="">
    <xsd:import namespace="5669f83f-94c4-4738-ac01-53d397b463f8"/>
    <xsd:import namespace="fcdf84ff-77a2-4967-b02d-5f1ff922afa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element ref="ns4:MediaServiceSearchProperties" minOccurs="0"/>
                <xsd:element ref="ns4:_activity"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69f83f-94c4-4738-ac01-53d397b463f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df84ff-77a2-4967-b02d-5f1ff922afa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_activity" ma:index="21" nillable="true" ma:displayName="_activity" ma:hidden="true" ma:internalName="_activity">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fcdf84ff-77a2-4967-b02d-5f1ff922afa3" xsi:nil="true"/>
    <_activity xmlns="fcdf84ff-77a2-4967-b02d-5f1ff922afa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ED1C54-E2A2-471E-B01D-DCE5D51097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69f83f-94c4-4738-ac01-53d397b463f8"/>
    <ds:schemaRef ds:uri="fcdf84ff-77a2-4967-b02d-5f1ff922af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6253339-64B8-4F01-9860-5B5097E99386}">
  <ds:schemaRefs>
    <ds:schemaRef ds:uri="5669f83f-94c4-4738-ac01-53d397b463f8"/>
    <ds:schemaRef ds:uri="http://www.w3.org/XML/1998/namespace"/>
    <ds:schemaRef ds:uri="http://purl.org/dc/elements/1.1/"/>
    <ds:schemaRef ds:uri="http://schemas.microsoft.com/office/2006/metadata/properties"/>
    <ds:schemaRef ds:uri="fcdf84ff-77a2-4967-b02d-5f1ff922afa3"/>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8C807F0C-5BF2-402B-9012-B52128A22ACF}">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22677</TotalTime>
  <Words>622</Words>
  <Application>Microsoft Macintosh PowerPoint</Application>
  <PresentationFormat>Custom</PresentationFormat>
  <Paragraphs>74</Paragraphs>
  <Slides>28</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HelveticaNeueLT Std Lt</vt:lpstr>
      <vt:lpstr>Montserrat ExtraBold</vt:lpstr>
      <vt:lpstr>Montserrat Light</vt:lpstr>
      <vt:lpstr>Montserrat Medium</vt:lpstr>
      <vt:lpstr>Office Theme</vt:lpstr>
      <vt:lpstr>PowerPoint Presentation</vt:lpstr>
      <vt:lpstr>PowerPoint Presentation</vt:lpstr>
      <vt:lpstr>PowerPoint Presentation</vt:lpstr>
      <vt:lpstr>Discuss</vt:lpstr>
      <vt:lpstr>1. Worship is the right  response to the presence  of Jesus.</vt:lpstr>
      <vt:lpstr>PowerPoint Presentation</vt:lpstr>
      <vt:lpstr>PowerPoint Presentation</vt:lpstr>
      <vt:lpstr>Discuss</vt:lpstr>
      <vt:lpstr>Discuss</vt:lpstr>
      <vt:lpstr>Discuss</vt:lpstr>
      <vt:lpstr>2. Jesus revealed His  Kingship through humility.</vt:lpstr>
      <vt:lpstr>PowerPoint Presentation</vt:lpstr>
      <vt:lpstr>PowerPoint Presentation</vt:lpstr>
      <vt:lpstr>Discuss</vt:lpstr>
      <vt:lpstr>Discuss</vt:lpstr>
      <vt:lpstr>Discuss</vt:lpstr>
      <vt:lpstr>3. The same evidence can lead  to different responses. </vt:lpstr>
      <vt:lpstr>PowerPoint Presentation</vt:lpstr>
      <vt:lpstr>PowerPoint Presentation</vt:lpstr>
      <vt:lpstr>Discuss</vt:lpstr>
      <vt:lpstr>Discuss</vt:lpstr>
      <vt:lpstr>Discuss</vt:lpstr>
      <vt:lpstr>PowerPoint Presentation</vt:lpstr>
      <vt:lpstr>Reflect</vt:lpstr>
      <vt:lpstr>Reflect</vt:lpstr>
      <vt:lpstr>Reflect</vt:lpstr>
      <vt:lpstr>Respond</vt:lpstr>
      <vt:lpstr>Apply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people process tools experience</dc:title>
  <dc:subject/>
  <dc:creator>Alyssa Rummel</dc:creator>
  <cp:keywords/>
  <dc:description/>
  <cp:lastModifiedBy>sarah robinson</cp:lastModifiedBy>
  <cp:revision>127</cp:revision>
  <dcterms:created xsi:type="dcterms:W3CDTF">2023-07-06T02:28:58Z</dcterms:created>
  <dcterms:modified xsi:type="dcterms:W3CDTF">2026-06-05T16:23:55Z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0x010100F3019C673F1BC0478D0E1D634A78DE4B</vt:lpwstr>
  </property>
</Properties>
</file>