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577" r:id="rId8"/>
    <p:sldId id="579" r:id="rId9"/>
    <p:sldId id="574" r:id="rId10"/>
    <p:sldId id="981" r:id="rId11"/>
    <p:sldId id="982" r:id="rId12"/>
    <p:sldId id="983" r:id="rId13"/>
    <p:sldId id="984" r:id="rId14"/>
    <p:sldId id="632" r:id="rId15"/>
    <p:sldId id="873" r:id="rId16"/>
    <p:sldId id="874" r:id="rId17"/>
    <p:sldId id="793" r:id="rId18"/>
    <p:sldId id="826" r:id="rId19"/>
    <p:sldId id="985" r:id="rId20"/>
    <p:sldId id="796" r:id="rId21"/>
    <p:sldId id="918" r:id="rId22"/>
    <p:sldId id="919" r:id="rId23"/>
    <p:sldId id="943" r:id="rId24"/>
    <p:sldId id="986" r:id="rId25"/>
    <p:sldId id="797" r:id="rId26"/>
    <p:sldId id="825" r:id="rId27"/>
    <p:sldId id="987" r:id="rId28"/>
    <p:sldId id="814" r:id="rId29"/>
    <p:sldId id="847" r:id="rId30"/>
    <p:sldId id="848" r:id="rId31"/>
    <p:sldId id="771" r:id="rId32"/>
    <p:sldId id="813" r:id="rId33"/>
    <p:sldId id="979" r:id="rId34"/>
    <p:sldId id="850" r:id="rId35"/>
    <p:sldId id="818"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1/5/26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1/5/26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90CC-100D-C05F-E5F9-CD7F44648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8BFF7-BC2A-FDD4-1307-73216ECDF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5E7D2-1D89-D178-1AAB-CC5150CCF6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8FDB0-E66B-A563-EC9B-A7FD65CFD4F0}"/>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35365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E9BD-CFE6-A489-DD5E-165E9C54D1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21F80BB-0E53-75C0-9BB2-596E859E9F08}"/>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000" dirty="0"/>
              <a:t>When they were full, he told his disciples, “Collect the leftovers so that nothing is wasted.” So they collected them and filled twelve baskets with the pieces from the five barley loaves that were left over by those who had eaten.</a:t>
            </a:r>
          </a:p>
        </p:txBody>
      </p:sp>
      <p:sp>
        <p:nvSpPr>
          <p:cNvPr id="2" name="Text Placeholder 2">
            <a:extLst>
              <a:ext uri="{FF2B5EF4-FFF2-40B4-BE49-F238E27FC236}">
                <a16:creationId xmlns:a16="http://schemas.microsoft.com/office/drawing/2014/main" id="{690659CB-1337-00A5-CF38-69461836EA0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6:1-13</a:t>
            </a:r>
            <a:endParaRPr lang="en-US" dirty="0"/>
          </a:p>
        </p:txBody>
      </p:sp>
    </p:spTree>
    <p:extLst>
      <p:ext uri="{BB962C8B-B14F-4D97-AF65-F5344CB8AC3E}">
        <p14:creationId xmlns:p14="http://schemas.microsoft.com/office/powerpoint/2010/main" val="273361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Can you think of a time a vacation homeowner, a hotel concierge, or another host went out of their way to make you feel welcome? What kind of lasting impression did that hospitality make?</a:t>
            </a:r>
          </a:p>
        </p:txBody>
      </p:sp>
    </p:spTree>
    <p:extLst>
      <p:ext uri="{BB962C8B-B14F-4D97-AF65-F5344CB8AC3E}">
        <p14:creationId xmlns:p14="http://schemas.microsoft.com/office/powerpoint/2010/main" val="200887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What strikes you about how Jesus worked in the feeding (see John 6:5-9,11-13)? What role did the small offering (five loaves/two fish) play? How did this serve to magnify the work of Jesus?</a:t>
            </a:r>
          </a:p>
        </p:txBody>
      </p:sp>
    </p:spTree>
    <p:extLst>
      <p:ext uri="{BB962C8B-B14F-4D97-AF65-F5344CB8AC3E}">
        <p14:creationId xmlns:p14="http://schemas.microsoft.com/office/powerpoint/2010/main" val="214345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“small thing” in your hands (time, money, skills, prayer, presence) might Jesus multiply if you offer it to Him? How does this shape your confidence in Jesus as your provider rather than in your own resources?</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The </a:t>
            </a:r>
            <a:r>
              <a:rPr lang="en-US" sz="5500" u="sng" dirty="0"/>
              <a:t>Misunderstood</a:t>
            </a:r>
            <a:r>
              <a:rPr lang="en-US" sz="5500" dirty="0"/>
              <a:t> </a:t>
            </a:r>
            <a:br>
              <a:rPr lang="en-US" sz="5500" dirty="0"/>
            </a:br>
            <a:r>
              <a:rPr lang="en-US" sz="5500" dirty="0"/>
              <a:t>Messiah: When We Want </a:t>
            </a:r>
            <a:br>
              <a:rPr lang="en-US" sz="5500" dirty="0"/>
            </a:br>
            <a:r>
              <a:rPr lang="en-US" sz="5500" dirty="0"/>
              <a:t>Jesus on Our </a:t>
            </a:r>
            <a:r>
              <a:rPr lang="en-US" sz="5500" u="sng" dirty="0"/>
              <a:t>Terms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2520451"/>
            <a:ext cx="10833988" cy="3118349"/>
          </a:xfrm>
        </p:spPr>
        <p:txBody>
          <a:bodyPr/>
          <a:lstStyle/>
          <a:p>
            <a:pPr>
              <a:lnSpc>
                <a:spcPct val="112000"/>
              </a:lnSpc>
              <a:spcAft>
                <a:spcPts val="0"/>
              </a:spcAft>
            </a:pPr>
            <a:r>
              <a:rPr lang="en-US" sz="4000" dirty="0"/>
              <a:t>When the people saw the sign he had done, they said, “This truly is the Prophet who is to come into the world.”</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6:14-15</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D7B6-7391-3581-225B-6A9D5DF7912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C606533-6D91-9768-4E12-5CD05148EF6E}"/>
              </a:ext>
            </a:extLst>
          </p:cNvPr>
          <p:cNvSpPr>
            <a:spLocks noGrp="1"/>
          </p:cNvSpPr>
          <p:nvPr>
            <p:ph type="body" sz="quarter" idx="23"/>
          </p:nvPr>
        </p:nvSpPr>
        <p:spPr>
          <a:xfrm>
            <a:off x="677418" y="2520451"/>
            <a:ext cx="10833988" cy="3118349"/>
          </a:xfrm>
        </p:spPr>
        <p:txBody>
          <a:bodyPr/>
          <a:lstStyle/>
          <a:p>
            <a:pPr>
              <a:lnSpc>
                <a:spcPct val="112000"/>
              </a:lnSpc>
              <a:spcAft>
                <a:spcPts val="0"/>
              </a:spcAft>
            </a:pPr>
            <a:r>
              <a:rPr lang="en-US" sz="4000" dirty="0"/>
              <a:t>Therefore, when Jesus realized that they </a:t>
            </a:r>
          </a:p>
          <a:p>
            <a:pPr>
              <a:lnSpc>
                <a:spcPct val="112000"/>
              </a:lnSpc>
              <a:spcAft>
                <a:spcPts val="0"/>
              </a:spcAft>
            </a:pPr>
            <a:r>
              <a:rPr lang="en-US" sz="4000" dirty="0"/>
              <a:t>were about to come and take him by force to make him king, he withdrew again to the mountain by himself.</a:t>
            </a:r>
          </a:p>
          <a:p>
            <a:pPr>
              <a:lnSpc>
                <a:spcPct val="112000"/>
              </a:lnSpc>
              <a:spcAft>
                <a:spcPts val="0"/>
              </a:spcAft>
            </a:pPr>
            <a:endParaRPr lang="en-US" sz="4000" dirty="0"/>
          </a:p>
        </p:txBody>
      </p:sp>
      <p:sp>
        <p:nvSpPr>
          <p:cNvPr id="2" name="Text Placeholder 2">
            <a:extLst>
              <a:ext uri="{FF2B5EF4-FFF2-40B4-BE49-F238E27FC236}">
                <a16:creationId xmlns:a16="http://schemas.microsoft.com/office/drawing/2014/main" id="{052C84D3-CCE5-1556-5629-3FEB3A33D2A8}"/>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6:14-15</a:t>
            </a:r>
            <a:endParaRPr lang="en-US" dirty="0"/>
          </a:p>
        </p:txBody>
      </p:sp>
    </p:spTree>
    <p:extLst>
      <p:ext uri="{BB962C8B-B14F-4D97-AF65-F5344CB8AC3E}">
        <p14:creationId xmlns:p14="http://schemas.microsoft.com/office/powerpoint/2010/main" val="310991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Think of a time when someone disappointed you, not because they had done anything wrong, but because you had unspoken expectations. </a:t>
            </a:r>
            <a:r>
              <a:rPr lang="en-US" sz="4400" dirty="0">
                <a:solidFill>
                  <a:srgbClr val="CFBEB2"/>
                </a:solidFill>
              </a:rPr>
              <a:t>→</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What did that experience teach you about communication? What has God communicated we should expect of Jesus?</a:t>
            </a:r>
          </a:p>
        </p:txBody>
      </p:sp>
    </p:spTree>
    <p:extLst>
      <p:ext uri="{BB962C8B-B14F-4D97-AF65-F5344CB8AC3E}">
        <p14:creationId xmlns:p14="http://schemas.microsoft.com/office/powerpoint/2010/main" val="269893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do the crowd’s </a:t>
            </a:r>
          </a:p>
          <a:p>
            <a:r>
              <a:rPr lang="en-US" sz="4200" b="1" dirty="0"/>
              <a:t>words in John 6:14 (“This truly is the Prophet . . . ”) and their intent (v. 15) tell you about their view of Jesus? How did Jesus respond (or not respond) to that expectation?</a:t>
            </a:r>
          </a:p>
        </p:txBody>
      </p:sp>
    </p:spTree>
    <p:extLst>
      <p:ext uri="{BB962C8B-B14F-4D97-AF65-F5344CB8AC3E}">
        <p14:creationId xmlns:p14="http://schemas.microsoft.com/office/powerpoint/2010/main" val="161105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eleven:</a:t>
            </a:r>
            <a:r>
              <a:rPr lang="en-US" sz="2800" b="0" dirty="0">
                <a:solidFill>
                  <a:schemeClr val="accent3"/>
                </a:solidFill>
                <a:latin typeface="Montserrat Medium" pitchFamily="2" charset="77"/>
              </a:rPr>
              <a:t> The Feeding of the 5,000 </a:t>
            </a:r>
          </a:p>
          <a:p>
            <a:pPr>
              <a:lnSpc>
                <a:spcPct val="100000"/>
              </a:lnSpc>
            </a:pPr>
            <a:r>
              <a:rPr lang="en-US" sz="2800" b="0" dirty="0">
                <a:solidFill>
                  <a:schemeClr val="accent3"/>
                </a:solidFill>
                <a:latin typeface="Montserrat Medium" pitchFamily="2" charset="77"/>
              </a:rPr>
              <a:t>And Jesus Walks on Water</a:t>
            </a:r>
          </a:p>
          <a:p>
            <a:pPr>
              <a:lnSpc>
                <a:spcPct val="100000"/>
              </a:lnSpc>
            </a:pPr>
            <a:endParaRPr lang="en-US" sz="2800" b="0" dirty="0">
              <a:solidFill>
                <a:schemeClr val="accent3"/>
              </a:solidFill>
              <a:latin typeface="Montserrat Medium" pitchFamily="2" charset="77"/>
            </a:endParaRP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03F-DBEE-FAAE-A3B1-AF847F5F8C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8039A1-F515-D0EA-C6EE-3076D2E0E94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8ED4D91B-FDD8-ED1C-E2E6-469B69F0AC0C}"/>
              </a:ext>
            </a:extLst>
          </p:cNvPr>
          <p:cNvSpPr>
            <a:spLocks noGrp="1"/>
          </p:cNvSpPr>
          <p:nvPr>
            <p:ph type="body" sz="quarter" idx="19"/>
          </p:nvPr>
        </p:nvSpPr>
        <p:spPr>
          <a:xfrm>
            <a:off x="4037013" y="381000"/>
            <a:ext cx="7391399" cy="5943600"/>
          </a:xfrm>
        </p:spPr>
        <p:txBody>
          <a:bodyPr anchor="ctr"/>
          <a:lstStyle/>
          <a:p>
            <a:r>
              <a:rPr lang="en-US" sz="4200" b="1" dirty="0"/>
              <a:t>Where might </a:t>
            </a:r>
          </a:p>
          <a:p>
            <a:r>
              <a:rPr lang="en-US" sz="4200" b="1" dirty="0"/>
              <a:t>you be trying to fit Jesus into your mold (provider, counselor, political deliverer, comforter, etc.) rather than letting Him define Himself? </a:t>
            </a:r>
            <a:r>
              <a:rPr lang="en-US" sz="4000" dirty="0">
                <a:solidFill>
                  <a:srgbClr val="CFBEB2"/>
                </a:solidFill>
              </a:rPr>
              <a:t>→</a:t>
            </a:r>
            <a:endParaRPr lang="en-US" sz="4200" b="1" dirty="0"/>
          </a:p>
        </p:txBody>
      </p:sp>
    </p:spTree>
    <p:extLst>
      <p:ext uri="{BB962C8B-B14F-4D97-AF65-F5344CB8AC3E}">
        <p14:creationId xmlns:p14="http://schemas.microsoft.com/office/powerpoint/2010/main" val="390659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9F71-D42E-05D4-C8E9-0C6B51322F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8CF77F-C6FA-9F51-90F4-94940D33D45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874EDD60-A3FF-779E-AA48-2EF403AA4317}"/>
              </a:ext>
            </a:extLst>
          </p:cNvPr>
          <p:cNvSpPr>
            <a:spLocks noGrp="1"/>
          </p:cNvSpPr>
          <p:nvPr>
            <p:ph type="body" sz="quarter" idx="19"/>
          </p:nvPr>
        </p:nvSpPr>
        <p:spPr>
          <a:xfrm>
            <a:off x="4037013" y="381000"/>
            <a:ext cx="7391399" cy="5943600"/>
          </a:xfrm>
        </p:spPr>
        <p:txBody>
          <a:bodyPr anchor="ctr"/>
          <a:lstStyle/>
          <a:p>
            <a:r>
              <a:rPr lang="en-US" sz="4200" b="1" dirty="0"/>
              <a:t>How can you open</a:t>
            </a:r>
          </a:p>
          <a:p>
            <a:r>
              <a:rPr lang="en-US" sz="4200" b="1" dirty="0"/>
              <a:t>yourself to who He is, </a:t>
            </a:r>
          </a:p>
          <a:p>
            <a:r>
              <a:rPr lang="en-US" sz="4200" b="1" dirty="0"/>
              <a:t>rather than who you want Him to be?</a:t>
            </a:r>
          </a:p>
        </p:txBody>
      </p:sp>
    </p:spTree>
    <p:extLst>
      <p:ext uri="{BB962C8B-B14F-4D97-AF65-F5344CB8AC3E}">
        <p14:creationId xmlns:p14="http://schemas.microsoft.com/office/powerpoint/2010/main" val="101885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The </a:t>
            </a:r>
            <a:r>
              <a:rPr lang="en-US" sz="5500" u="sng" dirty="0"/>
              <a:t>Sovereign</a:t>
            </a:r>
            <a:r>
              <a:rPr lang="en-US" sz="5500" dirty="0"/>
              <a:t> Savior: </a:t>
            </a:r>
            <a:br>
              <a:rPr lang="en-US" sz="5500" dirty="0"/>
            </a:br>
            <a:r>
              <a:rPr lang="en-US" sz="5500" u="sng" dirty="0"/>
              <a:t>Worship</a:t>
            </a:r>
            <a:r>
              <a:rPr lang="en-US" sz="5500" dirty="0"/>
              <a:t> in the Storm.</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76400"/>
            <a:ext cx="10270659" cy="4531522"/>
          </a:xfrm>
        </p:spPr>
        <p:txBody>
          <a:bodyPr/>
          <a:lstStyle/>
          <a:p>
            <a:pPr>
              <a:lnSpc>
                <a:spcPct val="112000"/>
              </a:lnSpc>
              <a:spcAft>
                <a:spcPts val="0"/>
              </a:spcAft>
            </a:pPr>
            <a:r>
              <a:rPr lang="en-US" sz="4000" dirty="0"/>
              <a:t>When evening came, his disciples went down to the sea, got into a boat, and started across the sea to Capernaum. Darkness had already set in, but Jesus had not yet come to them. A high wind arose, and the sea began to churn.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6:16-21</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0B23-5E2E-86EE-9857-C30F52D23F8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5B20764-7BE6-AB14-EABF-FC3AB46D5340}"/>
              </a:ext>
            </a:extLst>
          </p:cNvPr>
          <p:cNvSpPr>
            <a:spLocks noGrp="1"/>
          </p:cNvSpPr>
          <p:nvPr>
            <p:ph type="body" sz="quarter" idx="23"/>
          </p:nvPr>
        </p:nvSpPr>
        <p:spPr>
          <a:xfrm>
            <a:off x="942741" y="1447800"/>
            <a:ext cx="10270659" cy="4531522"/>
          </a:xfrm>
        </p:spPr>
        <p:txBody>
          <a:bodyPr/>
          <a:lstStyle/>
          <a:p>
            <a:pPr>
              <a:lnSpc>
                <a:spcPct val="112000"/>
              </a:lnSpc>
              <a:spcAft>
                <a:spcPts val="0"/>
              </a:spcAft>
            </a:pPr>
            <a:r>
              <a:rPr lang="en-US" sz="4000" dirty="0"/>
              <a:t>After they had rowed about three or four miles, they saw Jesus walking on the sea. He was coming near the boat, and they were afraid. But he said to them, “It is I. Don’t be afraid.” Then they were willing to take him on board, and at once the boat was at the shore where they were heading.</a:t>
            </a:r>
          </a:p>
        </p:txBody>
      </p:sp>
      <p:sp>
        <p:nvSpPr>
          <p:cNvPr id="2" name="Text Placeholder 2">
            <a:extLst>
              <a:ext uri="{FF2B5EF4-FFF2-40B4-BE49-F238E27FC236}">
                <a16:creationId xmlns:a16="http://schemas.microsoft.com/office/drawing/2014/main" id="{BF819C9F-0865-B132-4D59-5A354E2EFA4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6:16-21</a:t>
            </a:r>
            <a:endParaRPr lang="en-US" dirty="0"/>
          </a:p>
        </p:txBody>
      </p:sp>
    </p:spTree>
    <p:extLst>
      <p:ext uri="{BB962C8B-B14F-4D97-AF65-F5344CB8AC3E}">
        <p14:creationId xmlns:p14="http://schemas.microsoft.com/office/powerpoint/2010/main" val="169958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When life feels like you’re rowing hard and getting nowhere—what do you tend to look for: an easier boat? a calmer sea? an assurance that someone powerful will come to intervene?</a:t>
            </a:r>
          </a:p>
        </p:txBody>
      </p:sp>
    </p:spTree>
    <p:extLst>
      <p:ext uri="{BB962C8B-B14F-4D97-AF65-F5344CB8AC3E}">
        <p14:creationId xmlns:p14="http://schemas.microsoft.com/office/powerpoint/2010/main" val="255578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What does Jesus’s </a:t>
            </a:r>
          </a:p>
          <a:p>
            <a:r>
              <a:rPr lang="en-US" sz="4000" b="1" dirty="0"/>
              <a:t>response (“It is I; don’t be afraid”, v. 20) show us about Jesus’s presence and the disciples’ condition? What is the significance of verse 21 (“Then they were willing to take him on board…”)?</a:t>
            </a:r>
          </a:p>
        </p:txBody>
      </p:sp>
    </p:spTree>
    <p:extLst>
      <p:ext uri="{BB962C8B-B14F-4D97-AF65-F5344CB8AC3E}">
        <p14:creationId xmlns:p14="http://schemas.microsoft.com/office/powerpoint/2010/main" val="18402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How does recognizing </a:t>
            </a:r>
          </a:p>
          <a:p>
            <a:r>
              <a:rPr lang="en-US" sz="4000" b="1" dirty="0"/>
              <a:t>Jesus’ presence change how you respond when you’re “in the boat” (life’s troubles, fears, unmet needs)? What step of trust or worship might you take this week?</a:t>
            </a:r>
          </a:p>
        </p:txBody>
      </p:sp>
    </p:spTree>
    <p:extLst>
      <p:ext uri="{BB962C8B-B14F-4D97-AF65-F5344CB8AC3E}">
        <p14:creationId xmlns:p14="http://schemas.microsoft.com/office/powerpoint/2010/main" val="249677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If Jesus is more than </a:t>
            </a:r>
          </a:p>
          <a:p>
            <a:pPr>
              <a:lnSpc>
                <a:spcPct val="100000"/>
              </a:lnSpc>
            </a:pPr>
            <a:r>
              <a:rPr lang="en-US" sz="3900" b="1" dirty="0"/>
              <a:t>provider or political savior—He is Savior and Lord—how does that change the way I relate to Him, both in times of plenty and times of storm?</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We do not come to Jesus on our terms, but on His. Are there times I am tempted to try and make Jesus who I want Him to be, or demand that He do what I want, rather than assume a posture of worship and trust?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F426-426D-63FB-EF6A-DBF84DBFBE6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B4C681D-F2D0-C9A6-C2D0-C3E16BEE35C8}"/>
              </a:ext>
            </a:extLst>
          </p:cNvPr>
          <p:cNvSpPr>
            <a:spLocks noGrp="1"/>
          </p:cNvSpPr>
          <p:nvPr>
            <p:ph type="body" sz="quarter" idx="19"/>
          </p:nvPr>
        </p:nvSpPr>
        <p:spPr>
          <a:xfrm>
            <a:off x="531812" y="1869279"/>
            <a:ext cx="7888504" cy="3464721"/>
          </a:xfrm>
        </p:spPr>
        <p:txBody>
          <a:bodyPr anchor="ctr"/>
          <a:lstStyle/>
          <a:p>
            <a:pPr>
              <a:lnSpc>
                <a:spcPct val="100000"/>
              </a:lnSpc>
            </a:pPr>
            <a:r>
              <a:rPr lang="en-US" sz="4000" b="1" dirty="0"/>
              <a:t>What will I choose to </a:t>
            </a:r>
          </a:p>
          <a:p>
            <a:pPr>
              <a:lnSpc>
                <a:spcPct val="100000"/>
              </a:lnSpc>
            </a:pPr>
            <a:r>
              <a:rPr lang="en-US" sz="4000" b="1" dirty="0"/>
              <a:t>worship Jesus for (rather than merely use Him for)?</a:t>
            </a:r>
            <a:endParaRPr lang="en-US" sz="3900" b="1" dirty="0"/>
          </a:p>
        </p:txBody>
      </p:sp>
      <p:sp>
        <p:nvSpPr>
          <p:cNvPr id="5" name="Title 4">
            <a:extLst>
              <a:ext uri="{FF2B5EF4-FFF2-40B4-BE49-F238E27FC236}">
                <a16:creationId xmlns:a16="http://schemas.microsoft.com/office/drawing/2014/main" id="{A6904CAC-6EEC-3D8C-D758-5198E47E0EB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7360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are some signs </a:t>
            </a:r>
          </a:p>
          <a:p>
            <a:pPr>
              <a:lnSpc>
                <a:spcPct val="100000"/>
              </a:lnSpc>
            </a:pPr>
            <a:r>
              <a:rPr lang="en-US" sz="4200" b="1" dirty="0"/>
              <a:t>that I’m trying to make Jesus who I want Him to be, rather than worshiping Him for who He is? How might my prayers look different from each of those perspectives?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4000" b="1"/>
              <a:t>How might our group live differently if we embraced Jesus’s full identity—both meeting needs and sovereign over chaos—rather than simply expecting Him to fix our immediate problems?</a:t>
            </a:r>
            <a:endParaRPr lang="en-US" sz="4000" b="1" dirty="0"/>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Are there times that you </a:t>
            </a:r>
          </a:p>
          <a:p>
            <a:r>
              <a:rPr lang="en-US" sz="3400" b="1" dirty="0"/>
              <a:t>are tempted to make Jesus your own personal genie in a bottle, waiting to do what you want Him </a:t>
            </a:r>
          </a:p>
          <a:p>
            <a:r>
              <a:rPr lang="en-US" sz="3400" b="1" dirty="0"/>
              <a:t>to do and when you want Him to do it? Where do you think that false thinking comes from, and </a:t>
            </a:r>
          </a:p>
          <a:p>
            <a:r>
              <a:rPr lang="en-US" sz="3400" b="1" dirty="0"/>
              <a:t>how does right theology </a:t>
            </a:r>
          </a:p>
          <a:p>
            <a:r>
              <a:rPr lang="en-US" sz="3400" b="1" dirty="0"/>
              <a:t>protect us from it?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The All-Sufficient </a:t>
            </a:r>
            <a:br>
              <a:rPr lang="en-US" sz="5500" dirty="0"/>
            </a:br>
            <a:r>
              <a:rPr lang="en-US" sz="5500" u="sng" dirty="0"/>
              <a:t>Provider</a:t>
            </a:r>
            <a:r>
              <a:rPr lang="en-US" sz="5500" dirty="0"/>
              <a:t>: Jesus Meets Our </a:t>
            </a:r>
            <a:br>
              <a:rPr lang="en-US" sz="5500" dirty="0"/>
            </a:br>
            <a:r>
              <a:rPr lang="en-US" sz="5500" dirty="0"/>
              <a:t>Need </a:t>
            </a:r>
            <a:r>
              <a:rPr lang="en-US" sz="5500" u="sng" dirty="0"/>
              <a:t>Beyond</a:t>
            </a:r>
            <a:r>
              <a:rPr lang="en-US" sz="5500" dirty="0"/>
              <a:t> Our Means.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000" dirty="0"/>
              <a:t>After this, Jesus crossed the Sea of </a:t>
            </a:r>
          </a:p>
          <a:p>
            <a:pPr marR="0">
              <a:lnSpc>
                <a:spcPct val="100000"/>
              </a:lnSpc>
              <a:spcBef>
                <a:spcPts val="0"/>
              </a:spcBef>
              <a:spcAft>
                <a:spcPts val="0"/>
              </a:spcAft>
            </a:pPr>
            <a:r>
              <a:rPr lang="en-US" sz="4000" dirty="0"/>
              <a:t>Galilee (or Tiberias). A huge crowd was following him because they saw the signs that he was performing by healing the sick. Jesus went up a mountain and sat down there with his disciples.</a:t>
            </a: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6:1-13</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4715B-4A4D-02EC-6C68-8B5A3983F8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3A2FCEC-672A-ACCC-29CB-16E9A80206FA}"/>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000" dirty="0"/>
              <a:t>Now the Passover, a Jewish festival, </a:t>
            </a:r>
          </a:p>
          <a:p>
            <a:pPr marR="0">
              <a:lnSpc>
                <a:spcPct val="100000"/>
              </a:lnSpc>
              <a:spcBef>
                <a:spcPts val="0"/>
              </a:spcBef>
              <a:spcAft>
                <a:spcPts val="0"/>
              </a:spcAft>
            </a:pPr>
            <a:r>
              <a:rPr lang="en-US" sz="4000" dirty="0"/>
              <a:t>was near. So when Jesus looked up and noticed a huge crowd coming toward him, he asked Philip, “Where will we buy bread so that these people can eat?” He asked this </a:t>
            </a:r>
          </a:p>
          <a:p>
            <a:pPr marR="0">
              <a:lnSpc>
                <a:spcPct val="100000"/>
              </a:lnSpc>
              <a:spcBef>
                <a:spcPts val="0"/>
              </a:spcBef>
              <a:spcAft>
                <a:spcPts val="0"/>
              </a:spcAft>
            </a:pPr>
            <a:r>
              <a:rPr lang="en-US" sz="4000" dirty="0"/>
              <a:t>to test him, for he himself knew what </a:t>
            </a:r>
          </a:p>
          <a:p>
            <a:pPr marR="0">
              <a:lnSpc>
                <a:spcPct val="100000"/>
              </a:lnSpc>
              <a:spcBef>
                <a:spcPts val="0"/>
              </a:spcBef>
              <a:spcAft>
                <a:spcPts val="0"/>
              </a:spcAft>
            </a:pPr>
            <a:r>
              <a:rPr lang="en-US" sz="4000" dirty="0"/>
              <a:t>he was going to do.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712B3ABF-72B0-4CDF-60EF-711E9CC4843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6:1-13</a:t>
            </a:r>
            <a:endParaRPr lang="en-US" dirty="0"/>
          </a:p>
        </p:txBody>
      </p:sp>
    </p:spTree>
    <p:extLst>
      <p:ext uri="{BB962C8B-B14F-4D97-AF65-F5344CB8AC3E}">
        <p14:creationId xmlns:p14="http://schemas.microsoft.com/office/powerpoint/2010/main" val="292664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6BCD-2428-3FE8-D010-5DF4573B551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8F0D84-D7AE-2FA0-17E6-9C0DBAF61470}"/>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000" dirty="0"/>
              <a:t>Philip answered him, “Two hundred denarii worth of bread wouldn’t be enough for each of them to have a little.”</a:t>
            </a:r>
          </a:p>
          <a:p>
            <a:pPr marR="0">
              <a:lnSpc>
                <a:spcPct val="100000"/>
              </a:lnSpc>
              <a:spcBef>
                <a:spcPts val="0"/>
              </a:spcBef>
              <a:spcAft>
                <a:spcPts val="0"/>
              </a:spcAft>
            </a:pPr>
            <a:r>
              <a:rPr lang="en-US" sz="4000" dirty="0"/>
              <a:t>One of his disciples, Andrew, Simon Peter’s brother, said to him, “There’s a boy here who has five barley loaves and two fish—but what are they for so many?”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B3A91FC4-C052-6034-3C92-5C294C18017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6:1-13</a:t>
            </a:r>
            <a:endParaRPr lang="en-US" dirty="0"/>
          </a:p>
        </p:txBody>
      </p:sp>
    </p:spTree>
    <p:extLst>
      <p:ext uri="{BB962C8B-B14F-4D97-AF65-F5344CB8AC3E}">
        <p14:creationId xmlns:p14="http://schemas.microsoft.com/office/powerpoint/2010/main" val="218261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0851-03A2-7DF1-E6CB-0B54244199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8BADA8E-32E9-3512-3D3D-ABE63F33E865}"/>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000" dirty="0"/>
              <a:t>Jesus said, “Have the people sit down.”</a:t>
            </a:r>
          </a:p>
          <a:p>
            <a:pPr marR="0">
              <a:lnSpc>
                <a:spcPct val="100000"/>
              </a:lnSpc>
              <a:spcBef>
                <a:spcPts val="0"/>
              </a:spcBef>
              <a:spcAft>
                <a:spcPts val="0"/>
              </a:spcAft>
            </a:pPr>
            <a:r>
              <a:rPr lang="en-US" sz="4000" dirty="0"/>
              <a:t>There was plenty of grass in that place; so they sat down. The men numbered about five thousand. Then Jesus took the loaves, and after giving thanks he distributed them to those who were seated—so also with the fish, as much as they wanted.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77FBC7F8-1C8C-3445-DAB6-87610F72948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6:1-13</a:t>
            </a:r>
            <a:endParaRPr lang="en-US" dirty="0"/>
          </a:p>
        </p:txBody>
      </p:sp>
    </p:spTree>
    <p:extLst>
      <p:ext uri="{BB962C8B-B14F-4D97-AF65-F5344CB8AC3E}">
        <p14:creationId xmlns:p14="http://schemas.microsoft.com/office/powerpoint/2010/main" val="296979070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21560</TotalTime>
  <Words>1180</Words>
  <Application>Microsoft Macintosh PowerPoint</Application>
  <PresentationFormat>Custom</PresentationFormat>
  <Paragraphs>87</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The All-Sufficient  Provider: Jesus Meets Our  Need Beyond Our Means. </vt:lpstr>
      <vt:lpstr>PowerPoint Presentation</vt:lpstr>
      <vt:lpstr>PowerPoint Presentation</vt:lpstr>
      <vt:lpstr>PowerPoint Presentation</vt:lpstr>
      <vt:lpstr>PowerPoint Presentation</vt:lpstr>
      <vt:lpstr>PowerPoint Presentation</vt:lpstr>
      <vt:lpstr>Discuss</vt:lpstr>
      <vt:lpstr>Discuss</vt:lpstr>
      <vt:lpstr>Discuss</vt:lpstr>
      <vt:lpstr>2. The Misunderstood  Messiah: When We Want  Jesus on Our Terms.</vt:lpstr>
      <vt:lpstr>PowerPoint Presentation</vt:lpstr>
      <vt:lpstr>PowerPoint Presentation</vt:lpstr>
      <vt:lpstr>Discuss</vt:lpstr>
      <vt:lpstr>Discuss</vt:lpstr>
      <vt:lpstr>Discuss</vt:lpstr>
      <vt:lpstr>Discuss</vt:lpstr>
      <vt:lpstr>Discuss</vt:lpstr>
      <vt:lpstr>3. The Sovereign Savior:  Worship in the Storm.</vt:lpstr>
      <vt:lpstr>PowerPoint Presentation</vt:lpstr>
      <vt:lpstr>PowerPoint Presentation</vt:lpstr>
      <vt:lpstr>Discuss</vt:lpstr>
      <vt:lpstr>Discuss</vt:lpstr>
      <vt:lpstr>Discuss</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101</cp:revision>
  <dcterms:created xsi:type="dcterms:W3CDTF">2023-07-06T02:28:58Z</dcterms:created>
  <dcterms:modified xsi:type="dcterms:W3CDTF">2026-01-05T20:53:43Z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