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41" r:id="rId1"/>
    <p:sldMasterId id="2147483953" r:id="rId2"/>
    <p:sldMasterId id="2147483984" r:id="rId3"/>
  </p:sldMasterIdLst>
  <p:notesMasterIdLst>
    <p:notesMasterId r:id="rId44"/>
  </p:notesMasterIdLst>
  <p:sldIdLst>
    <p:sldId id="286" r:id="rId4"/>
    <p:sldId id="348" r:id="rId5"/>
    <p:sldId id="321" r:id="rId6"/>
    <p:sldId id="346" r:id="rId7"/>
    <p:sldId id="284" r:id="rId8"/>
    <p:sldId id="278" r:id="rId9"/>
    <p:sldId id="292" r:id="rId10"/>
    <p:sldId id="279" r:id="rId11"/>
    <p:sldId id="293" r:id="rId12"/>
    <p:sldId id="316" r:id="rId13"/>
    <p:sldId id="288" r:id="rId14"/>
    <p:sldId id="291" r:id="rId15"/>
    <p:sldId id="300" r:id="rId16"/>
    <p:sldId id="269" r:id="rId17"/>
    <p:sldId id="307" r:id="rId18"/>
    <p:sldId id="306" r:id="rId19"/>
    <p:sldId id="308" r:id="rId20"/>
    <p:sldId id="310" r:id="rId21"/>
    <p:sldId id="313" r:id="rId22"/>
    <p:sldId id="312" r:id="rId23"/>
    <p:sldId id="341" r:id="rId24"/>
    <p:sldId id="335" r:id="rId25"/>
    <p:sldId id="336" r:id="rId26"/>
    <p:sldId id="347" r:id="rId27"/>
    <p:sldId id="338" r:id="rId28"/>
    <p:sldId id="337" r:id="rId29"/>
    <p:sldId id="339" r:id="rId30"/>
    <p:sldId id="340" r:id="rId31"/>
    <p:sldId id="342" r:id="rId32"/>
    <p:sldId id="326" r:id="rId33"/>
    <p:sldId id="328" r:id="rId34"/>
    <p:sldId id="327" r:id="rId35"/>
    <p:sldId id="331" r:id="rId36"/>
    <p:sldId id="330" r:id="rId37"/>
    <p:sldId id="343" r:id="rId38"/>
    <p:sldId id="314" r:id="rId39"/>
    <p:sldId id="256" r:id="rId40"/>
    <p:sldId id="319" r:id="rId41"/>
    <p:sldId id="320" r:id="rId42"/>
    <p:sldId id="315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576D"/>
    <a:srgbClr val="003A70"/>
    <a:srgbClr val="5E8AB4"/>
    <a:srgbClr val="FF7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34"/>
    <p:restoredTop sz="95055"/>
  </p:normalViewPr>
  <p:slideViewPr>
    <p:cSldViewPr snapToGrid="0" snapToObjects="1">
      <p:cViewPr>
        <p:scale>
          <a:sx n="104" d="100"/>
          <a:sy n="104" d="100"/>
        </p:scale>
        <p:origin x="144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806437501763893"/>
          <c:y val="0.13535992133523622"/>
          <c:w val="0.83014349031842716"/>
          <c:h val="0.796902782883061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1950</c:v>
                </c:pt>
              </c:strCache>
            </c:strRef>
          </c:tx>
          <c:spPr>
            <a:solidFill>
              <a:srgbClr val="7E80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#,##0</c:formatCode>
                <c:ptCount val="1"/>
                <c:pt idx="0">
                  <c:v>71030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A9-4E04-8495-595392332318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1980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#,##0</c:formatCode>
                <c:ptCount val="1"/>
                <c:pt idx="0">
                  <c:v>183253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A9-4E04-8495-595392332318}"/>
            </c:ext>
          </c:extLst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rgbClr val="13B5E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Sheet1!$E$2</c:f>
              <c:numCache>
                <c:formatCode>#,##0</c:formatCode>
                <c:ptCount val="1"/>
                <c:pt idx="0">
                  <c:v>515537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A9-4E04-8495-595392332318}"/>
            </c:ext>
          </c:extLst>
        </c:ser>
        <c:ser>
          <c:idx val="3"/>
          <c:order val="3"/>
          <c:tx>
            <c:strRef>
              <c:f>Sheet1!$F$1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1D82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1,654,496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44A9-4E04-8495-5953923323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Sheet1!$F$2</c:f>
              <c:numCache>
                <c:formatCode>#,##0</c:formatCode>
                <c:ptCount val="1"/>
                <c:pt idx="0">
                  <c:v>1654496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4A9-4E04-8495-59539233231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74864264"/>
        <c:axId val="474864656"/>
      </c:barChart>
      <c:catAx>
        <c:axId val="474864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864656"/>
        <c:crossesAt val="0"/>
        <c:auto val="1"/>
        <c:lblAlgn val="ctr"/>
        <c:lblOffset val="100"/>
        <c:noMultiLvlLbl val="0"/>
      </c:catAx>
      <c:valAx>
        <c:axId val="474864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864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436147094516409"/>
          <c:y val="0.92542862183920349"/>
          <c:w val="0.63464623373691187"/>
          <c:h val="7.4571378160796495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aseline="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05363-265D-5F42-9260-CB4436D6FBEE}" type="datetimeFigureOut">
              <a:rPr lang="en-US" smtClean="0"/>
              <a:t>5/6/26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65D00-E792-604A-84DF-E7902FDCB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487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F6C52-D910-2645-898F-D973A41BB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4DAB90-16DF-3E4E-B294-FF2AC1C06C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4B854-981E-E04B-9AAA-15B5EDFD8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9147-0490-5249-B087-070AF73F9D5C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692D5-7F74-DD45-9B52-3541A3EB3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AFA31-085D-8541-976F-108CA99A4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A7AB-14DC-1A4C-9BA2-A51A52C1905B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28249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E84A5-6C80-2945-B93A-CD50186A8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0156A5-BF7B-684F-88F2-D09153CC37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2A22D-8292-A741-8995-A49985C8E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9147-0490-5249-B087-070AF73F9D5C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A36DAC-554A-F040-AD29-B356A4E21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AB6B40-E51E-E343-911A-D8CFE4EB1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A7AB-14DC-1A4C-9BA2-A51A52C1905B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5071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095483-909F-A74C-A207-6B2E98E589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EBEF0B-EA2C-B648-ABBD-FD3ECBB661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779E24-064E-6642-ADE9-4E6B5DB7F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9147-0490-5249-B087-070AF73F9D5C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D13F6-2E82-D647-B778-4916B81E1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4BE00-F6A5-9A47-BE25-721B6657D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A7AB-14DC-1A4C-9BA2-A51A52C1905B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6665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AB6F-D4B4-44F9-9249-0D2AC8781BDA}" type="datetimeFigureOut">
              <a:rPr lang="en-US" smtClean="0"/>
              <a:t>5/6/26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5BF80-7D32-4F3C-9BB2-A57D0F6997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546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AB6F-D4B4-44F9-9249-0D2AC8781BDA}" type="datetimeFigureOut">
              <a:rPr lang="en-US" smtClean="0"/>
              <a:t>5/6/26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5BF80-7D32-4F3C-9BB2-A57D0F6997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733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AB6F-D4B4-44F9-9249-0D2AC8781BDA}" type="datetimeFigureOut">
              <a:rPr lang="en-US" smtClean="0"/>
              <a:t>5/6/26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5BF80-7D32-4F3C-9BB2-A57D0F6997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493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AB6F-D4B4-44F9-9249-0D2AC8781BDA}" type="datetimeFigureOut">
              <a:rPr lang="en-US" smtClean="0"/>
              <a:t>5/6/26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5BF80-7D32-4F3C-9BB2-A57D0F6997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555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AB6F-D4B4-44F9-9249-0D2AC8781BDA}" type="datetimeFigureOut">
              <a:rPr lang="en-US" smtClean="0"/>
              <a:t>5/6/26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5BF80-7D32-4F3C-9BB2-A57D0F6997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553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AB6F-D4B4-44F9-9249-0D2AC8781BDA}" type="datetimeFigureOut">
              <a:rPr lang="en-US" smtClean="0"/>
              <a:t>5/6/26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5BF80-7D32-4F3C-9BB2-A57D0F6997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305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AB6F-D4B4-44F9-9249-0D2AC8781BDA}" type="datetimeFigureOut">
              <a:rPr lang="en-US" smtClean="0"/>
              <a:t>5/6/26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5BF80-7D32-4F3C-9BB2-A57D0F6997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045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AB6F-D4B4-44F9-9249-0D2AC8781BDA}" type="datetimeFigureOut">
              <a:rPr lang="en-US" smtClean="0"/>
              <a:t>5/6/26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5BF80-7D32-4F3C-9BB2-A57D0F6997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85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CB46B-E2E3-9D43-B9B2-F2E64B6AD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82F81-CCD5-6F47-84F9-B77576969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F0218D-13A6-D94D-8B47-FA0599F4D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9147-0490-5249-B087-070AF73F9D5C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65F8CA-CE13-C645-96EB-61EA1CC22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2D8D1-035D-DA42-A9A3-D0C6386CE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A7AB-14DC-1A4C-9BA2-A51A52C1905B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99345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AB6F-D4B4-44F9-9249-0D2AC8781BDA}" type="datetimeFigureOut">
              <a:rPr lang="en-US" smtClean="0"/>
              <a:t>5/6/26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5BF80-7D32-4F3C-9BB2-A57D0F6997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461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AB6F-D4B4-44F9-9249-0D2AC8781BDA}" type="datetimeFigureOut">
              <a:rPr lang="en-US" smtClean="0"/>
              <a:t>5/6/26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5BF80-7D32-4F3C-9BB2-A57D0F6997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3488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AB6F-D4B4-44F9-9249-0D2AC8781BDA}" type="datetimeFigureOut">
              <a:rPr lang="en-US" smtClean="0"/>
              <a:t>5/6/26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5BF80-7D32-4F3C-9BB2-A57D0F6997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0528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0840-1430-F648-B532-A6F5328C5B16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C3148-345E-2A48-AC59-BEDE1C1FFD3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830718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0840-1430-F648-B532-A6F5328C5B16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C3148-345E-2A48-AC59-BEDE1C1FFD3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806313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0840-1430-F648-B532-A6F5328C5B16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C3148-345E-2A48-AC59-BEDE1C1FFD3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59831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0840-1430-F648-B532-A6F5328C5B16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C3148-345E-2A48-AC59-BEDE1C1FFD3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874103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0840-1430-F648-B532-A6F5328C5B16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C3148-345E-2A48-AC59-BEDE1C1FFD3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032553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0840-1430-F648-B532-A6F5328C5B16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C3148-345E-2A48-AC59-BEDE1C1FFD3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926402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0840-1430-F648-B532-A6F5328C5B16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C3148-345E-2A48-AC59-BEDE1C1FFD3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07375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B83-660B-0C4D-B36A-81AAA7E8D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A06D8E-EBC6-F641-A3C4-AF869B746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5C7179-F769-A746-AE9B-ECABEA9D6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9147-0490-5249-B087-070AF73F9D5C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5364F-7579-B44C-9B49-B330859D5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56F73A-122F-4045-AB96-810306748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A7AB-14DC-1A4C-9BA2-A51A52C1905B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520569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0840-1430-F648-B532-A6F5328C5B16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C3148-345E-2A48-AC59-BEDE1C1FFD3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696713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0840-1430-F648-B532-A6F5328C5B16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C3148-345E-2A48-AC59-BEDE1C1FFD3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819674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0840-1430-F648-B532-A6F5328C5B16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C3148-345E-2A48-AC59-BEDE1C1FFD3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278315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0840-1430-F648-B532-A6F5328C5B16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C3148-345E-2A48-AC59-BEDE1C1FFD3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64998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25CA2-14E0-DC41-8BC3-FB7FC4FAF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680D1-706A-0843-BAAA-8EBC9AC752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CB89B4-960C-A145-8A4F-0EF8E9E04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49BAF0-843A-DB41-9395-628E17016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9147-0490-5249-B087-070AF73F9D5C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03E17-80DB-0E49-B991-441E20D02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04534C-EEA4-1642-8C3B-2848A6009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A7AB-14DC-1A4C-9BA2-A51A52C1905B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91604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43D4B-4353-4B4E-B4B0-8BFE6374A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79C49-62D2-9249-BD27-2270ADDF3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B9B492-0267-514F-83AD-E76AC44BC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E7A060-5B10-1E4C-BA98-F593E7C22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353F36-85E0-674E-B7DA-E98DE34AC6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947550-B828-FC48-B723-2379A6CAF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9147-0490-5249-B087-070AF73F9D5C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928A1F-BD71-254E-B4C9-2C146C944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852D80-1B18-CC46-BF70-7A3F06266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A7AB-14DC-1A4C-9BA2-A51A52C1905B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32417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FF31C-F28F-2241-82B6-7099ADB76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B9D483-4115-574D-8CCE-D4090C419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9147-0490-5249-B087-070AF73F9D5C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7B7AA9-92A1-2C45-8555-2481F5238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7CAB2F-9719-D24C-AF36-A5031B38E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A7AB-14DC-1A4C-9BA2-A51A52C1905B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78737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9712D6-11AB-1B46-9386-A3EE7F922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9147-0490-5249-B087-070AF73F9D5C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0F3087-D39E-D746-9A73-017793141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28A18-0C36-DA44-A0EC-2BB7B3CE9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A7AB-14DC-1A4C-9BA2-A51A52C1905B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65362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B780B-6563-D54F-9258-A1828C09B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9D096-0125-FD48-8A7C-CD83DE6F0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87E887-A0F6-E84D-8DD6-CC8EFB833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8EA282-9A42-A04D-BD93-3E2BAB030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9147-0490-5249-B087-070AF73F9D5C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DAA82A-F13A-7145-A265-FBA6A87E5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2E29CA-DBE4-A146-8B53-8B419E6FC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A7AB-14DC-1A4C-9BA2-A51A52C1905B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69449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6C52C-4149-F04C-930E-7F7D74C70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C3598A-75D4-E348-9434-37AC965A87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2FDF18-40E4-0541-863F-F74B33078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85664C-CB3A-854B-846C-83DBF18B5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9147-0490-5249-B087-070AF73F9D5C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24D44-18C1-B249-887E-4A072BA27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F0697B-56D1-4A4A-A557-996BD1C1D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A7AB-14DC-1A4C-9BA2-A51A52C1905B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96806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A15D5F-EBD5-B340-80C3-FA49A4B56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8E90C-757F-5A45-A5D9-AD9CEC699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D990A7-19FF-FE47-9494-B8585D9FC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D9147-0490-5249-B087-070AF73F9D5C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F984C-4027-534F-943C-998667346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4252A6-9FCD-1048-8C84-04C09AB10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3A7AB-14DC-1A4C-9BA2-A51A52C1905B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63830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AAB6F-D4B4-44F9-9249-0D2AC8781BDA}" type="datetimeFigureOut">
              <a:rPr lang="en-US" smtClean="0"/>
              <a:t>5/6/26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5BF80-7D32-4F3C-9BB2-A57D0F6997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121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A0840-1430-F648-B532-A6F5328C5B16}" type="datetimeFigureOut">
              <a:rPr lang="pt-PT" smtClean="0"/>
              <a:t>06/05/26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C3148-345E-2A48-AC59-BEDE1C1FFD3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446057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tiff"/><Relationship Id="rId3" Type="http://schemas.openxmlformats.org/officeDocument/2006/relationships/image" Target="../media/image15.jpeg"/><Relationship Id="rId7" Type="http://schemas.openxmlformats.org/officeDocument/2006/relationships/image" Target="../media/image19.tif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tiff"/><Relationship Id="rId5" Type="http://schemas.openxmlformats.org/officeDocument/2006/relationships/image" Target="../media/image17.tiff"/><Relationship Id="rId4" Type="http://schemas.openxmlformats.org/officeDocument/2006/relationships/image" Target="../media/image16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1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2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2EE8681-5D40-4F4E-A55D-4A409893D9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9C7EC97-2F75-F345-85B3-860EEECE1153}"/>
              </a:ext>
            </a:extLst>
          </p:cNvPr>
          <p:cNvSpPr txBox="1">
            <a:spLocks/>
          </p:cNvSpPr>
          <p:nvPr/>
        </p:nvSpPr>
        <p:spPr>
          <a:xfrm>
            <a:off x="1371600" y="1803405"/>
            <a:ext cx="9448800" cy="1825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2844601-D7DE-AC4B-86F2-C0A85E4766CF}"/>
              </a:ext>
            </a:extLst>
          </p:cNvPr>
          <p:cNvSpPr txBox="1">
            <a:spLocks/>
          </p:cNvSpPr>
          <p:nvPr/>
        </p:nvSpPr>
        <p:spPr>
          <a:xfrm>
            <a:off x="1371600" y="3632201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CEBBDC-836F-570F-7DDE-34EDF7914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6041" y="5693907"/>
            <a:ext cx="2459917" cy="9208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CC5714-9A9D-B3D9-F7C5-2BE4CF1C1D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6919" y="819842"/>
            <a:ext cx="3498159" cy="349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711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A6FC50-A1E4-074B-C786-9C18864EA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267" y="1134337"/>
            <a:ext cx="7772400" cy="540964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B68BDF0-FB98-FC42-A931-F867B1AE1390}"/>
              </a:ext>
            </a:extLst>
          </p:cNvPr>
          <p:cNvSpPr/>
          <p:nvPr/>
        </p:nvSpPr>
        <p:spPr>
          <a:xfrm>
            <a:off x="9531925" y="1077183"/>
            <a:ext cx="2460377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400" b="1" dirty="0">
                <a:latin typeface="inherit"/>
              </a:rPr>
              <a:t>Annual Conference (USA)</a:t>
            </a:r>
          </a:p>
          <a:p>
            <a:pPr fontAlgn="base"/>
            <a:r>
              <a:rPr lang="en-US" sz="1400" dirty="0">
                <a:latin typeface="inherit"/>
              </a:rPr>
              <a:t>U.K. &amp; Ireland</a:t>
            </a:r>
          </a:p>
          <a:p>
            <a:pPr fontAlgn="base"/>
            <a:endParaRPr lang="en-US" sz="1400" b="1" dirty="0">
              <a:latin typeface="inherit"/>
            </a:endParaRPr>
          </a:p>
          <a:p>
            <a:pPr fontAlgn="base"/>
            <a:r>
              <a:rPr lang="en-US" sz="1400" b="1" dirty="0">
                <a:latin typeface="inherit"/>
              </a:rPr>
              <a:t>FMWM EUROPE - 16</a:t>
            </a:r>
          </a:p>
          <a:p>
            <a:pPr fontAlgn="base"/>
            <a:r>
              <a:rPr lang="en-US" sz="1400" dirty="0">
                <a:latin typeface="inherit"/>
              </a:rPr>
              <a:t>Albania </a:t>
            </a:r>
          </a:p>
          <a:p>
            <a:pPr fontAlgn="base"/>
            <a:r>
              <a:rPr lang="en-US" sz="1400" dirty="0">
                <a:latin typeface="inherit"/>
              </a:rPr>
              <a:t>Bulgaria </a:t>
            </a:r>
          </a:p>
          <a:p>
            <a:pPr fontAlgn="base"/>
            <a:r>
              <a:rPr lang="en-US" sz="1400" dirty="0">
                <a:latin typeface="inherit"/>
              </a:rPr>
              <a:t>Belgium </a:t>
            </a:r>
          </a:p>
          <a:p>
            <a:pPr fontAlgn="base"/>
            <a:r>
              <a:rPr lang="en-US" sz="1400" dirty="0">
                <a:latin typeface="inherit"/>
              </a:rPr>
              <a:t>Denmark </a:t>
            </a:r>
          </a:p>
          <a:p>
            <a:pPr fontAlgn="base"/>
            <a:r>
              <a:rPr lang="en-US" sz="1400" dirty="0">
                <a:latin typeface="inherit"/>
              </a:rPr>
              <a:t>France</a:t>
            </a:r>
          </a:p>
          <a:p>
            <a:pPr fontAlgn="base"/>
            <a:r>
              <a:rPr lang="en-US" sz="1400" dirty="0">
                <a:latin typeface="inherit"/>
              </a:rPr>
              <a:t>Greece</a:t>
            </a:r>
          </a:p>
          <a:p>
            <a:pPr fontAlgn="base"/>
            <a:r>
              <a:rPr lang="en-US" sz="1400" dirty="0">
                <a:latin typeface="inherit"/>
              </a:rPr>
              <a:t>Hungary</a:t>
            </a:r>
          </a:p>
          <a:p>
            <a:pPr fontAlgn="base"/>
            <a:r>
              <a:rPr lang="en-US" sz="1400" dirty="0">
                <a:latin typeface="inherit"/>
              </a:rPr>
              <a:t>Italy</a:t>
            </a:r>
          </a:p>
          <a:p>
            <a:pPr fontAlgn="base"/>
            <a:r>
              <a:rPr lang="en-US" sz="1400" dirty="0">
                <a:latin typeface="inherit"/>
              </a:rPr>
              <a:t>Malta </a:t>
            </a:r>
          </a:p>
          <a:p>
            <a:pPr fontAlgn="base"/>
            <a:r>
              <a:rPr lang="en-US" sz="1400" dirty="0">
                <a:latin typeface="inherit"/>
              </a:rPr>
              <a:t>N. Macedonia</a:t>
            </a:r>
          </a:p>
          <a:p>
            <a:pPr fontAlgn="base"/>
            <a:r>
              <a:rPr lang="en-US" sz="1400" dirty="0">
                <a:latin typeface="inherit"/>
              </a:rPr>
              <a:t>Portugal</a:t>
            </a:r>
          </a:p>
          <a:p>
            <a:pPr fontAlgn="base"/>
            <a:r>
              <a:rPr lang="en-US" sz="1400" dirty="0">
                <a:latin typeface="inherit"/>
              </a:rPr>
              <a:t>Serbia</a:t>
            </a:r>
          </a:p>
          <a:p>
            <a:pPr fontAlgn="base"/>
            <a:r>
              <a:rPr lang="en-US" sz="1400" dirty="0">
                <a:latin typeface="inherit"/>
              </a:rPr>
              <a:t>Spain</a:t>
            </a:r>
          </a:p>
          <a:p>
            <a:pPr fontAlgn="base"/>
            <a:r>
              <a:rPr lang="en-US" sz="1400" dirty="0">
                <a:latin typeface="inherit"/>
              </a:rPr>
              <a:t>Sweden</a:t>
            </a:r>
          </a:p>
          <a:p>
            <a:pPr fontAlgn="base"/>
            <a:r>
              <a:rPr lang="en-US" sz="1400" dirty="0">
                <a:latin typeface="inherit"/>
              </a:rPr>
              <a:t>Russia</a:t>
            </a:r>
          </a:p>
          <a:p>
            <a:pPr fontAlgn="base"/>
            <a:r>
              <a:rPr lang="en-US" sz="1400" dirty="0">
                <a:latin typeface="inherit"/>
              </a:rPr>
              <a:t>Ukraine</a:t>
            </a:r>
            <a:br>
              <a:rPr lang="en-US" sz="1400" dirty="0">
                <a:latin typeface="inherit"/>
              </a:rPr>
            </a:br>
            <a:endParaRPr lang="en-US" sz="600" dirty="0">
              <a:latin typeface="inherit"/>
            </a:endParaRPr>
          </a:p>
          <a:p>
            <a:pPr fontAlgn="base"/>
            <a:r>
              <a:rPr lang="en-US" sz="1400" dirty="0">
                <a:latin typeface="inherit"/>
              </a:rPr>
              <a:t>*São Tomé &amp; Principe</a:t>
            </a:r>
            <a:br>
              <a:rPr lang="en-US" sz="1400" dirty="0">
                <a:latin typeface="inherit"/>
              </a:rPr>
            </a:br>
            <a:r>
              <a:rPr lang="en-US" sz="1100" dirty="0">
                <a:latin typeface="inherit"/>
              </a:rPr>
              <a:t>(under Portugal)</a:t>
            </a:r>
            <a:endParaRPr lang="en-US" sz="1400" dirty="0">
              <a:latin typeface="inherit"/>
            </a:endParaRPr>
          </a:p>
        </p:txBody>
      </p:sp>
      <p:pic>
        <p:nvPicPr>
          <p:cNvPr id="7" name="missions_web_logo_1.png" descr="missions_web_logo_1.png">
            <a:extLst>
              <a:ext uri="{FF2B5EF4-FFF2-40B4-BE49-F238E27FC236}">
                <a16:creationId xmlns:a16="http://schemas.microsoft.com/office/drawing/2014/main" id="{D83B8C38-3629-C743-B0F6-AD3EEEC61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1925" y="357043"/>
            <a:ext cx="1572945" cy="54711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3EE33D-251E-F948-9A4B-2B208B950C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220" y="4066942"/>
            <a:ext cx="1415925" cy="12956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FAEE25-B770-CAEC-B7D1-97E2389DE2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2761" y="5981567"/>
            <a:ext cx="1691454" cy="63316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AB6AABF-BE84-E1BE-DA19-AE433EAEB09B}"/>
              </a:ext>
            </a:extLst>
          </p:cNvPr>
          <p:cNvSpPr txBox="1"/>
          <p:nvPr/>
        </p:nvSpPr>
        <p:spPr>
          <a:xfrm>
            <a:off x="304801" y="247471"/>
            <a:ext cx="822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Eneo la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Ulaya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5642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E4A8F-2596-1141-A38D-96750ADCE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CA9850"/>
                </a:solidFill>
                <a:latin typeface="Roxborough CF" pitchFamily="2" charset="77"/>
              </a:rPr>
              <a:t>Maadili</a:t>
            </a:r>
            <a:r>
              <a:rPr lang="en-US" dirty="0">
                <a:solidFill>
                  <a:srgbClr val="CA9850"/>
                </a:solidFill>
                <a:latin typeface="Roxborough CF" pitchFamily="2" charset="77"/>
              </a:rPr>
              <a:t> </a:t>
            </a:r>
            <a:r>
              <a:rPr lang="en-US" dirty="0" err="1">
                <a:solidFill>
                  <a:srgbClr val="CA9850"/>
                </a:solidFill>
                <a:latin typeface="Roxborough CF" pitchFamily="2" charset="77"/>
              </a:rPr>
              <a:t>Yetu</a:t>
            </a:r>
            <a:r>
              <a:rPr lang="en-US" dirty="0">
                <a:solidFill>
                  <a:srgbClr val="CA9850"/>
                </a:solidFill>
                <a:latin typeface="Roxborough CF" pitchFamily="2" charset="77"/>
              </a:rPr>
              <a:t> </a:t>
            </a:r>
            <a:r>
              <a:rPr lang="en-US" dirty="0" err="1">
                <a:solidFill>
                  <a:srgbClr val="CA9850"/>
                </a:solidFill>
                <a:latin typeface="Roxborough CF" pitchFamily="2" charset="77"/>
              </a:rPr>
              <a:t>na</a:t>
            </a:r>
            <a:r>
              <a:rPr lang="en-US" dirty="0">
                <a:solidFill>
                  <a:srgbClr val="CA9850"/>
                </a:solidFill>
                <a:latin typeface="Roxborough CF" pitchFamily="2" charset="77"/>
              </a:rPr>
              <a:t> </a:t>
            </a:r>
            <a:r>
              <a:rPr lang="en-US" dirty="0" err="1">
                <a:solidFill>
                  <a:srgbClr val="CA9850"/>
                </a:solidFill>
                <a:latin typeface="Roxborough CF" pitchFamily="2" charset="77"/>
              </a:rPr>
              <a:t>Utamaduni</a:t>
            </a:r>
            <a:r>
              <a:rPr lang="en-US" dirty="0">
                <a:solidFill>
                  <a:srgbClr val="CA9850"/>
                </a:solidFill>
                <a:latin typeface="Roxborough CF" pitchFamily="2" charset="77"/>
              </a:rPr>
              <a:t> Wetu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114072-C9A9-EC4C-A922-1914D50F23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4021463"/>
            <a:ext cx="7027333" cy="286173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882D24C-6403-004E-952D-9F9333343927}"/>
              </a:ext>
            </a:extLst>
          </p:cNvPr>
          <p:cNvSpPr/>
          <p:nvPr/>
        </p:nvSpPr>
        <p:spPr>
          <a:xfrm>
            <a:off x="838200" y="1690688"/>
            <a:ext cx="1074420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15"/>
                </a:solidFill>
              </a:rPr>
              <a:t>Tumeomba Mungu </a:t>
            </a:r>
            <a:r>
              <a:rPr lang="en-US" sz="3200" dirty="0" err="1">
                <a:solidFill>
                  <a:srgbClr val="000015"/>
                </a:solidFill>
              </a:rPr>
              <a:t>atupatie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ufahamu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ulio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wazi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wa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kile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anachotuita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kuwa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kama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Wametodisti</a:t>
            </a:r>
            <a:r>
              <a:rPr lang="en-US" sz="3200" dirty="0">
                <a:solidFill>
                  <a:srgbClr val="000015"/>
                </a:solidFill>
              </a:rPr>
              <a:t> Huru </a:t>
            </a:r>
            <a:r>
              <a:rPr lang="en-US" sz="3200" dirty="0" err="1">
                <a:solidFill>
                  <a:srgbClr val="000015"/>
                </a:solidFill>
              </a:rPr>
              <a:t>kwa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wakati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kama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huu</a:t>
            </a:r>
            <a:r>
              <a:rPr lang="en-US" sz="3200" dirty="0">
                <a:solidFill>
                  <a:srgbClr val="000015"/>
                </a:solidFill>
              </a:rPr>
              <a:t>. Pamoja </a:t>
            </a:r>
            <a:r>
              <a:rPr lang="en-US" sz="3200" dirty="0" err="1">
                <a:solidFill>
                  <a:srgbClr val="000015"/>
                </a:solidFill>
              </a:rPr>
              <a:t>na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watu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wote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wa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Mungu</a:t>
            </a:r>
            <a:r>
              <a:rPr lang="en-US" sz="3200" dirty="0">
                <a:solidFill>
                  <a:srgbClr val="000015"/>
                </a:solidFill>
              </a:rPr>
              <a:t>, kwanza </a:t>
            </a:r>
            <a:r>
              <a:rPr lang="en-US" sz="3200" dirty="0" err="1">
                <a:solidFill>
                  <a:srgbClr val="000015"/>
                </a:solidFill>
              </a:rPr>
              <a:t>tunaelewa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kwamba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tunaitwa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kuwa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kama</a:t>
            </a:r>
            <a:r>
              <a:rPr lang="en-US" sz="3200" dirty="0">
                <a:solidFill>
                  <a:srgbClr val="000015"/>
                </a:solidFill>
              </a:rPr>
              <a:t> ‘</a:t>
            </a:r>
            <a:r>
              <a:rPr lang="en-US" sz="3200" dirty="0" err="1">
                <a:solidFill>
                  <a:srgbClr val="000015"/>
                </a:solidFill>
              </a:rPr>
              <a:t>mji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uliowekwa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juu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ya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mlima</a:t>
            </a:r>
            <a:r>
              <a:rPr lang="en-US" sz="3200" dirty="0">
                <a:solidFill>
                  <a:srgbClr val="000015"/>
                </a:solidFill>
              </a:rPr>
              <a:t>’ (Mathayo 5:14–16), </a:t>
            </a:r>
            <a:r>
              <a:rPr lang="en-US" sz="3200" dirty="0" err="1">
                <a:solidFill>
                  <a:srgbClr val="000015"/>
                </a:solidFill>
              </a:rPr>
              <a:t>tukiishi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kama</a:t>
            </a:r>
            <a:r>
              <a:rPr lang="en-US" sz="3200" dirty="0">
                <a:solidFill>
                  <a:srgbClr val="000015"/>
                </a:solidFill>
              </a:rPr>
              <a:t> ‘</a:t>
            </a:r>
            <a:r>
              <a:rPr lang="en-US" sz="3200" dirty="0" err="1">
                <a:solidFill>
                  <a:srgbClr val="000015"/>
                </a:solidFill>
              </a:rPr>
              <a:t>wageni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na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wapitaji</a:t>
            </a:r>
            <a:r>
              <a:rPr lang="en-US" sz="3200" dirty="0">
                <a:solidFill>
                  <a:srgbClr val="000015"/>
                </a:solidFill>
              </a:rPr>
              <a:t>’ (1 Petro 2:11) </a:t>
            </a:r>
            <a:r>
              <a:rPr lang="en-US" sz="3200" dirty="0" err="1">
                <a:solidFill>
                  <a:srgbClr val="000015"/>
                </a:solidFill>
              </a:rPr>
              <a:t>wanaokataa</a:t>
            </a:r>
            <a:r>
              <a:rPr lang="en-US" sz="3200" dirty="0">
                <a:solidFill>
                  <a:srgbClr val="000015"/>
                </a:solidFill>
              </a:rPr>
              <a:t> ‘</a:t>
            </a:r>
            <a:r>
              <a:rPr lang="en-US" sz="3200" dirty="0" err="1">
                <a:solidFill>
                  <a:srgbClr val="000015"/>
                </a:solidFill>
              </a:rPr>
              <a:t>kufananishwa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na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ulimwengu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huu</a:t>
            </a:r>
            <a:r>
              <a:rPr lang="en-US" sz="3200" dirty="0">
                <a:solidFill>
                  <a:srgbClr val="000015"/>
                </a:solidFill>
              </a:rPr>
              <a:t>’, </a:t>
            </a:r>
            <a:r>
              <a:rPr lang="en-US" sz="3200" dirty="0" err="1">
                <a:solidFill>
                  <a:srgbClr val="000015"/>
                </a:solidFill>
              </a:rPr>
              <a:t>bali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wanaoendelea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kubadilishwa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kwa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kufanywa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upya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kwa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nia</a:t>
            </a:r>
            <a:r>
              <a:rPr lang="en-US" sz="3200" dirty="0">
                <a:solidFill>
                  <a:srgbClr val="000015"/>
                </a:solidFill>
              </a:rPr>
              <a:t> </a:t>
            </a:r>
            <a:r>
              <a:rPr lang="en-US" sz="3200" dirty="0" err="1">
                <a:solidFill>
                  <a:srgbClr val="000015"/>
                </a:solidFill>
              </a:rPr>
              <a:t>zetu</a:t>
            </a:r>
            <a:r>
              <a:rPr lang="en-US" sz="3200" dirty="0">
                <a:solidFill>
                  <a:srgbClr val="000015"/>
                </a:solidFill>
              </a:rPr>
              <a:t> (</a:t>
            </a:r>
            <a:r>
              <a:rPr lang="en-US" sz="3200" dirty="0" err="1">
                <a:solidFill>
                  <a:srgbClr val="000015"/>
                </a:solidFill>
              </a:rPr>
              <a:t>Warumi</a:t>
            </a:r>
            <a:r>
              <a:rPr lang="en-US" sz="3200" dirty="0">
                <a:solidFill>
                  <a:srgbClr val="000015"/>
                </a:solidFill>
              </a:rPr>
              <a:t> 12:2).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3CC3F3-1901-1738-005A-1552DFC33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3160" y="5693907"/>
            <a:ext cx="2459917" cy="9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933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6B9A389-6016-E440-BDDD-3A6CD2EEF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CA9850"/>
                </a:solidFill>
                <a:latin typeface="Roxborough CF" pitchFamily="2" charset="77"/>
              </a:rPr>
              <a:t>Njia</a:t>
            </a:r>
            <a:r>
              <a:rPr lang="en-US" dirty="0">
                <a:solidFill>
                  <a:srgbClr val="CA9850"/>
                </a:solidFill>
                <a:latin typeface="Roxborough CF" pitchFamily="2" charset="77"/>
              </a:rPr>
              <a:t> </a:t>
            </a:r>
            <a:r>
              <a:rPr lang="en-US" dirty="0" err="1">
                <a:solidFill>
                  <a:srgbClr val="CA9850"/>
                </a:solidFill>
                <a:latin typeface="Roxborough CF" pitchFamily="2" charset="77"/>
              </a:rPr>
              <a:t>ya</a:t>
            </a:r>
            <a:r>
              <a:rPr lang="en-US" dirty="0">
                <a:solidFill>
                  <a:srgbClr val="CA9850"/>
                </a:solidFill>
                <a:latin typeface="Roxborough CF" pitchFamily="2" charset="77"/>
              </a:rPr>
              <a:t> </a:t>
            </a:r>
            <a:r>
              <a:rPr lang="en-US" dirty="0" err="1">
                <a:solidFill>
                  <a:srgbClr val="CA9850"/>
                </a:solidFill>
                <a:latin typeface="Roxborough CF" pitchFamily="2" charset="77"/>
              </a:rPr>
              <a:t>Wametodisti</a:t>
            </a:r>
            <a:r>
              <a:rPr lang="en-US" dirty="0">
                <a:solidFill>
                  <a:srgbClr val="CA9850"/>
                </a:solidFill>
                <a:latin typeface="Roxborough CF" pitchFamily="2" charset="77"/>
              </a:rPr>
              <a:t> Huru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082233-A0CA-27DE-73C4-30A4181D9A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795DAF-70B5-D64F-9A74-5A7780B3D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28980"/>
            <a:ext cx="10385324" cy="39245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Tumeomba Mungu </a:t>
            </a:r>
            <a:r>
              <a:rPr lang="en-US" dirty="0" err="1"/>
              <a:t>atupatie</a:t>
            </a:r>
            <a:r>
              <a:rPr lang="en-US" dirty="0"/>
              <a:t> </a:t>
            </a:r>
            <a:r>
              <a:rPr lang="en-US" dirty="0" err="1"/>
              <a:t>tena</a:t>
            </a:r>
            <a:r>
              <a:rPr lang="en-US" dirty="0"/>
              <a:t> </a:t>
            </a:r>
            <a:r>
              <a:rPr lang="en-US" dirty="0" err="1"/>
              <a:t>ufahamu</a:t>
            </a:r>
            <a:r>
              <a:rPr lang="en-US" dirty="0"/>
              <a:t> </a:t>
            </a:r>
            <a:r>
              <a:rPr lang="en-US" dirty="0" err="1"/>
              <a:t>uliofanywa</a:t>
            </a:r>
            <a:r>
              <a:rPr lang="en-US" dirty="0"/>
              <a:t> </a:t>
            </a:r>
            <a:r>
              <a:rPr lang="en-US" dirty="0" err="1"/>
              <a:t>upya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utambulisho</a:t>
            </a:r>
            <a:r>
              <a:rPr lang="en-US" dirty="0"/>
              <a:t> </a:t>
            </a:r>
            <a:r>
              <a:rPr lang="en-US" dirty="0" err="1"/>
              <a:t>wetu</a:t>
            </a:r>
            <a:r>
              <a:rPr lang="en-US" dirty="0"/>
              <a:t> </a:t>
            </a:r>
            <a:r>
              <a:rPr lang="en-US" dirty="0" err="1"/>
              <a:t>kama</a:t>
            </a:r>
            <a:r>
              <a:rPr lang="en-US" dirty="0"/>
              <a:t> </a:t>
            </a:r>
            <a:r>
              <a:rPr lang="en-US" dirty="0" err="1"/>
              <a:t>Wametodisti</a:t>
            </a:r>
            <a:r>
              <a:rPr lang="en-US" dirty="0"/>
              <a:t> Huru, </a:t>
            </a:r>
            <a:r>
              <a:rPr lang="en-US" dirty="0" err="1"/>
              <a:t>utambulisho</a:t>
            </a:r>
            <a:r>
              <a:rPr lang="en-US" dirty="0"/>
              <a:t> </a:t>
            </a:r>
            <a:r>
              <a:rPr lang="en-US" dirty="0" err="1"/>
              <a:t>ambao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kihistoria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pia </a:t>
            </a:r>
            <a:r>
              <a:rPr lang="en-US" dirty="0" err="1"/>
              <a:t>unatuelekeza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kile</a:t>
            </a:r>
            <a:r>
              <a:rPr lang="en-US" dirty="0"/>
              <a:t> </a:t>
            </a:r>
            <a:r>
              <a:rPr lang="en-US" dirty="0" err="1"/>
              <a:t>tunachoitwa</a:t>
            </a:r>
            <a:r>
              <a:rPr lang="en-US" dirty="0"/>
              <a:t> </a:t>
            </a:r>
            <a:r>
              <a:rPr lang="en-US" dirty="0" err="1"/>
              <a:t>kuwa</a:t>
            </a:r>
            <a:r>
              <a:rPr lang="en-US" dirty="0"/>
              <a:t>. Matokeo </a:t>
            </a:r>
            <a:r>
              <a:rPr lang="en-US" dirty="0" err="1"/>
              <a:t>yake</a:t>
            </a:r>
            <a:r>
              <a:rPr lang="en-US" dirty="0"/>
              <a:t> </a:t>
            </a:r>
            <a:r>
              <a:rPr lang="en-US" dirty="0" err="1"/>
              <a:t>tunaita</a:t>
            </a:r>
            <a:r>
              <a:rPr lang="en-US" dirty="0"/>
              <a:t> </a:t>
            </a:r>
            <a:r>
              <a:rPr lang="en-US" dirty="0" err="1"/>
              <a:t>Njia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Wametodisti</a:t>
            </a:r>
            <a:r>
              <a:rPr lang="en-US" dirty="0"/>
              <a:t> Huru.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Hii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dira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maono</a:t>
            </a:r>
            <a:r>
              <a:rPr lang="en-US" dirty="0"/>
              <a:t>, </a:t>
            </a:r>
            <a:r>
              <a:rPr lang="en-US" dirty="0" err="1"/>
              <a:t>wala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tamko</a:t>
            </a:r>
            <a:r>
              <a:rPr lang="en-US" dirty="0"/>
              <a:t> la </a:t>
            </a:r>
            <a:r>
              <a:rPr lang="en-US" dirty="0" err="1"/>
              <a:t>utume</a:t>
            </a:r>
            <a:r>
              <a:rPr lang="en-US" dirty="0"/>
              <a:t>. Si </a:t>
            </a:r>
            <a:r>
              <a:rPr lang="en-US" dirty="0" err="1"/>
              <a:t>mpango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kimkakati</a:t>
            </a:r>
            <a:r>
              <a:rPr lang="en-US" dirty="0"/>
              <a:t>. Ni </a:t>
            </a:r>
            <a:r>
              <a:rPr lang="en-US" dirty="0" err="1"/>
              <a:t>tamko</a:t>
            </a:r>
            <a:r>
              <a:rPr lang="en-US" dirty="0"/>
              <a:t> la </a:t>
            </a:r>
            <a:r>
              <a:rPr lang="en-US" dirty="0" err="1"/>
              <a:t>maadili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msingi</a:t>
            </a:r>
            <a:r>
              <a:rPr lang="en-US" dirty="0"/>
              <a:t> </a:t>
            </a:r>
            <a:r>
              <a:rPr lang="en-US" dirty="0" err="1"/>
              <a:t>yanayokusudiwa</a:t>
            </a:r>
            <a:r>
              <a:rPr lang="en-US" dirty="0"/>
              <a:t> </a:t>
            </a:r>
            <a:r>
              <a:rPr lang="en-US" dirty="0" err="1"/>
              <a:t>kufafanua</a:t>
            </a:r>
            <a:r>
              <a:rPr lang="en-US" dirty="0"/>
              <a:t> </a:t>
            </a:r>
            <a:r>
              <a:rPr lang="en-US" dirty="0" err="1"/>
              <a:t>sisi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nani</a:t>
            </a:r>
            <a:r>
              <a:rPr lang="en-US" dirty="0"/>
              <a:t> </a:t>
            </a:r>
            <a:r>
              <a:rPr lang="en-US" dirty="0" err="1"/>
              <a:t>kama</a:t>
            </a:r>
            <a:r>
              <a:rPr lang="en-US" dirty="0"/>
              <a:t> </a:t>
            </a:r>
            <a:r>
              <a:rPr lang="en-US" dirty="0" err="1"/>
              <a:t>mwelekeo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kipekee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mwendo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Mungu</a:t>
            </a:r>
            <a:r>
              <a:rPr lang="en-US" dirty="0"/>
              <a:t> </a:t>
            </a:r>
            <a:r>
              <a:rPr lang="en-US" dirty="0" err="1"/>
              <a:t>ndani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ufalme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Mungu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</a:t>
            </a:r>
            <a:endParaRPr lang="en-US" sz="1600" dirty="0">
              <a:latin typeface="KESSEL105-BOO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8242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88EB236-B767-BF45-B980-6D80D8A030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E24FA5-07A1-9B46-ABED-9CD2F38113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63F913D-E1E7-0144-987B-6DFB7489454D}"/>
              </a:ext>
            </a:extLst>
          </p:cNvPr>
          <p:cNvSpPr/>
          <p:nvPr/>
        </p:nvSpPr>
        <p:spPr>
          <a:xfrm>
            <a:off x="990598" y="1481982"/>
            <a:ext cx="1083733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“Katika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wakati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wa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kuongezeka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kwa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mgawanyiko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katika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dunia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yetu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,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tunakataa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mvuto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wa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kuelekezwa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ama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kwenye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ufundamentalisti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au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kwenye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uhuru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wa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kiteolojia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—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si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kwa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roho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ya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maelewano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ya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juu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juu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,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bali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kwa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kujitoa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kwa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kina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katika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kile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Wesley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alichokiita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‘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njia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ya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kati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’.</a:t>
            </a:r>
          </a:p>
          <a:p>
            <a:endParaRPr lang="en-US" sz="2800" b="0" i="0" u="none" strike="noStrike" dirty="0">
              <a:solidFill>
                <a:srgbClr val="000015"/>
              </a:solidFill>
              <a:effectLst/>
            </a:endParaRPr>
          </a:p>
          <a:p>
            <a:r>
              <a:rPr lang="en-US" sz="2800" b="1" i="0" u="none" strike="noStrike" dirty="0" err="1">
                <a:solidFill>
                  <a:srgbClr val="000015"/>
                </a:solidFill>
                <a:effectLst/>
              </a:rPr>
              <a:t>Maadili</a:t>
            </a:r>
            <a:r>
              <a:rPr lang="en-US" sz="2800" b="1" i="0" u="none" strike="noStrike" dirty="0">
                <a:solidFill>
                  <a:srgbClr val="000015"/>
                </a:solidFill>
                <a:effectLst/>
              </a:rPr>
              <a:t> Matano: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Utakatifu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Unaotoa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Uzima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, Haki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Inayoongozwa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na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Upendo,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Uongezekaji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Unaosukumwa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na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Kristo,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Ushirikiano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wa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Tamaduni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Mbalimbali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,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na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Ufunuo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Uliotolewa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na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800" b="0" i="0" u="none" strike="noStrike" dirty="0" err="1">
                <a:solidFill>
                  <a:srgbClr val="000015"/>
                </a:solidFill>
                <a:effectLst/>
              </a:rPr>
              <a:t>Mungu</a:t>
            </a:r>
            <a:r>
              <a:rPr lang="en-US" sz="2800" b="0" i="0" u="none" strike="noStrike" dirty="0">
                <a:solidFill>
                  <a:srgbClr val="000015"/>
                </a:solidFill>
                <a:effectLst/>
              </a:rPr>
              <a:t>.”</a:t>
            </a:r>
            <a:endParaRPr lang="en-US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85110E-2DA8-A34F-B85D-45129EA33E3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598" y="5356103"/>
            <a:ext cx="986374" cy="9863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3DAD88-0A71-1B49-870E-EBF194A084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8632" y="5331457"/>
            <a:ext cx="1011020" cy="10110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116207-59F9-134A-8687-B41FA148799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1312" y="5331458"/>
            <a:ext cx="1011020" cy="10110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EF4B2B-3625-324D-83BF-A1CDFD0166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8365" y="5389977"/>
            <a:ext cx="952500" cy="952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8FD39C2-F714-594B-8F87-2B34A179D8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29965" y="5389977"/>
            <a:ext cx="952500" cy="9525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52DB6C7-4EB9-BA49-5444-50FB4DCA7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6482"/>
            <a:ext cx="10515600" cy="1325563"/>
          </a:xfrm>
        </p:spPr>
        <p:txBody>
          <a:bodyPr/>
          <a:lstStyle/>
          <a:p>
            <a:r>
              <a:rPr lang="en-US" dirty="0" err="1">
                <a:solidFill>
                  <a:srgbClr val="CA9850"/>
                </a:solidFill>
                <a:latin typeface="Roxborough CF" pitchFamily="2" charset="77"/>
              </a:rPr>
              <a:t>Njia</a:t>
            </a:r>
            <a:r>
              <a:rPr lang="en-US" dirty="0">
                <a:solidFill>
                  <a:srgbClr val="CA9850"/>
                </a:solidFill>
                <a:latin typeface="Roxborough CF" pitchFamily="2" charset="77"/>
              </a:rPr>
              <a:t> </a:t>
            </a:r>
            <a:r>
              <a:rPr lang="en-US" dirty="0" err="1">
                <a:solidFill>
                  <a:srgbClr val="CA9850"/>
                </a:solidFill>
                <a:latin typeface="Roxborough CF" pitchFamily="2" charset="77"/>
              </a:rPr>
              <a:t>ya</a:t>
            </a:r>
            <a:r>
              <a:rPr lang="en-US" dirty="0">
                <a:solidFill>
                  <a:srgbClr val="CA9850"/>
                </a:solidFill>
                <a:latin typeface="Roxborough CF" pitchFamily="2" charset="77"/>
              </a:rPr>
              <a:t> </a:t>
            </a:r>
            <a:r>
              <a:rPr lang="en-US" dirty="0" err="1">
                <a:solidFill>
                  <a:srgbClr val="CA9850"/>
                </a:solidFill>
                <a:latin typeface="Roxborough CF" pitchFamily="2" charset="77"/>
              </a:rPr>
              <a:t>Wametodisti</a:t>
            </a:r>
            <a:r>
              <a:rPr lang="en-US" dirty="0">
                <a:solidFill>
                  <a:srgbClr val="CA9850"/>
                </a:solidFill>
                <a:latin typeface="Roxborough CF" pitchFamily="2" charset="77"/>
              </a:rPr>
              <a:t> Huru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106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97A8F41-860B-3044-B811-1BCBD0BEE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5980" y="304122"/>
            <a:ext cx="10089420" cy="1014032"/>
          </a:xfrm>
        </p:spPr>
        <p:txBody>
          <a:bodyPr/>
          <a:lstStyle/>
          <a:p>
            <a:r>
              <a:rPr lang="en-US" b="1" dirty="0" err="1">
                <a:solidFill>
                  <a:srgbClr val="0C3B6F"/>
                </a:solidFill>
                <a:latin typeface="+mn-lt"/>
              </a:rPr>
              <a:t>Uongezekaji</a:t>
            </a:r>
            <a:r>
              <a:rPr lang="en-US" b="1" dirty="0">
                <a:solidFill>
                  <a:srgbClr val="0C3B6F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0C3B6F"/>
                </a:solidFill>
                <a:latin typeface="+mn-lt"/>
              </a:rPr>
              <a:t>Unaosukumwa</a:t>
            </a:r>
            <a:r>
              <a:rPr lang="en-US" b="1" dirty="0">
                <a:solidFill>
                  <a:srgbClr val="0C3B6F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0C3B6F"/>
                </a:solidFill>
                <a:latin typeface="+mn-lt"/>
              </a:rPr>
              <a:t>na</a:t>
            </a:r>
            <a:r>
              <a:rPr lang="en-US" b="1" dirty="0">
                <a:solidFill>
                  <a:srgbClr val="0C3B6F"/>
                </a:solidFill>
                <a:latin typeface="+mn-lt"/>
              </a:rPr>
              <a:t> Kristo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A078041-244D-E34B-A97F-9859B9B623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6400" y="4127286"/>
            <a:ext cx="6705600" cy="27307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E24FA5-07A1-9B46-ABED-9CD2F38113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C69883-4850-A84F-A130-2E3BAECEC9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2002822"/>
            <a:ext cx="2459917" cy="245991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D4CC01-EA8B-4C4D-AFAB-C0E24C0DD0B4}"/>
              </a:ext>
            </a:extLst>
          </p:cNvPr>
          <p:cNvSpPr/>
          <p:nvPr/>
        </p:nvSpPr>
        <p:spPr>
          <a:xfrm>
            <a:off x="3447535" y="1318154"/>
            <a:ext cx="84890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“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Njia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ya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Yesu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ya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kuwafanya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wanafunzi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ilikuwa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ya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uhusiano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wa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karibu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,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ambapo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Aliimimina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maisha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Yake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ndani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ya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wachache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kwa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matarajio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kamili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kwamba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wangefuata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mfano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Wake.”</a:t>
            </a:r>
          </a:p>
          <a:p>
            <a:endParaRPr lang="en-US" sz="2600" b="0" i="0" u="none" strike="noStrike" dirty="0">
              <a:solidFill>
                <a:srgbClr val="000015"/>
              </a:solidFill>
              <a:effectLst/>
            </a:endParaRPr>
          </a:p>
          <a:p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“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Tunataka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kuona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ufalme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wa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Mungu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ukipanuka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kwa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namna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ya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uongezekaji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wa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kasi,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wakati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watu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wa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kawaida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wanapowezeshwa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kwa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nguvu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ya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Mungu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kufanya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mambo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ya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ajabu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.”</a:t>
            </a:r>
          </a:p>
          <a:p>
            <a:endParaRPr lang="en-US" sz="2600" b="0" i="0" u="none" strike="noStrike" dirty="0">
              <a:solidFill>
                <a:srgbClr val="000015"/>
              </a:solidFill>
              <a:effectLst/>
            </a:endParaRPr>
          </a:p>
          <a:p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“Na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ikiwa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tunataka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kuwafikia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watu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wa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Ulaya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,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basi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hilo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litafanyika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kupitia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utendaji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wa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waumini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—mobilization </a:t>
            </a:r>
            <a:r>
              <a:rPr lang="en-US" sz="2600" b="0" i="0" u="none" strike="noStrike" dirty="0" err="1">
                <a:solidFill>
                  <a:srgbClr val="000015"/>
                </a:solidFill>
                <a:effectLst/>
              </a:rPr>
              <a:t>ya</a:t>
            </a:r>
            <a:r>
              <a:rPr lang="en-US" sz="2600" b="0" i="0" u="none" strike="noStrike" dirty="0">
                <a:solidFill>
                  <a:srgbClr val="000015"/>
                </a:solidFill>
                <a:effectLst/>
              </a:rPr>
              <a:t> laity!”</a:t>
            </a:r>
            <a:endParaRPr lang="en-US" sz="2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5AA314-6058-A783-7A21-507D256827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65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6B9A389-6016-E440-BDDD-3A6CD2EEF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b="1" dirty="0">
                <a:solidFill>
                  <a:srgbClr val="002060"/>
                </a:solidFill>
              </a:rPr>
              <a:t>“Kuna </a:t>
            </a:r>
            <a:r>
              <a:rPr lang="en-US" b="1" dirty="0" err="1">
                <a:solidFill>
                  <a:srgbClr val="002060"/>
                </a:solidFill>
              </a:rPr>
              <a:t>Changamoto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KUBWA Mbili </a:t>
            </a:r>
            <a:r>
              <a:rPr lang="en-US" b="1" dirty="0" err="1">
                <a:solidFill>
                  <a:srgbClr val="002060"/>
                </a:solidFill>
              </a:rPr>
              <a:t>zinazokabili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upandaji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wa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makanisa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EDA6076-9133-EB44-B38A-D69BFC4C690E}"/>
              </a:ext>
            </a:extLst>
          </p:cNvPr>
          <p:cNvSpPr/>
          <p:nvPr/>
        </p:nvSpPr>
        <p:spPr>
          <a:xfrm>
            <a:off x="4635501" y="1879600"/>
            <a:ext cx="71484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15"/>
                </a:solidFill>
              </a:rPr>
              <a:t>Mbegu Ndani </a:t>
            </a:r>
            <a:r>
              <a:rPr lang="en-US" sz="2800" b="1" dirty="0" err="1">
                <a:solidFill>
                  <a:srgbClr val="000015"/>
                </a:solidFill>
              </a:rPr>
              <a:t>ya</a:t>
            </a:r>
            <a:r>
              <a:rPr lang="en-US" sz="2800" b="1" dirty="0">
                <a:solidFill>
                  <a:srgbClr val="000015"/>
                </a:solidFill>
              </a:rPr>
              <a:t> </a:t>
            </a:r>
            <a:r>
              <a:rPr lang="en-US" sz="2800" b="1" dirty="0" err="1">
                <a:solidFill>
                  <a:srgbClr val="000015"/>
                </a:solidFill>
              </a:rPr>
              <a:t>Mavuno</a:t>
            </a:r>
            <a:endParaRPr lang="en-US" sz="2800" b="1" dirty="0">
              <a:solidFill>
                <a:srgbClr val="000015"/>
              </a:solidFill>
            </a:endParaRPr>
          </a:p>
          <a:p>
            <a:r>
              <a:rPr lang="en-US" sz="2800" dirty="0">
                <a:solidFill>
                  <a:srgbClr val="000015"/>
                </a:solidFill>
              </a:rPr>
              <a:t>Kila </a:t>
            </a:r>
            <a:r>
              <a:rPr lang="en-US" sz="2800" dirty="0" err="1">
                <a:solidFill>
                  <a:srgbClr val="000015"/>
                </a:solidFill>
              </a:rPr>
              <a:t>mavuno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hubeba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ndani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yake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uwezekano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wa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ukuaji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zaidi</a:t>
            </a:r>
            <a:r>
              <a:rPr lang="en-US" sz="2800" dirty="0">
                <a:solidFill>
                  <a:srgbClr val="000015"/>
                </a:solidFill>
              </a:rPr>
              <a:t>.</a:t>
            </a:r>
          </a:p>
          <a:p>
            <a:endParaRPr lang="en-US" sz="2800" dirty="0">
              <a:solidFill>
                <a:srgbClr val="000015"/>
              </a:solidFill>
            </a:endParaRPr>
          </a:p>
          <a:p>
            <a:r>
              <a:rPr lang="en-US" sz="2800" dirty="0">
                <a:solidFill>
                  <a:srgbClr val="000015"/>
                </a:solidFill>
              </a:rPr>
              <a:t>“Kwa </a:t>
            </a:r>
            <a:r>
              <a:rPr lang="en-US" sz="2800" dirty="0" err="1">
                <a:solidFill>
                  <a:srgbClr val="000015"/>
                </a:solidFill>
              </a:rPr>
              <a:t>maana</a:t>
            </a:r>
            <a:r>
              <a:rPr lang="en-US" sz="2800" dirty="0">
                <a:solidFill>
                  <a:srgbClr val="000015"/>
                </a:solidFill>
              </a:rPr>
              <a:t> Mungu </a:t>
            </a:r>
            <a:r>
              <a:rPr lang="en-US" sz="2800" dirty="0" err="1">
                <a:solidFill>
                  <a:srgbClr val="000015"/>
                </a:solidFill>
              </a:rPr>
              <a:t>ndiye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anayempa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mkulima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mbegu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ya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kupanda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na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baadaye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mkate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wa</a:t>
            </a:r>
            <a:r>
              <a:rPr lang="en-US" sz="2800" dirty="0">
                <a:solidFill>
                  <a:srgbClr val="000015"/>
                </a:solidFill>
              </a:rPr>
              <a:t> kula. </a:t>
            </a:r>
            <a:r>
              <a:rPr lang="en-US" sz="2800" dirty="0" err="1">
                <a:solidFill>
                  <a:srgbClr val="000015"/>
                </a:solidFill>
              </a:rPr>
              <a:t>Vivyo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hivyo</a:t>
            </a:r>
            <a:r>
              <a:rPr lang="en-US" sz="2800" dirty="0">
                <a:solidFill>
                  <a:srgbClr val="000015"/>
                </a:solidFill>
              </a:rPr>
              <a:t>, </a:t>
            </a:r>
            <a:r>
              <a:rPr lang="en-US" sz="2800" dirty="0" err="1">
                <a:solidFill>
                  <a:srgbClr val="000015"/>
                </a:solidFill>
              </a:rPr>
              <a:t>Atawapatia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na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kuongeza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rasilimali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zenu</a:t>
            </a:r>
            <a:r>
              <a:rPr lang="en-US" sz="2800" dirty="0">
                <a:solidFill>
                  <a:srgbClr val="000015"/>
                </a:solidFill>
              </a:rPr>
              <a:t>, </a:t>
            </a:r>
            <a:r>
              <a:rPr lang="en-US" sz="2800" dirty="0" err="1">
                <a:solidFill>
                  <a:srgbClr val="000015"/>
                </a:solidFill>
              </a:rPr>
              <a:t>kisha</a:t>
            </a:r>
            <a:r>
              <a:rPr lang="en-US" sz="2800" dirty="0">
                <a:solidFill>
                  <a:srgbClr val="000015"/>
                </a:solidFill>
              </a:rPr>
              <a:t> Atazalisha </a:t>
            </a:r>
            <a:r>
              <a:rPr lang="en-US" sz="2800" dirty="0" err="1">
                <a:solidFill>
                  <a:srgbClr val="000015"/>
                </a:solidFill>
              </a:rPr>
              <a:t>ndani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yenu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mavuno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mengi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ya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ukarimu</a:t>
            </a:r>
            <a:r>
              <a:rPr lang="en-US" sz="2800" dirty="0">
                <a:solidFill>
                  <a:srgbClr val="000015"/>
                </a:solidFill>
              </a:rPr>
              <a:t>.” </a:t>
            </a:r>
          </a:p>
          <a:p>
            <a:r>
              <a:rPr lang="en-US" sz="2800" dirty="0">
                <a:solidFill>
                  <a:srgbClr val="000015"/>
                </a:solidFill>
              </a:rPr>
              <a:t>2 </a:t>
            </a:r>
            <a:r>
              <a:rPr lang="en-US" sz="2800" dirty="0" err="1">
                <a:solidFill>
                  <a:srgbClr val="000015"/>
                </a:solidFill>
              </a:rPr>
              <a:t>Wakorintho</a:t>
            </a:r>
            <a:r>
              <a:rPr lang="en-US" sz="2800" dirty="0">
                <a:solidFill>
                  <a:srgbClr val="000015"/>
                </a:solidFill>
              </a:rPr>
              <a:t> 9:10</a:t>
            </a:r>
            <a:endParaRPr lang="en-US" sz="2800" dirty="0"/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76358728-AABE-B640-B619-8A28DAFAF8B1}"/>
              </a:ext>
            </a:extLst>
          </p:cNvPr>
          <p:cNvSpPr txBox="1">
            <a:spLocks/>
          </p:cNvSpPr>
          <p:nvPr/>
        </p:nvSpPr>
        <p:spPr>
          <a:xfrm>
            <a:off x="706792" y="1879600"/>
            <a:ext cx="4037878" cy="101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solidFill>
                  <a:srgbClr val="0C3B6F"/>
                </a:solidFill>
                <a:latin typeface="Roxborough CF" pitchFamily="2" charset="77"/>
              </a:rPr>
              <a:t>Changamoto</a:t>
            </a:r>
            <a:r>
              <a:rPr lang="en-US" dirty="0">
                <a:solidFill>
                  <a:srgbClr val="0C3B6F"/>
                </a:solidFill>
                <a:latin typeface="Roxborough CF" pitchFamily="2" charset="77"/>
              </a:rPr>
              <a:t> #1…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6A4B7C-FFAD-C54A-8235-8FC753E7D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3047" y="2883556"/>
            <a:ext cx="1703662" cy="17036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107611C-DBE8-4964-D3CF-AB3E5F9876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68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57B6400-96A5-244E-BBDC-D662BA160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277" y="2498714"/>
            <a:ext cx="2677656" cy="26776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EDA6076-9133-EB44-B38A-D69BFC4C690E}"/>
              </a:ext>
            </a:extLst>
          </p:cNvPr>
          <p:cNvSpPr/>
          <p:nvPr/>
        </p:nvSpPr>
        <p:spPr>
          <a:xfrm>
            <a:off x="5070472" y="2067827"/>
            <a:ext cx="64185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15"/>
                </a:solidFill>
              </a:rPr>
              <a:t>Ombeni </a:t>
            </a:r>
            <a:r>
              <a:rPr lang="en-US" sz="2800" b="1" dirty="0" err="1">
                <a:solidFill>
                  <a:srgbClr val="000015"/>
                </a:solidFill>
              </a:rPr>
              <a:t>kwa</a:t>
            </a:r>
            <a:r>
              <a:rPr lang="en-US" sz="2800" b="1" dirty="0">
                <a:solidFill>
                  <a:srgbClr val="000015"/>
                </a:solidFill>
              </a:rPr>
              <a:t> Bwana </a:t>
            </a:r>
            <a:r>
              <a:rPr lang="en-US" sz="2800" b="1" dirty="0" err="1">
                <a:solidFill>
                  <a:srgbClr val="000015"/>
                </a:solidFill>
              </a:rPr>
              <a:t>wa</a:t>
            </a:r>
            <a:r>
              <a:rPr lang="en-US" sz="2800" b="1" dirty="0">
                <a:solidFill>
                  <a:srgbClr val="000015"/>
                </a:solidFill>
              </a:rPr>
              <a:t> </a:t>
            </a:r>
            <a:r>
              <a:rPr lang="en-US" sz="2800" b="1" dirty="0" err="1">
                <a:solidFill>
                  <a:srgbClr val="000015"/>
                </a:solidFill>
              </a:rPr>
              <a:t>Mavuno</a:t>
            </a:r>
            <a:endParaRPr lang="en-US" sz="2800" b="1" dirty="0">
              <a:solidFill>
                <a:srgbClr val="000015"/>
              </a:solidFill>
            </a:endParaRPr>
          </a:p>
          <a:p>
            <a:endParaRPr lang="en-US" sz="2800" dirty="0">
              <a:solidFill>
                <a:srgbClr val="000015"/>
              </a:solidFill>
            </a:endParaRPr>
          </a:p>
          <a:p>
            <a:r>
              <a:rPr lang="en-US" sz="2800" dirty="0">
                <a:solidFill>
                  <a:srgbClr val="000015"/>
                </a:solidFill>
              </a:rPr>
              <a:t>Haya </a:t>
            </a:r>
            <a:r>
              <a:rPr lang="en-US" sz="2800" dirty="0" err="1">
                <a:solidFill>
                  <a:srgbClr val="000015"/>
                </a:solidFill>
              </a:rPr>
              <a:t>ndiyo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maagizo</a:t>
            </a:r>
            <a:r>
              <a:rPr lang="en-US" sz="2800" dirty="0">
                <a:solidFill>
                  <a:srgbClr val="000015"/>
                </a:solidFill>
              </a:rPr>
              <a:t> Yake </a:t>
            </a:r>
            <a:r>
              <a:rPr lang="en-US" sz="2800" dirty="0" err="1">
                <a:solidFill>
                  <a:srgbClr val="000015"/>
                </a:solidFill>
              </a:rPr>
              <a:t>kwao</a:t>
            </a:r>
            <a:r>
              <a:rPr lang="en-US" sz="2800" dirty="0">
                <a:solidFill>
                  <a:srgbClr val="000015"/>
                </a:solidFill>
              </a:rPr>
              <a:t>: ‘</a:t>
            </a:r>
            <a:r>
              <a:rPr lang="en-US" sz="2800" dirty="0" err="1">
                <a:solidFill>
                  <a:srgbClr val="000015"/>
                </a:solidFill>
              </a:rPr>
              <a:t>Mavuno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ni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mengi</a:t>
            </a:r>
            <a:r>
              <a:rPr lang="en-US" sz="2800" dirty="0">
                <a:solidFill>
                  <a:srgbClr val="000015"/>
                </a:solidFill>
              </a:rPr>
              <a:t>, </a:t>
            </a:r>
            <a:r>
              <a:rPr lang="en-US" sz="2800" dirty="0" err="1">
                <a:solidFill>
                  <a:srgbClr val="000015"/>
                </a:solidFill>
              </a:rPr>
              <a:t>lakini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watenda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kazi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ni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wachache</a:t>
            </a:r>
            <a:r>
              <a:rPr lang="en-US" sz="2800" dirty="0">
                <a:solidFill>
                  <a:srgbClr val="000015"/>
                </a:solidFill>
              </a:rPr>
              <a:t>. Basi </a:t>
            </a:r>
            <a:r>
              <a:rPr lang="en-US" sz="2800" dirty="0" err="1">
                <a:solidFill>
                  <a:srgbClr val="000015"/>
                </a:solidFill>
              </a:rPr>
              <a:t>ombeni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kwa</a:t>
            </a:r>
            <a:r>
              <a:rPr lang="en-US" sz="2800" dirty="0">
                <a:solidFill>
                  <a:srgbClr val="000015"/>
                </a:solidFill>
              </a:rPr>
              <a:t> Bwana </a:t>
            </a:r>
            <a:r>
              <a:rPr lang="en-US" sz="2800" dirty="0" err="1">
                <a:solidFill>
                  <a:srgbClr val="000015"/>
                </a:solidFill>
              </a:rPr>
              <a:t>wa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mavuno</a:t>
            </a:r>
            <a:r>
              <a:rPr lang="en-US" sz="2800" dirty="0">
                <a:solidFill>
                  <a:srgbClr val="000015"/>
                </a:solidFill>
              </a:rPr>
              <a:t>, </a:t>
            </a:r>
            <a:r>
              <a:rPr lang="en-US" sz="2800" dirty="0" err="1">
                <a:solidFill>
                  <a:srgbClr val="000015"/>
                </a:solidFill>
              </a:rPr>
              <a:t>aombeeni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atume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watenda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kazi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zaidi</a:t>
            </a:r>
            <a:r>
              <a:rPr lang="en-US" sz="2800" dirty="0">
                <a:solidFill>
                  <a:srgbClr val="000015"/>
                </a:solidFill>
              </a:rPr>
              <a:t> </a:t>
            </a:r>
            <a:r>
              <a:rPr lang="en-US" sz="2800" dirty="0" err="1">
                <a:solidFill>
                  <a:srgbClr val="000015"/>
                </a:solidFill>
              </a:rPr>
              <a:t>katika</a:t>
            </a:r>
            <a:r>
              <a:rPr lang="en-US" sz="2800" dirty="0">
                <a:solidFill>
                  <a:srgbClr val="000015"/>
                </a:solidFill>
              </a:rPr>
              <a:t> shamba Lake.’</a:t>
            </a:r>
          </a:p>
          <a:p>
            <a:r>
              <a:rPr lang="en-US" sz="2800" dirty="0">
                <a:solidFill>
                  <a:srgbClr val="000015"/>
                </a:solidFill>
              </a:rPr>
              <a:t>Luka 10:2</a:t>
            </a:r>
            <a:endParaRPr lang="en-US" sz="2800" dirty="0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0C6B545C-B0B4-734D-9150-70EEE8DC382D}"/>
              </a:ext>
            </a:extLst>
          </p:cNvPr>
          <p:cNvSpPr txBox="1">
            <a:spLocks/>
          </p:cNvSpPr>
          <p:nvPr/>
        </p:nvSpPr>
        <p:spPr>
          <a:xfrm>
            <a:off x="725380" y="1939932"/>
            <a:ext cx="4037878" cy="101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solidFill>
                  <a:srgbClr val="0C3B6F"/>
                </a:solidFill>
                <a:latin typeface="Roxborough CF" pitchFamily="2" charset="77"/>
              </a:rPr>
              <a:t>Changamoto</a:t>
            </a:r>
            <a:r>
              <a:rPr lang="en-US" dirty="0">
                <a:solidFill>
                  <a:srgbClr val="0C3B6F"/>
                </a:solidFill>
                <a:latin typeface="Roxborough CF" pitchFamily="2" charset="77"/>
              </a:rPr>
              <a:t> #2…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79E3BF-C260-382F-AC28-B51B25D045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9A1F1B8-96DC-2BEC-7CA3-8CA902CF9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fontAlgn="base"/>
            <a:r>
              <a:rPr lang="en-US" b="1" dirty="0">
                <a:solidFill>
                  <a:srgbClr val="002060"/>
                </a:solidFill>
              </a:rPr>
              <a:t>“Kuna </a:t>
            </a:r>
            <a:r>
              <a:rPr lang="en-US" b="1" dirty="0" err="1">
                <a:solidFill>
                  <a:srgbClr val="002060"/>
                </a:solidFill>
              </a:rPr>
              <a:t>Changamoto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KUBWA Mbili </a:t>
            </a:r>
            <a:r>
              <a:rPr lang="en-US" b="1" dirty="0" err="1">
                <a:solidFill>
                  <a:srgbClr val="002060"/>
                </a:solidFill>
              </a:rPr>
              <a:t>zinazokabili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upandaji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wa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makanisa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24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6B9A389-6016-E440-BDDD-3A6CD2EEF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17" y="231519"/>
            <a:ext cx="10515600" cy="1325563"/>
          </a:xfrm>
        </p:spPr>
        <p:txBody>
          <a:bodyPr/>
          <a:lstStyle/>
          <a:p>
            <a:pPr fontAlgn="base"/>
            <a:r>
              <a:rPr lang="en-US" b="1" dirty="0" err="1">
                <a:solidFill>
                  <a:srgbClr val="002060"/>
                </a:solidFill>
                <a:latin typeface="+mn-lt"/>
              </a:rPr>
              <a:t>Uongezekaji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+mn-lt"/>
              </a:rPr>
              <a:t>wa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+mn-lt"/>
              </a:rPr>
              <a:t>Ufalme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4F14C4-9D6A-CC44-A1C2-AFB4F1471F30}"/>
              </a:ext>
            </a:extLst>
          </p:cNvPr>
          <p:cNvSpPr/>
          <p:nvPr/>
        </p:nvSpPr>
        <p:spPr>
          <a:xfrm>
            <a:off x="759796" y="1709508"/>
            <a:ext cx="106724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Uongezekaji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ufalme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Unahitaji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mtazamo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mpya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ujasiri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njia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mpya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kufikiri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viongozi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waweze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kuunda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utamaduni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uongezekaji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itamaanisha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mabadiliko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makubwa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katika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mtazamo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wao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kanisa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—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kutoka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kuwa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kiongozi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pekee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hadi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kuwa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walezi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viongozi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wengine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2297C5-1EC3-95E7-D1EB-1C56292B5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144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4F14C4-9D6A-CC44-A1C2-AFB4F1471F30}"/>
              </a:ext>
            </a:extLst>
          </p:cNvPr>
          <p:cNvSpPr/>
          <p:nvPr/>
        </p:nvSpPr>
        <p:spPr>
          <a:xfrm>
            <a:off x="706792" y="1425057"/>
            <a:ext cx="11014079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err="1"/>
              <a:t>Mtazamo</a:t>
            </a:r>
            <a:r>
              <a:rPr lang="en-US" sz="3200" b="1" dirty="0"/>
              <a:t> </a:t>
            </a:r>
            <a:r>
              <a:rPr lang="en-US" sz="3200" b="1" dirty="0" err="1"/>
              <a:t>wa</a:t>
            </a:r>
            <a:r>
              <a:rPr lang="en-US" sz="3200" b="1" dirty="0"/>
              <a:t> </a:t>
            </a:r>
            <a:r>
              <a:rPr lang="en-US" sz="3200" b="1" dirty="0" err="1"/>
              <a:t>Uongezekaji</a:t>
            </a:r>
            <a:endParaRPr lang="en-US" sz="3200" b="1" dirty="0"/>
          </a:p>
          <a:p>
            <a:pPr lvl="0"/>
            <a:r>
              <a:rPr lang="en-US" sz="3200" dirty="0" err="1"/>
              <a:t>Mtazamo</a:t>
            </a:r>
            <a:r>
              <a:rPr lang="en-US" sz="3200" dirty="0"/>
              <a:t> </a:t>
            </a:r>
            <a:r>
              <a:rPr lang="en-US" sz="3200" dirty="0" err="1"/>
              <a:t>wa</a:t>
            </a:r>
            <a:r>
              <a:rPr lang="en-US" sz="3200" dirty="0"/>
              <a:t> </a:t>
            </a:r>
            <a:r>
              <a:rPr lang="en-US" sz="3200" dirty="0" err="1"/>
              <a:t>uongezekaji</a:t>
            </a:r>
            <a:r>
              <a:rPr lang="en-US" sz="3200" dirty="0"/>
              <a:t>: Ni </a:t>
            </a:r>
            <a:r>
              <a:rPr lang="en-US" sz="3200" dirty="0" err="1"/>
              <a:t>mabadiliko</a:t>
            </a:r>
            <a:r>
              <a:rPr lang="en-US" sz="3200" dirty="0"/>
              <a:t> </a:t>
            </a:r>
            <a:r>
              <a:rPr lang="en-US" sz="3200" dirty="0" err="1"/>
              <a:t>kutoka</a:t>
            </a:r>
            <a:r>
              <a:rPr lang="en-US" sz="3200" dirty="0"/>
              <a:t> </a:t>
            </a:r>
            <a:r>
              <a:rPr lang="en-US" sz="3200" dirty="0" err="1"/>
              <a:t>kufikiria</a:t>
            </a:r>
            <a:r>
              <a:rPr lang="en-US" sz="3200" dirty="0"/>
              <a:t> </a:t>
            </a:r>
            <a:r>
              <a:rPr lang="en-US" sz="3200" dirty="0" err="1"/>
              <a:t>juu</a:t>
            </a:r>
            <a:r>
              <a:rPr lang="en-US" sz="3200" dirty="0"/>
              <a:t> </a:t>
            </a:r>
            <a:r>
              <a:rPr lang="en-US" sz="3200" dirty="0" err="1"/>
              <a:t>ya</a:t>
            </a:r>
            <a:r>
              <a:rPr lang="en-US" sz="3200" dirty="0"/>
              <a:t> </a:t>
            </a:r>
            <a:r>
              <a:rPr lang="en-US" sz="3200" dirty="0" err="1"/>
              <a:t>kukuza</a:t>
            </a:r>
            <a:r>
              <a:rPr lang="en-US" sz="3200" dirty="0"/>
              <a:t> </a:t>
            </a:r>
            <a:r>
              <a:rPr lang="en-US" sz="3200" dirty="0" err="1"/>
              <a:t>wengine</a:t>
            </a:r>
            <a:r>
              <a:rPr lang="en-US" sz="3200" dirty="0"/>
              <a:t> </a:t>
            </a:r>
            <a:r>
              <a:rPr lang="en-US" sz="3200" dirty="0" err="1"/>
              <a:t>hadi</a:t>
            </a:r>
            <a:r>
              <a:rPr lang="en-US" sz="3200" dirty="0"/>
              <a:t> </a:t>
            </a:r>
            <a:r>
              <a:rPr lang="en-US" sz="3200" dirty="0" err="1"/>
              <a:t>kuzidisha</a:t>
            </a:r>
            <a:r>
              <a:rPr lang="en-US" sz="3200" dirty="0"/>
              <a:t> </a:t>
            </a:r>
            <a:r>
              <a:rPr lang="en-US" sz="3200" dirty="0" err="1"/>
              <a:t>viongozi</a:t>
            </a:r>
            <a:r>
              <a:rPr lang="en-US" sz="3200" dirty="0"/>
              <a:t>.</a:t>
            </a:r>
          </a:p>
          <a:p>
            <a:pPr lvl="0"/>
            <a:endParaRPr lang="en-US" dirty="0"/>
          </a:p>
          <a:p>
            <a:pPr lvl="0"/>
            <a:r>
              <a:rPr lang="en-US" sz="3200" dirty="0"/>
              <a:t>Kuwa </a:t>
            </a:r>
            <a:r>
              <a:rPr lang="en-US" sz="3200" b="1" dirty="0" err="1"/>
              <a:t>kiongozi</a:t>
            </a:r>
            <a:r>
              <a:rPr lang="en-US" sz="3200" b="1" dirty="0"/>
              <a:t> </a:t>
            </a:r>
            <a:r>
              <a:rPr lang="en-US" sz="3200" b="1" dirty="0" err="1"/>
              <a:t>wa</a:t>
            </a:r>
            <a:r>
              <a:rPr lang="en-US" sz="3200" b="1" dirty="0"/>
              <a:t> </a:t>
            </a:r>
            <a:r>
              <a:rPr lang="en-US" sz="3200" b="1" dirty="0" err="1"/>
              <a:t>ufalme</a:t>
            </a:r>
            <a:r>
              <a:rPr lang="en-US" sz="3200" b="1" dirty="0"/>
              <a:t> </a:t>
            </a:r>
            <a:r>
              <a:rPr lang="en-US" sz="3200" dirty="0" err="1"/>
              <a:t>kunaanza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mtazamo</a:t>
            </a:r>
            <a:r>
              <a:rPr lang="en-US" sz="3200" dirty="0"/>
              <a:t> </a:t>
            </a:r>
            <a:r>
              <a:rPr lang="en-US" sz="3200" dirty="0" err="1"/>
              <a:t>wa</a:t>
            </a:r>
            <a:r>
              <a:rPr lang="en-US" sz="3200" dirty="0"/>
              <a:t> </a:t>
            </a:r>
            <a:r>
              <a:rPr lang="en-US" sz="3200" dirty="0" err="1"/>
              <a:t>uongezekaji</a:t>
            </a:r>
            <a:r>
              <a:rPr lang="en-US" sz="3200" dirty="0"/>
              <a:t>.</a:t>
            </a:r>
          </a:p>
          <a:p>
            <a:pPr lvl="0"/>
            <a:endParaRPr lang="en-US" sz="1600" dirty="0"/>
          </a:p>
          <a:p>
            <a:pPr lvl="0"/>
            <a:r>
              <a:rPr lang="en-US" sz="3200" dirty="0"/>
              <a:t>Hii </a:t>
            </a:r>
            <a:r>
              <a:rPr lang="en-US" sz="3200" dirty="0" err="1"/>
              <a:t>inamaanisha</a:t>
            </a:r>
            <a:r>
              <a:rPr lang="en-US" sz="3200" dirty="0"/>
              <a:t> </a:t>
            </a:r>
            <a:r>
              <a:rPr lang="en-US" sz="3200" dirty="0" err="1"/>
              <a:t>kuondoa</a:t>
            </a:r>
            <a:r>
              <a:rPr lang="en-US" sz="3200" dirty="0"/>
              <a:t> </a:t>
            </a:r>
            <a:r>
              <a:rPr lang="en-US" sz="3200" dirty="0" err="1"/>
              <a:t>mwanga</a:t>
            </a:r>
            <a:r>
              <a:rPr lang="en-US" sz="3200" dirty="0"/>
              <a:t> </a:t>
            </a:r>
            <a:r>
              <a:rPr lang="en-US" sz="3200" dirty="0" err="1"/>
              <a:t>wa</a:t>
            </a:r>
            <a:r>
              <a:rPr lang="en-US" sz="3200" dirty="0"/>
              <a:t> </a:t>
            </a:r>
            <a:r>
              <a:rPr lang="en-US" sz="3200" dirty="0" err="1"/>
              <a:t>jukwaa</a:t>
            </a:r>
            <a:r>
              <a:rPr lang="en-US" sz="3200" dirty="0"/>
              <a:t> </a:t>
            </a:r>
            <a:r>
              <a:rPr lang="en-US" sz="3200" dirty="0" err="1"/>
              <a:t>kutoka</a:t>
            </a:r>
            <a:r>
              <a:rPr lang="en-US" sz="3200" dirty="0"/>
              <a:t> </a:t>
            </a:r>
            <a:r>
              <a:rPr lang="en-US" sz="3200" dirty="0" err="1"/>
              <a:t>kwao</a:t>
            </a:r>
            <a:r>
              <a:rPr lang="en-US" sz="3200" dirty="0"/>
              <a:t> </a:t>
            </a:r>
            <a:r>
              <a:rPr lang="en-US" sz="3200" dirty="0" err="1"/>
              <a:t>wenyewe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kuuelekeza</a:t>
            </a:r>
            <a:r>
              <a:rPr lang="en-US" sz="3200" dirty="0"/>
              <a:t> </a:t>
            </a:r>
            <a:r>
              <a:rPr lang="en-US" sz="3200" dirty="0" err="1"/>
              <a:t>kwa</a:t>
            </a:r>
            <a:r>
              <a:rPr lang="en-US" sz="3200" dirty="0"/>
              <a:t> </a:t>
            </a:r>
            <a:r>
              <a:rPr lang="en-US" sz="3200" dirty="0" err="1"/>
              <a:t>wafuasi</a:t>
            </a:r>
            <a:r>
              <a:rPr lang="en-US" sz="3200" dirty="0"/>
              <a:t> </a:t>
            </a:r>
            <a:r>
              <a:rPr lang="en-US" sz="3200" dirty="0" err="1"/>
              <a:t>wa</a:t>
            </a:r>
            <a:r>
              <a:rPr lang="en-US" sz="3200" dirty="0"/>
              <a:t> Kristo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viongozi</a:t>
            </a:r>
            <a:r>
              <a:rPr lang="en-US" sz="3200" dirty="0"/>
              <a:t> </a:t>
            </a:r>
            <a:r>
              <a:rPr lang="en-US" sz="3200" dirty="0" err="1"/>
              <a:t>wapya</a:t>
            </a:r>
            <a:r>
              <a:rPr lang="en-US" sz="3200" dirty="0"/>
              <a:t> </a:t>
            </a:r>
            <a:r>
              <a:rPr lang="en-US" sz="3200" dirty="0" err="1"/>
              <a:t>wanaoibuka</a:t>
            </a:r>
            <a:r>
              <a:rPr lang="en-US" sz="3200" dirty="0"/>
              <a:t>. </a:t>
            </a:r>
            <a:r>
              <a:rPr lang="en-US" sz="3200" dirty="0" err="1"/>
              <a:t>Kuwapa</a:t>
            </a:r>
            <a:r>
              <a:rPr lang="en-US" sz="3200" dirty="0"/>
              <a:t> </a:t>
            </a:r>
            <a:r>
              <a:rPr lang="en-US" sz="3200" dirty="0" err="1"/>
              <a:t>wao</a:t>
            </a:r>
            <a:r>
              <a:rPr lang="en-US" sz="3200" dirty="0"/>
              <a:t> </a:t>
            </a:r>
            <a:r>
              <a:rPr lang="en-US" sz="3200" dirty="0" err="1"/>
              <a:t>mwanga</a:t>
            </a:r>
            <a:r>
              <a:rPr lang="en-US" sz="3200" dirty="0"/>
              <a:t> </a:t>
            </a:r>
            <a:r>
              <a:rPr lang="en-US" sz="3200" dirty="0" err="1"/>
              <a:t>wa</a:t>
            </a:r>
            <a:r>
              <a:rPr lang="en-US" sz="3200" dirty="0"/>
              <a:t> </a:t>
            </a:r>
            <a:r>
              <a:rPr lang="en-US" sz="3200" dirty="0" err="1"/>
              <a:t>jukwaa</a:t>
            </a:r>
            <a:r>
              <a:rPr lang="en-US" sz="3200" dirty="0"/>
              <a:t>!</a:t>
            </a:r>
            <a:endParaRPr lang="en-US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2838A3-AF1C-7943-AEBC-3D65357EC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C4E0FFE-B3EB-E7DE-E49C-31F09DE75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17" y="231519"/>
            <a:ext cx="10515600" cy="1325563"/>
          </a:xfrm>
        </p:spPr>
        <p:txBody>
          <a:bodyPr/>
          <a:lstStyle/>
          <a:p>
            <a:pPr fontAlgn="base"/>
            <a:r>
              <a:rPr lang="en-US" b="1" dirty="0" err="1">
                <a:solidFill>
                  <a:srgbClr val="002060"/>
                </a:solidFill>
                <a:latin typeface="+mn-lt"/>
              </a:rPr>
              <a:t>Uongezekaji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+mn-lt"/>
              </a:rPr>
              <a:t>wa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+mn-lt"/>
              </a:rPr>
              <a:t>Ufalme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92345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4F14C4-9D6A-CC44-A1C2-AFB4F1471F30}"/>
              </a:ext>
            </a:extLst>
          </p:cNvPr>
          <p:cNvSpPr/>
          <p:nvPr/>
        </p:nvSpPr>
        <p:spPr>
          <a:xfrm>
            <a:off x="876631" y="1304451"/>
            <a:ext cx="11058167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err="1"/>
              <a:t>Watoaji</a:t>
            </a:r>
            <a:r>
              <a:rPr lang="en-US" sz="2800" b="1" dirty="0"/>
              <a:t> </a:t>
            </a:r>
            <a:r>
              <a:rPr lang="en-US" sz="2800" b="1" dirty="0" err="1"/>
              <a:t>wa</a:t>
            </a:r>
            <a:r>
              <a:rPr lang="en-US" sz="2800" b="1" dirty="0"/>
              <a:t> </a:t>
            </a:r>
            <a:r>
              <a:rPr lang="en-US" sz="2800" b="1" dirty="0" err="1"/>
              <a:t>Ruhusa</a:t>
            </a:r>
            <a:endParaRPr lang="en-US" sz="2800" b="1" dirty="0"/>
          </a:p>
          <a:p>
            <a:pPr lvl="0"/>
            <a:endParaRPr lang="en-US" sz="2800" b="1" dirty="0"/>
          </a:p>
          <a:p>
            <a:pPr lvl="0"/>
            <a:r>
              <a:rPr lang="en-US" sz="2400" dirty="0"/>
              <a:t>Mabadiliko </a:t>
            </a:r>
            <a:r>
              <a:rPr lang="en-US" sz="2400" dirty="0" err="1"/>
              <a:t>kutoka</a:t>
            </a:r>
            <a:r>
              <a:rPr lang="en-US" sz="2400" dirty="0"/>
              <a:t> </a:t>
            </a:r>
            <a:r>
              <a:rPr lang="en-US" sz="2400" dirty="0" err="1"/>
              <a:t>kudhibiti</a:t>
            </a:r>
            <a:r>
              <a:rPr lang="en-US" sz="2400" dirty="0"/>
              <a:t> </a:t>
            </a:r>
            <a:r>
              <a:rPr lang="en-US" sz="2400" dirty="0" err="1"/>
              <a:t>watu</a:t>
            </a:r>
            <a:r>
              <a:rPr lang="en-US" sz="2400" dirty="0"/>
              <a:t> </a:t>
            </a:r>
            <a:r>
              <a:rPr lang="en-US" sz="2400" dirty="0" err="1"/>
              <a:t>ambao</a:t>
            </a:r>
            <a:r>
              <a:rPr lang="en-US" sz="2400" dirty="0"/>
              <a:t> </a:t>
            </a:r>
            <a:r>
              <a:rPr lang="en-US" sz="2400" dirty="0" err="1"/>
              <a:t>Mungu</a:t>
            </a:r>
            <a:r>
              <a:rPr lang="en-US" sz="2400" dirty="0"/>
              <a:t> </a:t>
            </a:r>
            <a:r>
              <a:rPr lang="en-US" sz="2400" dirty="0" err="1"/>
              <a:t>amewaweka</a:t>
            </a:r>
            <a:r>
              <a:rPr lang="en-US" sz="2400" dirty="0"/>
              <a:t> </a:t>
            </a:r>
            <a:r>
              <a:rPr lang="en-US" sz="2400" dirty="0" err="1"/>
              <a:t>chini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</a:t>
            </a:r>
            <a:r>
              <a:rPr lang="en-US" sz="2400" dirty="0" err="1"/>
              <a:t>uongozi</a:t>
            </a:r>
            <a:r>
              <a:rPr lang="en-US" sz="2400" dirty="0"/>
              <a:t> </a:t>
            </a:r>
            <a:r>
              <a:rPr lang="en-US" sz="2400" dirty="0" err="1"/>
              <a:t>wako</a:t>
            </a:r>
            <a:r>
              <a:rPr lang="en-US" sz="2400" dirty="0"/>
              <a:t> </a:t>
            </a:r>
            <a:r>
              <a:rPr lang="en-US" sz="2400" dirty="0" err="1"/>
              <a:t>hadi</a:t>
            </a:r>
            <a:r>
              <a:rPr lang="en-US" sz="2400" dirty="0"/>
              <a:t> </a:t>
            </a:r>
            <a:r>
              <a:rPr lang="en-US" sz="2400" dirty="0" err="1"/>
              <a:t>kuongoza</a:t>
            </a:r>
            <a:r>
              <a:rPr lang="en-US" sz="2400" dirty="0"/>
              <a:t> </a:t>
            </a:r>
            <a:r>
              <a:rPr lang="en-US" sz="2400" dirty="0" err="1"/>
              <a:t>kwa</a:t>
            </a:r>
            <a:r>
              <a:rPr lang="en-US" sz="2400" dirty="0"/>
              <a:t> “</a:t>
            </a:r>
            <a:r>
              <a:rPr lang="en-US" sz="2400" dirty="0" err="1"/>
              <a:t>ndiyo</a:t>
            </a:r>
            <a:r>
              <a:rPr lang="en-US" sz="2400" dirty="0"/>
              <a:t>”, </a:t>
            </a:r>
            <a:r>
              <a:rPr lang="en-US" sz="2400" dirty="0" err="1"/>
              <a:t>kuwapa</a:t>
            </a:r>
            <a:r>
              <a:rPr lang="en-US" sz="2400" dirty="0"/>
              <a:t> </a:t>
            </a:r>
            <a:r>
              <a:rPr lang="en-US" sz="2400" dirty="0" err="1"/>
              <a:t>ruhusa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</a:t>
            </a:r>
            <a:r>
              <a:rPr lang="en-US" sz="2400" dirty="0" err="1"/>
              <a:t>kusonga</a:t>
            </a:r>
            <a:r>
              <a:rPr lang="en-US" sz="2400" dirty="0"/>
              <a:t> </a:t>
            </a:r>
            <a:r>
              <a:rPr lang="en-US" sz="2400" dirty="0" err="1"/>
              <a:t>mbele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kutekeleza</a:t>
            </a:r>
            <a:r>
              <a:rPr lang="en-US" sz="2400" dirty="0"/>
              <a:t> </a:t>
            </a:r>
            <a:r>
              <a:rPr lang="en-US" sz="2400" dirty="0" err="1"/>
              <a:t>misheni</a:t>
            </a:r>
            <a:r>
              <a:rPr lang="en-US" sz="2400" dirty="0"/>
              <a:t>.</a:t>
            </a:r>
          </a:p>
          <a:p>
            <a:pPr lvl="0"/>
            <a:endParaRPr lang="en-US" sz="2400" dirty="0"/>
          </a:p>
          <a:p>
            <a:pPr lvl="0"/>
            <a:r>
              <a:rPr lang="en-US" sz="2400" dirty="0"/>
              <a:t>Viongozi </a:t>
            </a:r>
            <a:r>
              <a:rPr lang="en-US" sz="2400" dirty="0" err="1"/>
              <a:t>wa</a:t>
            </a:r>
            <a:r>
              <a:rPr lang="en-US" sz="2400" dirty="0"/>
              <a:t> </a:t>
            </a:r>
            <a:r>
              <a:rPr lang="en-US" sz="2400" dirty="0" err="1"/>
              <a:t>makanisa</a:t>
            </a:r>
            <a:r>
              <a:rPr lang="en-US" sz="2400" dirty="0"/>
              <a:t> </a:t>
            </a:r>
            <a:r>
              <a:rPr lang="en-US" sz="2400" dirty="0" err="1"/>
              <a:t>yanayoongezeka</a:t>
            </a:r>
            <a:r>
              <a:rPr lang="en-US" sz="2400" dirty="0"/>
              <a:t> </a:t>
            </a:r>
            <a:r>
              <a:rPr lang="en-US" sz="2400" dirty="0" err="1"/>
              <a:t>huongoza</a:t>
            </a:r>
            <a:r>
              <a:rPr lang="en-US" sz="2400" dirty="0"/>
              <a:t> </a:t>
            </a:r>
            <a:r>
              <a:rPr lang="en-US" sz="2400" dirty="0" err="1"/>
              <a:t>kwa</a:t>
            </a:r>
            <a:r>
              <a:rPr lang="en-US" sz="2400" dirty="0"/>
              <a:t> “</a:t>
            </a:r>
            <a:r>
              <a:rPr lang="en-US" sz="2400" dirty="0" err="1"/>
              <a:t>ndiyo</a:t>
            </a:r>
            <a:r>
              <a:rPr lang="en-US" sz="2400" dirty="0"/>
              <a:t>”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kuunda</a:t>
            </a:r>
            <a:r>
              <a:rPr lang="en-US" sz="2400" dirty="0"/>
              <a:t> </a:t>
            </a:r>
            <a:r>
              <a:rPr lang="en-US" sz="2400" dirty="0" err="1"/>
              <a:t>utamaduni</a:t>
            </a:r>
            <a:r>
              <a:rPr lang="en-US" sz="2400" dirty="0"/>
              <a:t> </a:t>
            </a:r>
            <a:r>
              <a:rPr lang="en-US" sz="2400" dirty="0" err="1"/>
              <a:t>wa</a:t>
            </a:r>
            <a:r>
              <a:rPr lang="en-US" sz="2400" dirty="0"/>
              <a:t> </a:t>
            </a:r>
            <a:r>
              <a:rPr lang="en-US" sz="2400" dirty="0" err="1"/>
              <a:t>kutoa</a:t>
            </a:r>
            <a:r>
              <a:rPr lang="en-US" sz="2400" dirty="0"/>
              <a:t> </a:t>
            </a:r>
            <a:r>
              <a:rPr lang="en-US" sz="2400" dirty="0" err="1"/>
              <a:t>ruhusa</a:t>
            </a:r>
            <a:r>
              <a:rPr lang="en-US" sz="2400" dirty="0"/>
              <a:t> </a:t>
            </a:r>
            <a:r>
              <a:rPr lang="en-US" sz="2400" dirty="0" err="1"/>
              <a:t>ambapo</a:t>
            </a:r>
            <a:r>
              <a:rPr lang="en-US" sz="2400" dirty="0"/>
              <a:t> </a:t>
            </a:r>
            <a:r>
              <a:rPr lang="en-US" sz="2400" dirty="0" err="1"/>
              <a:t>viongozi</a:t>
            </a:r>
            <a:r>
              <a:rPr lang="en-US" sz="2400" dirty="0"/>
              <a:t> </a:t>
            </a:r>
            <a:r>
              <a:rPr lang="en-US" sz="2400" dirty="0" err="1"/>
              <a:t>wanajisikia</a:t>
            </a:r>
            <a:r>
              <a:rPr lang="en-US" sz="2400" dirty="0"/>
              <a:t> </a:t>
            </a:r>
            <a:r>
              <a:rPr lang="en-US" sz="2400" dirty="0" err="1"/>
              <a:t>huru</a:t>
            </a:r>
            <a:r>
              <a:rPr lang="en-US" sz="2400" dirty="0"/>
              <a:t> </a:t>
            </a:r>
            <a:r>
              <a:rPr lang="en-US" sz="2400" dirty="0" err="1"/>
              <a:t>kubuni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kuleta</a:t>
            </a:r>
            <a:r>
              <a:rPr lang="en-US" sz="2400" dirty="0"/>
              <a:t> </a:t>
            </a:r>
            <a:r>
              <a:rPr lang="en-US" sz="2400" dirty="0" err="1"/>
              <a:t>ubunifu</a:t>
            </a:r>
            <a:r>
              <a:rPr lang="en-US" sz="2400" dirty="0"/>
              <a:t>.</a:t>
            </a:r>
          </a:p>
          <a:p>
            <a:pPr lvl="0"/>
            <a:endParaRPr lang="en-US" sz="2400" dirty="0"/>
          </a:p>
          <a:p>
            <a:pPr lvl="0"/>
            <a:r>
              <a:rPr lang="en-US" sz="2400" dirty="0"/>
              <a:t>Katika </a:t>
            </a:r>
            <a:r>
              <a:rPr lang="en-US" sz="2400" dirty="0" err="1"/>
              <a:t>mazingira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</a:t>
            </a:r>
            <a:r>
              <a:rPr lang="en-US" sz="2400" dirty="0" err="1"/>
              <a:t>kutoa</a:t>
            </a:r>
            <a:r>
              <a:rPr lang="en-US" sz="2400" dirty="0"/>
              <a:t> </a:t>
            </a:r>
            <a:r>
              <a:rPr lang="en-US" sz="2400" dirty="0" err="1"/>
              <a:t>ruhusa</a:t>
            </a:r>
            <a:r>
              <a:rPr lang="en-US" sz="2400" dirty="0"/>
              <a:t> </a:t>
            </a:r>
            <a:r>
              <a:rPr lang="en-US" sz="2400" dirty="0" err="1"/>
              <a:t>kama</a:t>
            </a:r>
            <a:r>
              <a:rPr lang="en-US" sz="2400" dirty="0"/>
              <a:t> </a:t>
            </a:r>
            <a:r>
              <a:rPr lang="en-US" sz="2400" dirty="0" err="1"/>
              <a:t>haya</a:t>
            </a:r>
            <a:r>
              <a:rPr lang="en-US" sz="2400" dirty="0"/>
              <a:t>, </a:t>
            </a:r>
            <a:r>
              <a:rPr lang="en-US" sz="2400" dirty="0" err="1"/>
              <a:t>uongozi</a:t>
            </a:r>
            <a:r>
              <a:rPr lang="en-US" sz="2400" dirty="0"/>
              <a:t> </a:t>
            </a:r>
            <a:r>
              <a:rPr lang="en-US" sz="2400" dirty="0" err="1"/>
              <a:t>huonyeshwa</a:t>
            </a:r>
            <a:r>
              <a:rPr lang="en-US" sz="2400" dirty="0"/>
              <a:t> </a:t>
            </a:r>
            <a:r>
              <a:rPr lang="en-US" sz="2400" dirty="0" err="1"/>
              <a:t>kupitia</a:t>
            </a:r>
            <a:r>
              <a:rPr lang="en-US" sz="2400" dirty="0"/>
              <a:t> </a:t>
            </a:r>
            <a:r>
              <a:rPr lang="en-US" sz="2400" dirty="0" err="1"/>
              <a:t>kutia</a:t>
            </a:r>
            <a:r>
              <a:rPr lang="en-US" sz="2400" dirty="0"/>
              <a:t> </a:t>
            </a:r>
            <a:r>
              <a:rPr lang="en-US" sz="2400" dirty="0" err="1"/>
              <a:t>moyo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uhuru </a:t>
            </a:r>
            <a:r>
              <a:rPr lang="en-US" sz="2400" dirty="0" err="1"/>
              <a:t>wa</a:t>
            </a:r>
            <a:r>
              <a:rPr lang="en-US" sz="2400" dirty="0"/>
              <a:t> </a:t>
            </a:r>
            <a:r>
              <a:rPr lang="en-US" sz="2400" dirty="0" err="1"/>
              <a:t>kufanikiwa</a:t>
            </a:r>
            <a:r>
              <a:rPr lang="en-US" sz="2400" dirty="0"/>
              <a:t> au </a:t>
            </a:r>
            <a:r>
              <a:rPr lang="en-US" sz="2400" dirty="0" err="1"/>
              <a:t>kushindwa</a:t>
            </a:r>
            <a:r>
              <a:rPr lang="en-US" sz="2400" dirty="0"/>
              <a:t>, </a:t>
            </a:r>
            <a:r>
              <a:rPr lang="en-US" sz="2400" dirty="0" err="1"/>
              <a:t>huku</a:t>
            </a:r>
            <a:r>
              <a:rPr lang="en-US" sz="2400" dirty="0"/>
              <a:t> </a:t>
            </a:r>
            <a:r>
              <a:rPr lang="en-US" sz="2400" dirty="0" err="1"/>
              <a:t>wakihimizwa</a:t>
            </a:r>
            <a:r>
              <a:rPr lang="en-US" sz="2400" dirty="0"/>
              <a:t> </a:t>
            </a:r>
            <a:r>
              <a:rPr lang="en-US" sz="2400" dirty="0" err="1"/>
              <a:t>kuendelea</a:t>
            </a:r>
            <a:r>
              <a:rPr lang="en-US" sz="2400" dirty="0"/>
              <a:t> </a:t>
            </a:r>
            <a:r>
              <a:rPr lang="en-US" sz="2400" dirty="0" err="1"/>
              <a:t>mbele</a:t>
            </a:r>
            <a:r>
              <a:rPr lang="en-US" sz="2400" dirty="0"/>
              <a:t>.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4766DB-8F59-2999-745D-79E7B8AFEF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BE52B90D-C410-5AAE-6C86-A6407938D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17" y="231519"/>
            <a:ext cx="10515600" cy="1325563"/>
          </a:xfrm>
        </p:spPr>
        <p:txBody>
          <a:bodyPr/>
          <a:lstStyle/>
          <a:p>
            <a:pPr fontAlgn="base"/>
            <a:r>
              <a:rPr lang="en-US" b="1" dirty="0" err="1">
                <a:solidFill>
                  <a:srgbClr val="002060"/>
                </a:solidFill>
                <a:latin typeface="+mn-lt"/>
              </a:rPr>
              <a:t>Uongezekaji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+mn-lt"/>
              </a:rPr>
              <a:t>wa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+mn-lt"/>
              </a:rPr>
              <a:t>Ufalme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8058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4C474-E5C6-0C0F-BF9F-3A581AAF8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B461BB2B-C093-CABC-9D7D-4071982B78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00CDD94A-4A16-7636-3AF3-FF5B92FBA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134" y="888139"/>
            <a:ext cx="10089420" cy="1454849"/>
          </a:xfrm>
        </p:spPr>
        <p:txBody>
          <a:bodyPr anchor="t">
            <a:norm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latin typeface="Roxborough CF" pitchFamily="2" charset="77"/>
              </a:rPr>
              <a:t>	</a:t>
            </a:r>
            <a:r>
              <a:rPr lang="en-US" sz="8000" dirty="0" err="1">
                <a:solidFill>
                  <a:schemeClr val="bg1"/>
                </a:solidFill>
                <a:latin typeface="Roxborough CF" pitchFamily="2" charset="77"/>
              </a:rPr>
              <a:t>Methodisti</a:t>
            </a:r>
            <a:r>
              <a:rPr lang="en-US" sz="8000" dirty="0">
                <a:solidFill>
                  <a:schemeClr val="bg1"/>
                </a:solidFill>
                <a:latin typeface="Roxborough CF" pitchFamily="2" charset="77"/>
              </a:rPr>
              <a:t> Huru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CFD5F64-75E5-884D-39CC-298EAB505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290" y="2142723"/>
            <a:ext cx="10089420" cy="15626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err="1">
                <a:solidFill>
                  <a:srgbClr val="FF7500"/>
                </a:solidFill>
                <a:latin typeface="Good Karma Smooth Wide Upright" panose="03060000000000000000" pitchFamily="66" charset="0"/>
              </a:rPr>
              <a:t>Utambulisho</a:t>
            </a:r>
            <a:r>
              <a:rPr lang="en-US" sz="4400" b="1" dirty="0">
                <a:solidFill>
                  <a:srgbClr val="FF7500"/>
                </a:solidFill>
                <a:latin typeface="Good Karma Smooth Wide Upright" panose="03060000000000000000" pitchFamily="66" charset="0"/>
              </a:rPr>
              <a:t> </a:t>
            </a:r>
            <a:r>
              <a:rPr lang="en-US" sz="4400" b="1" dirty="0" err="1">
                <a:solidFill>
                  <a:srgbClr val="FF7500"/>
                </a:solidFill>
                <a:latin typeface="Good Karma Smooth Wide Upright" panose="03060000000000000000" pitchFamily="66" charset="0"/>
              </a:rPr>
              <a:t>wa</a:t>
            </a:r>
            <a:r>
              <a:rPr lang="en-US" sz="4400" b="1" dirty="0">
                <a:solidFill>
                  <a:srgbClr val="FF7500"/>
                </a:solidFill>
                <a:latin typeface="Good Karma Smooth Wide Upright" panose="03060000000000000000" pitchFamily="66" charset="0"/>
              </a:rPr>
              <a:t> Wesley </a:t>
            </a:r>
            <a:r>
              <a:rPr lang="en-US" sz="4400" b="1" dirty="0" err="1">
                <a:solidFill>
                  <a:srgbClr val="FF7500"/>
                </a:solidFill>
                <a:latin typeface="Good Karma Smooth Wide Upright" panose="03060000000000000000" pitchFamily="66" charset="0"/>
              </a:rPr>
              <a:t>wa</a:t>
            </a:r>
            <a:r>
              <a:rPr lang="en-US" sz="4400" b="1" dirty="0">
                <a:solidFill>
                  <a:srgbClr val="FF7500"/>
                </a:solidFill>
                <a:latin typeface="Good Karma Smooth Wide Upright" panose="03060000000000000000" pitchFamily="66" charset="0"/>
              </a:rPr>
              <a:t> Pamoja…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47C95ED-3220-07C9-8381-ECA288C786DC}"/>
              </a:ext>
            </a:extLst>
          </p:cNvPr>
          <p:cNvSpPr txBox="1">
            <a:spLocks/>
          </p:cNvSpPr>
          <p:nvPr/>
        </p:nvSpPr>
        <p:spPr>
          <a:xfrm>
            <a:off x="1371600" y="1803405"/>
            <a:ext cx="9448800" cy="1825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8C55415-1D9D-7A3E-E1B3-0E5149A51A83}"/>
              </a:ext>
            </a:extLst>
          </p:cNvPr>
          <p:cNvSpPr txBox="1">
            <a:spLocks/>
          </p:cNvSpPr>
          <p:nvPr/>
        </p:nvSpPr>
        <p:spPr>
          <a:xfrm>
            <a:off x="1371600" y="3632201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3EEF5F-FA50-87D5-B3D0-B842A6299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6041" y="5693907"/>
            <a:ext cx="2459917" cy="9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20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4F14C4-9D6A-CC44-A1C2-AFB4F1471F30}"/>
              </a:ext>
            </a:extLst>
          </p:cNvPr>
          <p:cNvSpPr/>
          <p:nvPr/>
        </p:nvSpPr>
        <p:spPr>
          <a:xfrm>
            <a:off x="812800" y="1369212"/>
            <a:ext cx="1067240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/>
              <a:t>Wajenzi </a:t>
            </a:r>
            <a:r>
              <a:rPr lang="en-US" sz="3200" b="1" dirty="0" err="1"/>
              <a:t>wa</a:t>
            </a:r>
            <a:r>
              <a:rPr lang="en-US" sz="3200" b="1" dirty="0"/>
              <a:t> </a:t>
            </a:r>
            <a:r>
              <a:rPr lang="en-US" sz="3200" b="1" dirty="0" err="1"/>
              <a:t>Ufalme</a:t>
            </a:r>
            <a:endParaRPr lang="en-US" sz="3200" b="1" dirty="0"/>
          </a:p>
          <a:p>
            <a:pPr lvl="0"/>
            <a:r>
              <a:rPr lang="en-US" sz="3200" dirty="0" err="1"/>
              <a:t>Mtazamo</a:t>
            </a:r>
            <a:r>
              <a:rPr lang="en-US" sz="3200" dirty="0"/>
              <a:t> </a:t>
            </a:r>
            <a:r>
              <a:rPr lang="en-US" sz="3200" dirty="0" err="1"/>
              <a:t>wa</a:t>
            </a:r>
            <a:r>
              <a:rPr lang="en-US" sz="3200" dirty="0"/>
              <a:t> </a:t>
            </a:r>
            <a:r>
              <a:rPr lang="en-US" sz="3200" dirty="0" err="1"/>
              <a:t>uongozi</a:t>
            </a:r>
            <a:r>
              <a:rPr lang="en-US" sz="3200" dirty="0"/>
              <a:t> </a:t>
            </a:r>
            <a:r>
              <a:rPr lang="en-US" sz="3200" dirty="0" err="1"/>
              <a:t>haujielekezi</a:t>
            </a:r>
            <a:r>
              <a:rPr lang="en-US" sz="3200" dirty="0"/>
              <a:t> </a:t>
            </a:r>
            <a:r>
              <a:rPr lang="en-US" sz="3200" dirty="0" err="1"/>
              <a:t>katika</a:t>
            </a:r>
            <a:r>
              <a:rPr lang="en-US" sz="3200" dirty="0"/>
              <a:t> </a:t>
            </a:r>
            <a:r>
              <a:rPr lang="en-US" sz="3200" dirty="0" err="1"/>
              <a:t>kuhesabu</a:t>
            </a:r>
            <a:r>
              <a:rPr lang="en-US" sz="3200" dirty="0"/>
              <a:t> </a:t>
            </a:r>
            <a:r>
              <a:rPr lang="en-US" sz="3200" dirty="0" err="1"/>
              <a:t>kinachotokea</a:t>
            </a:r>
            <a:r>
              <a:rPr lang="en-US" sz="3200" dirty="0"/>
              <a:t> </a:t>
            </a:r>
            <a:r>
              <a:rPr lang="en-US" sz="3200" dirty="0" err="1"/>
              <a:t>ndani</a:t>
            </a:r>
            <a:r>
              <a:rPr lang="en-US" sz="3200" dirty="0"/>
              <a:t> </a:t>
            </a:r>
            <a:r>
              <a:rPr lang="en-US" sz="3200" dirty="0" err="1"/>
              <a:t>ya</a:t>
            </a:r>
            <a:r>
              <a:rPr lang="en-US" sz="3200" dirty="0"/>
              <a:t> kuta za </a:t>
            </a:r>
            <a:r>
              <a:rPr lang="en-US" sz="3200" dirty="0" err="1"/>
              <a:t>kanisa</a:t>
            </a:r>
            <a:r>
              <a:rPr lang="en-US" sz="3200" dirty="0"/>
              <a:t>, </a:t>
            </a:r>
            <a:r>
              <a:rPr lang="en-US" sz="3200" dirty="0" err="1"/>
              <a:t>bali</a:t>
            </a:r>
            <a:r>
              <a:rPr lang="en-US" sz="3200" dirty="0"/>
              <a:t> </a:t>
            </a:r>
            <a:r>
              <a:rPr lang="en-US" sz="3200" dirty="0" err="1"/>
              <a:t>katika</a:t>
            </a:r>
            <a:r>
              <a:rPr lang="en-US" sz="3200" dirty="0"/>
              <a:t> </a:t>
            </a:r>
            <a:r>
              <a:rPr lang="en-US" sz="3200" dirty="0" err="1"/>
              <a:t>athari</a:t>
            </a:r>
            <a:r>
              <a:rPr lang="en-US" sz="3200" dirty="0"/>
              <a:t> </a:t>
            </a:r>
            <a:r>
              <a:rPr lang="en-US" sz="3200" dirty="0" err="1"/>
              <a:t>zao</a:t>
            </a:r>
            <a:r>
              <a:rPr lang="en-US" sz="3200" dirty="0"/>
              <a:t> </a:t>
            </a:r>
            <a:r>
              <a:rPr lang="en-US" sz="3200" dirty="0" err="1"/>
              <a:t>nje</a:t>
            </a:r>
            <a:r>
              <a:rPr lang="en-US" sz="3200" dirty="0"/>
              <a:t> </a:t>
            </a:r>
            <a:r>
              <a:rPr lang="en-US" sz="3200" dirty="0" err="1"/>
              <a:t>ya</a:t>
            </a:r>
            <a:r>
              <a:rPr lang="en-US" sz="3200" dirty="0"/>
              <a:t> </a:t>
            </a:r>
            <a:r>
              <a:rPr lang="en-US" sz="3200" dirty="0" err="1"/>
              <a:t>kanisa</a:t>
            </a:r>
            <a:r>
              <a:rPr lang="en-US" sz="3200" dirty="0"/>
              <a:t>.</a:t>
            </a:r>
          </a:p>
          <a:p>
            <a:pPr lvl="0"/>
            <a:endParaRPr lang="en-US" sz="3200" dirty="0"/>
          </a:p>
          <a:p>
            <a:pPr lvl="0"/>
            <a:r>
              <a:rPr lang="en-US" sz="3200" dirty="0" err="1"/>
              <a:t>Njia</a:t>
            </a:r>
            <a:r>
              <a:rPr lang="en-US" sz="3200" dirty="0"/>
              <a:t> </a:t>
            </a:r>
            <a:r>
              <a:rPr lang="en-US" sz="3200" dirty="0" err="1"/>
              <a:t>hii</a:t>
            </a:r>
            <a:r>
              <a:rPr lang="en-US" sz="3200" dirty="0"/>
              <a:t> </a:t>
            </a:r>
            <a:r>
              <a:rPr lang="en-US" sz="3200" dirty="0" err="1"/>
              <a:t>mpya</a:t>
            </a:r>
            <a:r>
              <a:rPr lang="en-US" sz="3200" dirty="0"/>
              <a:t> </a:t>
            </a:r>
            <a:r>
              <a:rPr lang="en-US" sz="3200" dirty="0" err="1"/>
              <a:t>ya</a:t>
            </a:r>
            <a:r>
              <a:rPr lang="en-US" sz="3200" dirty="0"/>
              <a:t> </a:t>
            </a:r>
            <a:r>
              <a:rPr lang="en-US" sz="3200" dirty="0" err="1"/>
              <a:t>kupima</a:t>
            </a:r>
            <a:r>
              <a:rPr lang="en-US" sz="3200" dirty="0"/>
              <a:t> </a:t>
            </a:r>
            <a:r>
              <a:rPr lang="en-US" sz="3200" dirty="0" err="1"/>
              <a:t>matokeo</a:t>
            </a:r>
            <a:r>
              <a:rPr lang="en-US" sz="3200" dirty="0"/>
              <a:t> </a:t>
            </a:r>
            <a:r>
              <a:rPr lang="en-US" sz="3200" dirty="0" err="1"/>
              <a:t>itawahimiza</a:t>
            </a:r>
            <a:r>
              <a:rPr lang="en-US" sz="3200" dirty="0"/>
              <a:t> </a:t>
            </a:r>
            <a:r>
              <a:rPr lang="en-US" sz="3200" dirty="0" err="1"/>
              <a:t>viongozi</a:t>
            </a:r>
            <a:r>
              <a:rPr lang="en-US" sz="3200" dirty="0"/>
              <a:t> </a:t>
            </a:r>
            <a:r>
              <a:rPr lang="en-US" sz="3200" b="1" dirty="0" err="1"/>
              <a:t>kushirikiana</a:t>
            </a:r>
            <a:r>
              <a:rPr lang="en-US" sz="3200" b="1" dirty="0"/>
              <a:t> </a:t>
            </a:r>
            <a:r>
              <a:rPr lang="en-US" sz="3200" b="1" dirty="0" err="1"/>
              <a:t>na</a:t>
            </a:r>
            <a:r>
              <a:rPr lang="en-US" sz="3200" b="1" dirty="0"/>
              <a:t> </a:t>
            </a:r>
            <a:r>
              <a:rPr lang="en-US" sz="3200" b="1" dirty="0" err="1"/>
              <a:t>makanisa</a:t>
            </a:r>
            <a:r>
              <a:rPr lang="en-US" sz="3200" b="1" dirty="0"/>
              <a:t> </a:t>
            </a:r>
            <a:r>
              <a:rPr lang="en-US" sz="3200" b="1" dirty="0" err="1"/>
              <a:t>mengine</a:t>
            </a:r>
            <a:r>
              <a:rPr lang="en-US" sz="3200" b="1" dirty="0"/>
              <a:t> </a:t>
            </a:r>
            <a:r>
              <a:rPr lang="en-US" sz="3200" b="1" dirty="0" err="1"/>
              <a:t>na</a:t>
            </a:r>
            <a:r>
              <a:rPr lang="en-US" sz="3200" b="1" dirty="0"/>
              <a:t> </a:t>
            </a:r>
            <a:r>
              <a:rPr lang="en-US" sz="3200" b="1" dirty="0" err="1"/>
              <a:t>mitandao</a:t>
            </a:r>
            <a:r>
              <a:rPr lang="en-US" sz="3200" b="1" dirty="0"/>
              <a:t> </a:t>
            </a:r>
            <a:r>
              <a:rPr lang="en-US" sz="3200" b="1" dirty="0" err="1"/>
              <a:t>kwa</a:t>
            </a:r>
            <a:r>
              <a:rPr lang="en-US" sz="3200" b="1" dirty="0"/>
              <a:t> </a:t>
            </a:r>
            <a:r>
              <a:rPr lang="en-US" sz="3200" b="1" dirty="0" err="1"/>
              <a:t>ajili</a:t>
            </a:r>
            <a:r>
              <a:rPr lang="en-US" sz="3200" b="1" dirty="0"/>
              <a:t> </a:t>
            </a:r>
            <a:r>
              <a:rPr lang="en-US" sz="3200" b="1" dirty="0" err="1"/>
              <a:t>ya</a:t>
            </a:r>
            <a:r>
              <a:rPr lang="en-US" sz="3200" b="1" dirty="0"/>
              <a:t> </a:t>
            </a:r>
            <a:r>
              <a:rPr lang="en-US" sz="3200" b="1" dirty="0" err="1"/>
              <a:t>ushindi</a:t>
            </a:r>
            <a:r>
              <a:rPr lang="en-US" sz="3200" b="1" dirty="0"/>
              <a:t> </a:t>
            </a:r>
            <a:r>
              <a:rPr lang="en-US" sz="3200" b="1" dirty="0" err="1"/>
              <a:t>mkubwa</a:t>
            </a:r>
            <a:r>
              <a:rPr lang="en-US" sz="3200" b="1" dirty="0"/>
              <a:t> </a:t>
            </a:r>
            <a:r>
              <a:rPr lang="en-US" sz="3200" b="1" dirty="0" err="1"/>
              <a:t>zaidi</a:t>
            </a:r>
            <a:r>
              <a:rPr lang="en-US" sz="3200" b="1" dirty="0"/>
              <a:t> </a:t>
            </a:r>
            <a:r>
              <a:rPr lang="en-US" sz="3200" b="1" dirty="0" err="1"/>
              <a:t>wa</a:t>
            </a:r>
            <a:r>
              <a:rPr lang="en-US" sz="3200" b="1" dirty="0"/>
              <a:t> </a:t>
            </a:r>
            <a:r>
              <a:rPr lang="en-US" sz="3200" b="1" dirty="0" err="1"/>
              <a:t>Ufalme</a:t>
            </a:r>
            <a:r>
              <a:rPr lang="en-US" sz="3200" b="1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E8C1B0-9F59-8CCF-7671-EE7578C0E9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A2F03E5-8B33-80F2-25C2-935A599F5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17" y="231519"/>
            <a:ext cx="10515600" cy="1325563"/>
          </a:xfrm>
        </p:spPr>
        <p:txBody>
          <a:bodyPr/>
          <a:lstStyle/>
          <a:p>
            <a:pPr fontAlgn="base"/>
            <a:r>
              <a:rPr lang="en-US" b="1" dirty="0" err="1">
                <a:solidFill>
                  <a:srgbClr val="002060"/>
                </a:solidFill>
                <a:latin typeface="+mn-lt"/>
              </a:rPr>
              <a:t>Uongezekaji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+mn-lt"/>
              </a:rPr>
              <a:t>wa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+mn-lt"/>
              </a:rPr>
              <a:t>Ufalme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82480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2EE8681-5D40-4F4E-A55D-4A409893D9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795DAF-70B5-D64F-9A74-5A7780B3D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290" y="2142723"/>
            <a:ext cx="10089420" cy="1562673"/>
          </a:xfrm>
          <a:ln>
            <a:noFill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err="1">
                <a:solidFill>
                  <a:srgbClr val="FF7500"/>
                </a:solidFill>
                <a:latin typeface="Good Karma Smooth Wide Upright" panose="03060000000000000000" pitchFamily="66" charset="0"/>
              </a:rPr>
              <a:t>Urithi</a:t>
            </a:r>
            <a:r>
              <a:rPr lang="en-US" sz="4400" b="1" dirty="0">
                <a:solidFill>
                  <a:srgbClr val="FF7500"/>
                </a:solidFill>
                <a:latin typeface="Good Karma Smooth Wide Upright" panose="03060000000000000000" pitchFamily="66" charset="0"/>
              </a:rPr>
              <a:t> </a:t>
            </a:r>
            <a:r>
              <a:rPr lang="en-US" sz="4400" b="1" dirty="0" err="1">
                <a:solidFill>
                  <a:srgbClr val="FF7500"/>
                </a:solidFill>
                <a:latin typeface="Good Karma Smooth Wide Upright" panose="03060000000000000000" pitchFamily="66" charset="0"/>
              </a:rPr>
              <a:t>wa</a:t>
            </a:r>
            <a:r>
              <a:rPr lang="en-US" sz="4400" b="1" dirty="0">
                <a:solidFill>
                  <a:srgbClr val="FF7500"/>
                </a:solidFill>
                <a:latin typeface="Good Karma Smooth Wide Upright" panose="03060000000000000000" pitchFamily="66" charset="0"/>
              </a:rPr>
              <a:t> </a:t>
            </a:r>
            <a:r>
              <a:rPr lang="en-US" sz="4400" b="1" dirty="0" err="1">
                <a:solidFill>
                  <a:srgbClr val="FF7500"/>
                </a:solidFill>
                <a:latin typeface="Good Karma Smooth Wide Upright" panose="03060000000000000000" pitchFamily="66" charset="0"/>
              </a:rPr>
              <a:t>Kihistoria</a:t>
            </a:r>
            <a:r>
              <a:rPr lang="en-US" sz="4400" b="1" dirty="0">
                <a:solidFill>
                  <a:srgbClr val="FF7500"/>
                </a:solidFill>
                <a:latin typeface="Good Karma Smooth Wide Upright" panose="03060000000000000000" pitchFamily="66" charset="0"/>
              </a:rPr>
              <a:t> </a:t>
            </a:r>
            <a:r>
              <a:rPr lang="en-US" sz="4400" b="1" dirty="0" err="1">
                <a:solidFill>
                  <a:srgbClr val="FF7500"/>
                </a:solidFill>
                <a:latin typeface="Good Karma Smooth Wide Upright" panose="03060000000000000000" pitchFamily="66" charset="0"/>
              </a:rPr>
              <a:t>na</a:t>
            </a:r>
            <a:r>
              <a:rPr lang="en-US" sz="4400" b="1" dirty="0">
                <a:solidFill>
                  <a:srgbClr val="FF7500"/>
                </a:solidFill>
                <a:latin typeface="Good Karma Smooth Wide Upright" panose="03060000000000000000" pitchFamily="66" charset="0"/>
              </a:rPr>
              <a:t> </a:t>
            </a:r>
            <a:r>
              <a:rPr lang="en-US" sz="4400" b="1" dirty="0" err="1">
                <a:solidFill>
                  <a:srgbClr val="FF7500"/>
                </a:solidFill>
                <a:latin typeface="Good Karma Smooth Wide Upright" panose="03060000000000000000" pitchFamily="66" charset="0"/>
              </a:rPr>
              <a:t>Mtazamo</a:t>
            </a:r>
            <a:endParaRPr lang="en-US" sz="4400" b="1" dirty="0">
              <a:solidFill>
                <a:srgbClr val="FF7500"/>
              </a:solidFill>
              <a:latin typeface="Good Karma Smooth Wide Upright" panose="03060000000000000000" pitchFamily="66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C7EC97-2F75-F345-85B3-860EEECE1153}"/>
              </a:ext>
            </a:extLst>
          </p:cNvPr>
          <p:cNvSpPr txBox="1">
            <a:spLocks/>
          </p:cNvSpPr>
          <p:nvPr/>
        </p:nvSpPr>
        <p:spPr>
          <a:xfrm>
            <a:off x="1371600" y="1803405"/>
            <a:ext cx="9448800" cy="1825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2844601-D7DE-AC4B-86F2-C0A85E4766CF}"/>
              </a:ext>
            </a:extLst>
          </p:cNvPr>
          <p:cNvSpPr txBox="1">
            <a:spLocks/>
          </p:cNvSpPr>
          <p:nvPr/>
        </p:nvSpPr>
        <p:spPr>
          <a:xfrm>
            <a:off x="1371600" y="3632201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9A0D9A-B435-1F5C-401A-3E47797DB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6041" y="5661853"/>
            <a:ext cx="2459917" cy="920825"/>
          </a:xfrm>
          <a:prstGeom prst="rect">
            <a:avLst/>
          </a:prstGeom>
        </p:spPr>
      </p:pic>
      <p:sp>
        <p:nvSpPr>
          <p:cNvPr id="8" name="Title 5">
            <a:extLst>
              <a:ext uri="{FF2B5EF4-FFF2-40B4-BE49-F238E27FC236}">
                <a16:creationId xmlns:a16="http://schemas.microsoft.com/office/drawing/2014/main" id="{FEA521D3-8872-0157-580E-8C1876A233DE}"/>
              </a:ext>
            </a:extLst>
          </p:cNvPr>
          <p:cNvSpPr txBox="1">
            <a:spLocks/>
          </p:cNvSpPr>
          <p:nvPr/>
        </p:nvSpPr>
        <p:spPr>
          <a:xfrm>
            <a:off x="936134" y="888139"/>
            <a:ext cx="10089420" cy="145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dirty="0">
                <a:solidFill>
                  <a:schemeClr val="bg1"/>
                </a:solidFill>
                <a:latin typeface="Roxborough CF" pitchFamily="2" charset="77"/>
              </a:rPr>
              <a:t>	</a:t>
            </a:r>
            <a:r>
              <a:rPr lang="en-US" sz="8000" dirty="0" err="1">
                <a:solidFill>
                  <a:schemeClr val="bg1"/>
                </a:solidFill>
                <a:latin typeface="Roxborough CF" pitchFamily="2" charset="77"/>
              </a:rPr>
              <a:t>Methodisti</a:t>
            </a:r>
            <a:r>
              <a:rPr lang="en-US" sz="8000" dirty="0">
                <a:solidFill>
                  <a:schemeClr val="bg1"/>
                </a:solidFill>
                <a:latin typeface="Roxborough CF" pitchFamily="2" charset="77"/>
              </a:rPr>
              <a:t> Huru</a:t>
            </a:r>
          </a:p>
        </p:txBody>
      </p:sp>
    </p:spTree>
    <p:extLst>
      <p:ext uri="{BB962C8B-B14F-4D97-AF65-F5344CB8AC3E}">
        <p14:creationId xmlns:p14="http://schemas.microsoft.com/office/powerpoint/2010/main" val="196074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6B9A389-6016-E440-BDDD-3A6CD2EEF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17" y="231519"/>
            <a:ext cx="10515600" cy="1325563"/>
          </a:xfrm>
        </p:spPr>
        <p:txBody>
          <a:bodyPr/>
          <a:lstStyle/>
          <a:p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Urithi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wa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Kihistoria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na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Mtazamo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4F14C4-9D6A-CC44-A1C2-AFB4F1471F30}"/>
              </a:ext>
            </a:extLst>
          </p:cNvPr>
          <p:cNvSpPr/>
          <p:nvPr/>
        </p:nvSpPr>
        <p:spPr>
          <a:xfrm>
            <a:off x="706791" y="1402938"/>
            <a:ext cx="1091829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 err="1"/>
              <a:t>Urithi</a:t>
            </a:r>
            <a:r>
              <a:rPr lang="en-US" sz="2700" dirty="0"/>
              <a:t> </a:t>
            </a:r>
            <a:r>
              <a:rPr lang="en-US" sz="2700" dirty="0" err="1"/>
              <a:t>wa</a:t>
            </a:r>
            <a:r>
              <a:rPr lang="en-US" sz="2700" dirty="0"/>
              <a:t> </a:t>
            </a:r>
            <a:r>
              <a:rPr lang="en-US" sz="2700" dirty="0" err="1"/>
              <a:t>KMethodisti</a:t>
            </a:r>
            <a:r>
              <a:rPr lang="en-US" sz="2700" dirty="0"/>
              <a:t> </a:t>
            </a:r>
            <a:r>
              <a:rPr lang="en-US" sz="2700" dirty="0" err="1"/>
              <a:t>unaonyeshwa</a:t>
            </a:r>
            <a:r>
              <a:rPr lang="en-US" sz="2700" dirty="0"/>
              <a:t> </a:t>
            </a:r>
            <a:r>
              <a:rPr lang="en-US" sz="2700" dirty="0" err="1"/>
              <a:t>katika</a:t>
            </a:r>
            <a:r>
              <a:rPr lang="en-US" sz="2700" dirty="0"/>
              <a:t> </a:t>
            </a:r>
            <a:r>
              <a:rPr lang="en-US" sz="2700" dirty="0" err="1"/>
              <a:t>masuala</a:t>
            </a:r>
            <a:r>
              <a:rPr lang="en-US" sz="2700" dirty="0"/>
              <a:t> </a:t>
            </a:r>
            <a:r>
              <a:rPr lang="en-US" sz="2700" dirty="0" err="1"/>
              <a:t>ya</a:t>
            </a:r>
            <a:r>
              <a:rPr lang="en-US" sz="2700" dirty="0"/>
              <a:t> </a:t>
            </a:r>
            <a:r>
              <a:rPr lang="en-US" sz="2700" dirty="0" err="1"/>
              <a:t>kitheolojia</a:t>
            </a:r>
            <a:r>
              <a:rPr lang="en-US" sz="2700" dirty="0"/>
              <a:t>, </a:t>
            </a:r>
            <a:r>
              <a:rPr lang="en-US" sz="2700" dirty="0" err="1"/>
              <a:t>kikanisa</a:t>
            </a:r>
            <a:r>
              <a:rPr lang="en-US" sz="2700" dirty="0"/>
              <a:t>, </a:t>
            </a:r>
            <a:r>
              <a:rPr lang="en-US" sz="2700" dirty="0" err="1"/>
              <a:t>na</a:t>
            </a:r>
            <a:r>
              <a:rPr lang="en-US" sz="2700" dirty="0"/>
              <a:t> </a:t>
            </a:r>
            <a:r>
              <a:rPr lang="en-US" sz="2700" dirty="0" err="1"/>
              <a:t>kijamii</a:t>
            </a:r>
            <a:r>
              <a:rPr lang="en-US" sz="2700" dirty="0"/>
              <a:t> </a:t>
            </a:r>
            <a:r>
              <a:rPr lang="en-US" sz="2700" dirty="0" err="1"/>
              <a:t>yaliyotamkwa</a:t>
            </a:r>
            <a:r>
              <a:rPr lang="en-US" sz="2700" dirty="0"/>
              <a:t> </a:t>
            </a:r>
            <a:r>
              <a:rPr lang="en-US" sz="2700" dirty="0" err="1"/>
              <a:t>na</a:t>
            </a:r>
            <a:r>
              <a:rPr lang="en-US" sz="2700" dirty="0"/>
              <a:t> </a:t>
            </a:r>
            <a:r>
              <a:rPr lang="en-US" sz="2700" dirty="0" err="1"/>
              <a:t>Mchungaji</a:t>
            </a:r>
            <a:r>
              <a:rPr lang="en-US" sz="2700" dirty="0"/>
              <a:t> John Wesley </a:t>
            </a:r>
            <a:r>
              <a:rPr lang="en-US" sz="2700" dirty="0" err="1"/>
              <a:t>pamoja</a:t>
            </a:r>
            <a:r>
              <a:rPr lang="en-US" sz="2700" dirty="0"/>
              <a:t> </a:t>
            </a:r>
            <a:r>
              <a:rPr lang="en-US" sz="2700" dirty="0" err="1"/>
              <a:t>na</a:t>
            </a:r>
            <a:r>
              <a:rPr lang="en-US" sz="2700" dirty="0"/>
              <a:t> </a:t>
            </a:r>
            <a:r>
              <a:rPr lang="en-US" sz="2700" dirty="0" err="1"/>
              <a:t>wenzake</a:t>
            </a:r>
            <a:r>
              <a:rPr lang="en-US" sz="2700" dirty="0"/>
              <a:t> </a:t>
            </a:r>
            <a:r>
              <a:rPr lang="en-US" sz="2700" dirty="0" err="1"/>
              <a:t>katika</a:t>
            </a:r>
            <a:r>
              <a:rPr lang="en-US" sz="2700" dirty="0"/>
              <a:t> </a:t>
            </a:r>
            <a:r>
              <a:rPr lang="en-US" sz="2700" dirty="0" err="1"/>
              <a:t>karne</a:t>
            </a:r>
            <a:r>
              <a:rPr lang="en-US" sz="2700" dirty="0"/>
              <a:t> </a:t>
            </a:r>
            <a:r>
              <a:rPr lang="en-US" sz="2700" dirty="0" err="1"/>
              <a:t>ya</a:t>
            </a:r>
            <a:r>
              <a:rPr lang="en-US" sz="2700" dirty="0"/>
              <a:t> </a:t>
            </a:r>
            <a:r>
              <a:rPr lang="en-US" sz="2700" dirty="0" err="1"/>
              <a:t>kumi</a:t>
            </a:r>
            <a:r>
              <a:rPr lang="en-US" sz="2700" dirty="0"/>
              <a:t> </a:t>
            </a:r>
            <a:r>
              <a:rPr lang="en-US" sz="2700" dirty="0" err="1"/>
              <a:t>na</a:t>
            </a:r>
            <a:r>
              <a:rPr lang="en-US" sz="2700" dirty="0"/>
              <a:t> </a:t>
            </a:r>
            <a:r>
              <a:rPr lang="en-US" sz="2700" dirty="0" err="1"/>
              <a:t>nane</a:t>
            </a:r>
            <a:r>
              <a:rPr lang="en-US" sz="2700" dirty="0"/>
              <a:t>, </a:t>
            </a:r>
            <a:r>
              <a:rPr lang="en-US" sz="2700" dirty="0" err="1"/>
              <a:t>na</a:t>
            </a:r>
            <a:r>
              <a:rPr lang="en-US" sz="2700" dirty="0"/>
              <a:t> </a:t>
            </a:r>
            <a:r>
              <a:rPr lang="en-US" sz="2700" dirty="0" err="1"/>
              <a:t>kuthibitishwa</a:t>
            </a:r>
            <a:r>
              <a:rPr lang="en-US" sz="2700" dirty="0"/>
              <a:t> </a:t>
            </a:r>
            <a:r>
              <a:rPr lang="en-US" sz="2700" dirty="0" err="1"/>
              <a:t>tena</a:t>
            </a:r>
            <a:r>
              <a:rPr lang="en-US" sz="2700" dirty="0"/>
              <a:t> </a:t>
            </a:r>
            <a:r>
              <a:rPr lang="en-US" sz="2700" dirty="0" err="1"/>
              <a:t>kupitia</a:t>
            </a:r>
            <a:r>
              <a:rPr lang="en-US" sz="2700" dirty="0"/>
              <a:t> </a:t>
            </a:r>
            <a:r>
              <a:rPr lang="en-US" sz="2700" dirty="0" err="1"/>
              <a:t>harakati</a:t>
            </a:r>
            <a:r>
              <a:rPr lang="en-US" sz="2700" dirty="0"/>
              <a:t> za </a:t>
            </a:r>
            <a:r>
              <a:rPr lang="en-US" sz="2700" dirty="0" err="1"/>
              <a:t>utakatifu</a:t>
            </a:r>
            <a:r>
              <a:rPr lang="en-US" sz="2700" dirty="0"/>
              <a:t> za </a:t>
            </a:r>
            <a:r>
              <a:rPr lang="en-US" sz="2700" dirty="0" err="1"/>
              <a:t>karne</a:t>
            </a:r>
            <a:r>
              <a:rPr lang="en-US" sz="2700" dirty="0"/>
              <a:t> </a:t>
            </a:r>
            <a:r>
              <a:rPr lang="en-US" sz="2700" dirty="0" err="1"/>
              <a:t>ya</a:t>
            </a:r>
            <a:r>
              <a:rPr lang="en-US" sz="2700" dirty="0"/>
              <a:t> </a:t>
            </a:r>
            <a:r>
              <a:rPr lang="en-US" sz="2700" dirty="0" err="1"/>
              <a:t>kumi</a:t>
            </a:r>
            <a:r>
              <a:rPr lang="en-US" sz="2700" dirty="0"/>
              <a:t> </a:t>
            </a:r>
            <a:r>
              <a:rPr lang="en-US" sz="2700" dirty="0" err="1"/>
              <a:t>na</a:t>
            </a:r>
            <a:r>
              <a:rPr lang="en-US" sz="2700" dirty="0"/>
              <a:t> </a:t>
            </a:r>
            <a:r>
              <a:rPr lang="en-US" sz="2700" dirty="0" err="1"/>
              <a:t>tisa</a:t>
            </a:r>
            <a:r>
              <a:rPr lang="en-US" sz="2700" dirty="0"/>
              <a:t>.</a:t>
            </a:r>
          </a:p>
          <a:p>
            <a:endParaRPr lang="en-US" sz="2700" dirty="0"/>
          </a:p>
          <a:p>
            <a:r>
              <a:rPr lang="en-US" sz="2700" dirty="0" err="1"/>
              <a:t>Kikanisa</a:t>
            </a:r>
            <a:r>
              <a:rPr lang="en-US" sz="2700" dirty="0"/>
              <a:t>, </a:t>
            </a:r>
            <a:r>
              <a:rPr lang="en-US" sz="2700" dirty="0" err="1"/>
              <a:t>urithi</a:t>
            </a:r>
            <a:r>
              <a:rPr lang="en-US" sz="2700" dirty="0"/>
              <a:t> </a:t>
            </a:r>
            <a:r>
              <a:rPr lang="en-US" sz="2700" dirty="0" err="1"/>
              <a:t>wa</a:t>
            </a:r>
            <a:r>
              <a:rPr lang="en-US" sz="2700" dirty="0"/>
              <a:t> </a:t>
            </a:r>
            <a:r>
              <a:rPr lang="en-US" sz="2700" dirty="0" err="1"/>
              <a:t>KMethodisti</a:t>
            </a:r>
            <a:r>
              <a:rPr lang="en-US" sz="2700" dirty="0"/>
              <a:t> </a:t>
            </a:r>
            <a:r>
              <a:rPr lang="en-US" sz="2700" dirty="0" err="1"/>
              <a:t>unaendelezwa</a:t>
            </a:r>
            <a:r>
              <a:rPr lang="en-US" sz="2700" dirty="0"/>
              <a:t> </a:t>
            </a:r>
            <a:r>
              <a:rPr lang="en-US" sz="2700" dirty="0" err="1"/>
              <a:t>katika</a:t>
            </a:r>
            <a:r>
              <a:rPr lang="en-US" sz="2700" dirty="0"/>
              <a:t> </a:t>
            </a:r>
            <a:r>
              <a:rPr lang="en-US" sz="2700" dirty="0" err="1"/>
              <a:t>shirika</a:t>
            </a:r>
            <a:r>
              <a:rPr lang="en-US" sz="2700" dirty="0"/>
              <a:t> la Free Methodist. Katika </a:t>
            </a:r>
            <a:r>
              <a:rPr lang="en-US" sz="2700" dirty="0" err="1"/>
              <a:t>kiwango</a:t>
            </a:r>
            <a:r>
              <a:rPr lang="en-US" sz="2700" dirty="0"/>
              <a:t> cha </a:t>
            </a:r>
            <a:r>
              <a:rPr lang="en-US" sz="2700" dirty="0" err="1"/>
              <a:t>msingi</a:t>
            </a:r>
            <a:r>
              <a:rPr lang="en-US" sz="2700" dirty="0"/>
              <a:t> </a:t>
            </a:r>
            <a:r>
              <a:rPr lang="en-US" sz="2700" dirty="0" err="1"/>
              <a:t>kabisa</a:t>
            </a:r>
            <a:r>
              <a:rPr lang="en-US" sz="2700" dirty="0"/>
              <a:t>, Free Methodists </a:t>
            </a:r>
            <a:r>
              <a:rPr lang="en-US" sz="2700" dirty="0" err="1"/>
              <a:t>hujipanga</a:t>
            </a:r>
            <a:r>
              <a:rPr lang="en-US" sz="2700" dirty="0"/>
              <a:t> </a:t>
            </a:r>
            <a:r>
              <a:rPr lang="en-US" sz="2700" dirty="0" err="1"/>
              <a:t>kama</a:t>
            </a:r>
            <a:r>
              <a:rPr lang="en-US" sz="2700" dirty="0"/>
              <a:t> </a:t>
            </a:r>
            <a:r>
              <a:rPr lang="en-US" sz="2700" dirty="0" err="1"/>
              <a:t>makanisa</a:t>
            </a:r>
            <a:r>
              <a:rPr lang="en-US" sz="2700" dirty="0"/>
              <a:t> </a:t>
            </a:r>
            <a:r>
              <a:rPr lang="en-US" sz="2700" dirty="0" err="1"/>
              <a:t>ya</a:t>
            </a:r>
            <a:r>
              <a:rPr lang="en-US" sz="2700" dirty="0"/>
              <a:t> </a:t>
            </a:r>
            <a:r>
              <a:rPr lang="en-US" sz="2700" dirty="0" err="1"/>
              <a:t>kienyeji</a:t>
            </a:r>
            <a:r>
              <a:rPr lang="en-US" sz="2700" dirty="0"/>
              <a:t> </a:t>
            </a:r>
            <a:r>
              <a:rPr lang="en-US" sz="2700" dirty="0" err="1"/>
              <a:t>na</a:t>
            </a:r>
            <a:r>
              <a:rPr lang="en-US" sz="2700" dirty="0"/>
              <a:t> </a:t>
            </a:r>
            <a:r>
              <a:rPr lang="en-US" sz="2700" dirty="0" err="1"/>
              <a:t>kuyaita</a:t>
            </a:r>
            <a:r>
              <a:rPr lang="en-US" sz="2700" dirty="0"/>
              <a:t> “societies.” Kwa </a:t>
            </a:r>
            <a:r>
              <a:rPr lang="en-US" sz="2700" dirty="0" err="1"/>
              <a:t>kufanya</a:t>
            </a:r>
            <a:r>
              <a:rPr lang="en-US" sz="2700" dirty="0"/>
              <a:t> </a:t>
            </a:r>
            <a:r>
              <a:rPr lang="en-US" sz="2700" dirty="0" err="1"/>
              <a:t>hivyo</a:t>
            </a:r>
            <a:r>
              <a:rPr lang="en-US" sz="2700" dirty="0"/>
              <a:t>, </a:t>
            </a:r>
            <a:r>
              <a:rPr lang="en-US" sz="2700" dirty="0" err="1"/>
              <a:t>wanafuata</a:t>
            </a:r>
            <a:r>
              <a:rPr lang="en-US" sz="2700" dirty="0"/>
              <a:t> </a:t>
            </a:r>
            <a:r>
              <a:rPr lang="en-US" sz="2700" dirty="0" err="1"/>
              <a:t>desturi</a:t>
            </a:r>
            <a:r>
              <a:rPr lang="en-US" sz="2700" dirty="0"/>
              <a:t> za </a:t>
            </a:r>
            <a:r>
              <a:rPr lang="en-US" sz="2700" dirty="0" err="1"/>
              <a:t>awali</a:t>
            </a:r>
            <a:r>
              <a:rPr lang="en-US" sz="2700" dirty="0"/>
              <a:t> za </a:t>
            </a:r>
            <a:r>
              <a:rPr lang="en-US" sz="2700" dirty="0" err="1"/>
              <a:t>KMethodisti</a:t>
            </a:r>
            <a:r>
              <a:rPr lang="en-US" sz="2700" dirty="0"/>
              <a:t> </a:t>
            </a:r>
            <a:r>
              <a:rPr lang="en-US" sz="2700" dirty="0" err="1"/>
              <a:t>na</a:t>
            </a:r>
            <a:r>
              <a:rPr lang="en-US" sz="2700" dirty="0"/>
              <a:t> </a:t>
            </a:r>
            <a:r>
              <a:rPr lang="en-US" sz="2700" dirty="0" err="1"/>
              <a:t>kutaja</a:t>
            </a:r>
            <a:r>
              <a:rPr lang="en-US" sz="2700" dirty="0"/>
              <a:t> </a:t>
            </a:r>
            <a:r>
              <a:rPr lang="en-US" sz="2700" dirty="0" err="1"/>
              <a:t>kanisa</a:t>
            </a:r>
            <a:r>
              <a:rPr lang="en-US" sz="2700" dirty="0"/>
              <a:t> la </a:t>
            </a:r>
            <a:r>
              <a:rPr lang="en-US" sz="2700" dirty="0" err="1"/>
              <a:t>kienyeji</a:t>
            </a:r>
            <a:r>
              <a:rPr lang="en-US" sz="2700" dirty="0"/>
              <a:t> </a:t>
            </a:r>
            <a:r>
              <a:rPr lang="en-US" sz="2700" dirty="0" err="1"/>
              <a:t>kama</a:t>
            </a:r>
            <a:r>
              <a:rPr lang="en-US" sz="2700" dirty="0"/>
              <a:t> Jamii </a:t>
            </a:r>
            <a:r>
              <a:rPr lang="en-US" sz="2700" dirty="0" err="1"/>
              <a:t>iliyobadilishwa</a:t>
            </a:r>
            <a:r>
              <a:rPr lang="en-US" sz="2700" dirty="0"/>
              <a:t> </a:t>
            </a:r>
            <a:r>
              <a:rPr lang="en-US" sz="2700" dirty="0" err="1"/>
              <a:t>na</a:t>
            </a:r>
            <a:r>
              <a:rPr lang="en-US" sz="2700" dirty="0"/>
              <a:t> </a:t>
            </a:r>
            <a:r>
              <a:rPr lang="en-US" sz="2700" dirty="0" err="1"/>
              <a:t>inayobadilisha</a:t>
            </a:r>
            <a:r>
              <a:rPr lang="en-US" sz="27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69078D-DB30-F710-E83E-7B6A9DFC11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4F14C4-9D6A-CC44-A1C2-AFB4F1471F30}"/>
              </a:ext>
            </a:extLst>
          </p:cNvPr>
          <p:cNvSpPr/>
          <p:nvPr/>
        </p:nvSpPr>
        <p:spPr>
          <a:xfrm>
            <a:off x="681391" y="1427360"/>
            <a:ext cx="1113890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Kuna </a:t>
            </a:r>
            <a:r>
              <a:rPr lang="en-US" sz="2400" dirty="0" err="1"/>
              <a:t>mistari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</a:t>
            </a:r>
            <a:r>
              <a:rPr lang="en-US" sz="2400" dirty="0" err="1"/>
              <a:t>uwajibikaji</a:t>
            </a:r>
            <a:r>
              <a:rPr lang="en-US" sz="2400" dirty="0"/>
              <a:t> </a:t>
            </a:r>
            <a:r>
              <a:rPr lang="en-US" sz="2400" dirty="0" err="1"/>
              <a:t>inayounganisha</a:t>
            </a:r>
            <a:r>
              <a:rPr lang="en-US" sz="2400" dirty="0"/>
              <a:t> </a:t>
            </a:r>
            <a:r>
              <a:rPr lang="en-US" sz="2400" dirty="0" err="1"/>
              <a:t>huduma</a:t>
            </a:r>
            <a:r>
              <a:rPr lang="en-US" sz="2400" dirty="0"/>
              <a:t> za </a:t>
            </a:r>
            <a:r>
              <a:rPr lang="en-US" sz="2400" dirty="0" err="1"/>
              <a:t>kienyeji</a:t>
            </a:r>
            <a:r>
              <a:rPr lang="en-US" sz="2400" dirty="0"/>
              <a:t>, za wilaya, za </a:t>
            </a:r>
            <a:r>
              <a:rPr lang="en-US" sz="2400" dirty="0" err="1"/>
              <a:t>mkutano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za </a:t>
            </a:r>
            <a:r>
              <a:rPr lang="en-US" sz="2400" dirty="0" err="1"/>
              <a:t>kidhehebu</a:t>
            </a:r>
            <a:r>
              <a:rPr lang="en-US" sz="2400" dirty="0"/>
              <a:t>. </a:t>
            </a:r>
            <a:r>
              <a:rPr lang="en-US" sz="2400" dirty="0" err="1"/>
              <a:t>Makundi</a:t>
            </a:r>
            <a:r>
              <a:rPr lang="en-US" sz="2400" dirty="0"/>
              <a:t> </a:t>
            </a:r>
            <a:r>
              <a:rPr lang="en-US" sz="2400" dirty="0" err="1"/>
              <a:t>madogo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</a:t>
            </a:r>
            <a:r>
              <a:rPr lang="en-US" sz="2400" dirty="0" err="1"/>
              <a:t>waumini</a:t>
            </a:r>
            <a:r>
              <a:rPr lang="en-US" sz="2400" dirty="0"/>
              <a:t> </a:t>
            </a:r>
            <a:r>
              <a:rPr lang="en-US" sz="2400" dirty="0" err="1"/>
              <a:t>wanawajibika</a:t>
            </a:r>
            <a:r>
              <a:rPr lang="en-US" sz="2400" dirty="0"/>
              <a:t> </a:t>
            </a:r>
            <a:r>
              <a:rPr lang="en-US" sz="2400" dirty="0" err="1"/>
              <a:t>kwa</a:t>
            </a:r>
            <a:r>
              <a:rPr lang="en-US" sz="2400" dirty="0"/>
              <a:t> </a:t>
            </a:r>
            <a:r>
              <a:rPr lang="en-US" sz="2400" dirty="0" err="1"/>
              <a:t>kila</a:t>
            </a:r>
            <a:r>
              <a:rPr lang="en-US" sz="2400" dirty="0"/>
              <a:t> </a:t>
            </a:r>
            <a:r>
              <a:rPr lang="en-US" sz="2400" dirty="0" err="1"/>
              <a:t>mmoja</a:t>
            </a:r>
            <a:r>
              <a:rPr lang="en-US" sz="2400" dirty="0"/>
              <a:t> </a:t>
            </a:r>
            <a:r>
              <a:rPr lang="en-US" sz="2400" dirty="0" err="1"/>
              <a:t>kwa</a:t>
            </a:r>
            <a:r>
              <a:rPr lang="en-US" sz="2400" dirty="0"/>
              <a:t> </a:t>
            </a:r>
            <a:r>
              <a:rPr lang="en-US" sz="2400" dirty="0" err="1"/>
              <a:t>ajili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</a:t>
            </a:r>
            <a:r>
              <a:rPr lang="en-US" sz="2400" dirty="0" err="1"/>
              <a:t>ukuaji</a:t>
            </a:r>
            <a:r>
              <a:rPr lang="en-US" sz="2400" dirty="0"/>
              <a:t> </a:t>
            </a:r>
            <a:r>
              <a:rPr lang="en-US" sz="2400" dirty="0" err="1"/>
              <a:t>katika</a:t>
            </a:r>
            <a:r>
              <a:rPr lang="en-US" sz="2400" dirty="0"/>
              <a:t> </a:t>
            </a:r>
            <a:r>
              <a:rPr lang="en-US" sz="2400" dirty="0" err="1"/>
              <a:t>maisha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</a:t>
            </a:r>
            <a:r>
              <a:rPr lang="en-US" sz="2400" dirty="0" err="1"/>
              <a:t>Kikristo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huduma</a:t>
            </a:r>
            <a:r>
              <a:rPr lang="en-US" sz="2400" dirty="0"/>
              <a:t>. Free Methodists </a:t>
            </a:r>
            <a:r>
              <a:rPr lang="en-US" sz="2400" dirty="0" err="1"/>
              <a:t>wanajali</a:t>
            </a:r>
            <a:r>
              <a:rPr lang="en-US" sz="2400" dirty="0"/>
              <a:t> </a:t>
            </a:r>
            <a:r>
              <a:rPr lang="en-US" sz="2400" dirty="0" err="1"/>
              <a:t>kanisa</a:t>
            </a:r>
            <a:r>
              <a:rPr lang="en-US" sz="2400" dirty="0"/>
              <a:t> </a:t>
            </a:r>
            <a:r>
              <a:rPr lang="en-US" sz="2400" dirty="0" err="1"/>
              <a:t>lote</a:t>
            </a:r>
            <a:r>
              <a:rPr lang="en-US" sz="2400" dirty="0"/>
              <a:t>,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tu</a:t>
            </a:r>
            <a:r>
              <a:rPr lang="en-US" sz="2400" dirty="0"/>
              <a:t> </a:t>
            </a:r>
            <a:r>
              <a:rPr lang="en-US" sz="2400" dirty="0" err="1"/>
              <a:t>kusanyiko</a:t>
            </a:r>
            <a:r>
              <a:rPr lang="en-US" sz="2400" dirty="0"/>
              <a:t> la </a:t>
            </a:r>
            <a:r>
              <a:rPr lang="en-US" sz="2400" dirty="0" err="1"/>
              <a:t>kienyeji</a:t>
            </a:r>
            <a:r>
              <a:rPr lang="en-US" sz="2400" dirty="0"/>
              <a:t>. Wanathamini </a:t>
            </a:r>
            <a:r>
              <a:rPr lang="en-US" sz="2400" dirty="0" err="1"/>
              <a:t>uongozi</a:t>
            </a:r>
            <a:r>
              <a:rPr lang="en-US" sz="2400" dirty="0"/>
              <a:t> </a:t>
            </a:r>
            <a:r>
              <a:rPr lang="en-US" sz="2400" dirty="0" err="1"/>
              <a:t>wa</a:t>
            </a:r>
            <a:r>
              <a:rPr lang="en-US" sz="2400" dirty="0"/>
              <a:t> </a:t>
            </a:r>
            <a:r>
              <a:rPr lang="en-US" sz="2400" dirty="0" err="1"/>
              <a:t>maaskofu</a:t>
            </a:r>
            <a:r>
              <a:rPr lang="en-US" sz="2400" dirty="0"/>
              <a:t>, </a:t>
            </a:r>
            <a:r>
              <a:rPr lang="en-US" sz="2400" dirty="0" err="1"/>
              <a:t>wasimamizi</a:t>
            </a:r>
            <a:r>
              <a:rPr lang="en-US" sz="2400" dirty="0"/>
              <a:t>, </a:t>
            </a:r>
            <a:r>
              <a:rPr lang="en-US" sz="2400" dirty="0" err="1"/>
              <a:t>wachungaji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viongozi</a:t>
            </a:r>
            <a:r>
              <a:rPr lang="en-US" sz="2400" dirty="0"/>
              <a:t> </a:t>
            </a:r>
            <a:r>
              <a:rPr lang="en-US" sz="2400" dirty="0" err="1"/>
              <a:t>wa</a:t>
            </a:r>
            <a:r>
              <a:rPr lang="en-US" sz="2400" dirty="0"/>
              <a:t> </a:t>
            </a:r>
            <a:r>
              <a:rPr lang="en-US" sz="2400" dirty="0" err="1"/>
              <a:t>waumini</a:t>
            </a:r>
            <a:r>
              <a:rPr lang="en-US" sz="2400" dirty="0"/>
              <a:t> </a:t>
            </a:r>
            <a:r>
              <a:rPr lang="en-US" sz="2400" dirty="0" err="1"/>
              <a:t>wanaotoa</a:t>
            </a:r>
            <a:r>
              <a:rPr lang="en-US" sz="2400" dirty="0"/>
              <a:t> </a:t>
            </a:r>
            <a:r>
              <a:rPr lang="en-US" sz="2400" dirty="0" err="1"/>
              <a:t>ushauri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mwelekeo</a:t>
            </a:r>
            <a:r>
              <a:rPr lang="en-US" sz="2400" dirty="0"/>
              <a:t> </a:t>
            </a:r>
            <a:r>
              <a:rPr lang="en-US" sz="2400" dirty="0" err="1"/>
              <a:t>kwa</a:t>
            </a:r>
            <a:r>
              <a:rPr lang="en-US" sz="2400" dirty="0"/>
              <a:t> </a:t>
            </a:r>
            <a:r>
              <a:rPr lang="en-US" sz="2400" dirty="0" err="1"/>
              <a:t>kanisa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/>
              <a:t>Wakiwa </a:t>
            </a:r>
            <a:r>
              <a:rPr lang="en-US" sz="2400" dirty="0" err="1"/>
              <a:t>wamezaliwa</a:t>
            </a:r>
            <a:r>
              <a:rPr lang="en-US" sz="2400" dirty="0"/>
              <a:t> </a:t>
            </a:r>
            <a:r>
              <a:rPr lang="en-US" sz="2400" dirty="0" err="1"/>
              <a:t>katika</a:t>
            </a:r>
            <a:r>
              <a:rPr lang="en-US" sz="2400" dirty="0"/>
              <a:t> </a:t>
            </a:r>
            <a:r>
              <a:rPr lang="en-US" sz="2400" dirty="0" err="1"/>
              <a:t>wakati</a:t>
            </a:r>
            <a:r>
              <a:rPr lang="en-US" sz="2400" dirty="0"/>
              <a:t> </a:t>
            </a:r>
            <a:r>
              <a:rPr lang="en-US" sz="2400" dirty="0" err="1"/>
              <a:t>ambapo</a:t>
            </a:r>
            <a:r>
              <a:rPr lang="en-US" sz="2400" dirty="0"/>
              <a:t> </a:t>
            </a:r>
            <a:r>
              <a:rPr lang="en-US" sz="2400" dirty="0" err="1"/>
              <a:t>serikali</a:t>
            </a:r>
            <a:r>
              <a:rPr lang="en-US" sz="2400" dirty="0"/>
              <a:t> za </a:t>
            </a:r>
            <a:r>
              <a:rPr lang="en-US" sz="2400" dirty="0" err="1"/>
              <a:t>uwakilishi</a:t>
            </a:r>
            <a:r>
              <a:rPr lang="en-US" sz="2400" dirty="0"/>
              <a:t> </a:t>
            </a:r>
            <a:r>
              <a:rPr lang="en-US" sz="2400" dirty="0" err="1"/>
              <a:t>zilikuwa</a:t>
            </a:r>
            <a:r>
              <a:rPr lang="en-US" sz="2400" dirty="0"/>
              <a:t> </a:t>
            </a:r>
            <a:r>
              <a:rPr lang="en-US" sz="2400" dirty="0" err="1"/>
              <a:t>zikikuzwa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jamii</a:t>
            </a:r>
            <a:r>
              <a:rPr lang="en-US" sz="2400" dirty="0"/>
              <a:t> </a:t>
            </a:r>
            <a:r>
              <a:rPr lang="en-US" sz="2400" dirty="0" err="1"/>
              <a:t>huru</a:t>
            </a:r>
            <a:r>
              <a:rPr lang="en-US" sz="2400" dirty="0"/>
              <a:t>, </a:t>
            </a:r>
            <a:r>
              <a:rPr lang="en-US" sz="2400" dirty="0" err="1"/>
              <a:t>waanzilishi</a:t>
            </a:r>
            <a:r>
              <a:rPr lang="en-US" sz="2400" dirty="0"/>
              <a:t> </a:t>
            </a:r>
            <a:r>
              <a:rPr lang="en-US" sz="2400" dirty="0" err="1"/>
              <a:t>wa</a:t>
            </a:r>
            <a:r>
              <a:rPr lang="en-US" sz="2400" dirty="0"/>
              <a:t> Free Methodist </a:t>
            </a:r>
            <a:r>
              <a:rPr lang="en-US" sz="2400" dirty="0" err="1"/>
              <a:t>walithibitisha</a:t>
            </a:r>
            <a:r>
              <a:rPr lang="en-US" sz="2400" dirty="0"/>
              <a:t> </a:t>
            </a:r>
            <a:r>
              <a:rPr lang="en-US" sz="2400" dirty="0" err="1"/>
              <a:t>tena</a:t>
            </a:r>
            <a:r>
              <a:rPr lang="en-US" sz="2400" dirty="0"/>
              <a:t> </a:t>
            </a:r>
            <a:r>
              <a:rPr lang="en-US" sz="2400" dirty="0" err="1"/>
              <a:t>kanuni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</a:t>
            </a:r>
            <a:r>
              <a:rPr lang="en-US" sz="2400" dirty="0" err="1"/>
              <a:t>kibiblia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</a:t>
            </a:r>
            <a:r>
              <a:rPr lang="en-US" sz="2400" dirty="0" err="1"/>
              <a:t>huduma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</a:t>
            </a:r>
            <a:r>
              <a:rPr lang="en-US" sz="2400" dirty="0" err="1"/>
              <a:t>waumini</a:t>
            </a:r>
            <a:r>
              <a:rPr lang="en-US" sz="2400" dirty="0"/>
              <a:t>. Free Methodists </a:t>
            </a:r>
            <a:r>
              <a:rPr lang="en-US" sz="2400" dirty="0" err="1"/>
              <a:t>wanawatambua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kuwapa</a:t>
            </a:r>
            <a:r>
              <a:rPr lang="en-US" sz="2400" dirty="0"/>
              <a:t> </a:t>
            </a:r>
            <a:r>
              <a:rPr lang="en-US" sz="2400" dirty="0" err="1"/>
              <a:t>leseni</a:t>
            </a:r>
            <a:r>
              <a:rPr lang="en-US" sz="2400" dirty="0"/>
              <a:t> </a:t>
            </a:r>
            <a:r>
              <a:rPr lang="en-US" sz="2400" dirty="0" err="1"/>
              <a:t>watu</a:t>
            </a:r>
            <a:r>
              <a:rPr lang="en-US" sz="2400" dirty="0"/>
              <a:t> </a:t>
            </a:r>
            <a:r>
              <a:rPr lang="en-US" sz="2400" dirty="0" err="1"/>
              <a:t>wasio</a:t>
            </a:r>
            <a:r>
              <a:rPr lang="en-US" sz="2400" dirty="0"/>
              <a:t> </a:t>
            </a:r>
            <a:r>
              <a:rPr lang="en-US" sz="2400" dirty="0" err="1"/>
              <a:t>wakasisi</a:t>
            </a:r>
            <a:r>
              <a:rPr lang="en-US" sz="2400" dirty="0"/>
              <a:t> </a:t>
            </a:r>
            <a:r>
              <a:rPr lang="en-US" sz="2400" dirty="0" err="1"/>
              <a:t>kwa</a:t>
            </a:r>
            <a:r>
              <a:rPr lang="en-US" sz="2400" dirty="0"/>
              <a:t> </a:t>
            </a:r>
            <a:r>
              <a:rPr lang="en-US" sz="2400" dirty="0" err="1"/>
              <a:t>huduma</a:t>
            </a:r>
            <a:r>
              <a:rPr lang="en-US" sz="2400" dirty="0"/>
              <a:t> </a:t>
            </a:r>
            <a:r>
              <a:rPr lang="en-US" sz="2400" dirty="0" err="1"/>
              <a:t>maalum</a:t>
            </a:r>
            <a:r>
              <a:rPr lang="en-US" sz="2400" dirty="0"/>
              <a:t>. </a:t>
            </a:r>
            <a:r>
              <a:rPr lang="en-US" sz="2400" b="1" dirty="0"/>
              <a:t>Pia </a:t>
            </a:r>
            <a:r>
              <a:rPr lang="en-US" sz="2400" b="1" dirty="0" err="1"/>
              <a:t>wanataka</a:t>
            </a:r>
            <a:r>
              <a:rPr lang="en-US" sz="2400" b="1" dirty="0"/>
              <a:t> </a:t>
            </a:r>
            <a:r>
              <a:rPr lang="en-US" sz="2400" b="1" dirty="0" err="1"/>
              <a:t>uwakilishi</a:t>
            </a:r>
            <a:r>
              <a:rPr lang="en-US" sz="2400" b="1" dirty="0"/>
              <a:t> </a:t>
            </a:r>
            <a:r>
              <a:rPr lang="en-US" sz="2400" b="1" dirty="0" err="1"/>
              <a:t>wa</a:t>
            </a:r>
            <a:r>
              <a:rPr lang="en-US" sz="2400" b="1" dirty="0"/>
              <a:t> </a:t>
            </a:r>
            <a:r>
              <a:rPr lang="en-US" sz="2400" b="1" dirty="0" err="1"/>
              <a:t>waumini</a:t>
            </a:r>
            <a:r>
              <a:rPr lang="en-US" sz="2400" b="1" dirty="0"/>
              <a:t> </a:t>
            </a:r>
            <a:r>
              <a:rPr lang="en-US" sz="2400" b="1" dirty="0" err="1"/>
              <a:t>kwa</a:t>
            </a:r>
            <a:r>
              <a:rPr lang="en-US" sz="2400" b="1" dirty="0"/>
              <a:t> </a:t>
            </a:r>
            <a:r>
              <a:rPr lang="en-US" sz="2400" b="1" dirty="0" err="1"/>
              <a:t>idadi</a:t>
            </a:r>
            <a:r>
              <a:rPr lang="en-US" sz="2400" b="1" dirty="0"/>
              <a:t> </a:t>
            </a:r>
            <a:r>
              <a:rPr lang="en-US" sz="2400" b="1" dirty="0" err="1"/>
              <a:t>sawa</a:t>
            </a:r>
            <a:r>
              <a:rPr lang="en-US" sz="2400" b="1" dirty="0"/>
              <a:t> </a:t>
            </a:r>
            <a:r>
              <a:rPr lang="en-US" sz="2400" b="1" dirty="0" err="1"/>
              <a:t>na</a:t>
            </a:r>
            <a:r>
              <a:rPr lang="en-US" sz="2400" b="1" dirty="0"/>
              <a:t> </a:t>
            </a:r>
            <a:r>
              <a:rPr lang="en-US" sz="2400" b="1" dirty="0" err="1"/>
              <a:t>makasisi</a:t>
            </a:r>
            <a:r>
              <a:rPr lang="en-US" sz="2400" b="1" dirty="0"/>
              <a:t> </a:t>
            </a:r>
            <a:r>
              <a:rPr lang="en-US" sz="2400" b="1" dirty="0" err="1"/>
              <a:t>katika</a:t>
            </a:r>
            <a:r>
              <a:rPr lang="en-US" sz="2400" b="1" dirty="0"/>
              <a:t> </a:t>
            </a:r>
            <a:r>
              <a:rPr lang="en-US" sz="2400" b="1" dirty="0" err="1"/>
              <a:t>mabaraza</a:t>
            </a:r>
            <a:r>
              <a:rPr lang="en-US" sz="2400" b="1" dirty="0"/>
              <a:t> </a:t>
            </a:r>
            <a:r>
              <a:rPr lang="en-US" sz="2400" b="1" dirty="0" err="1"/>
              <a:t>ya</a:t>
            </a:r>
            <a:r>
              <a:rPr lang="en-US" sz="2400" b="1" dirty="0"/>
              <a:t> </a:t>
            </a:r>
            <a:r>
              <a:rPr lang="en-US" sz="2400" b="1" dirty="0" err="1"/>
              <a:t>kanisa</a:t>
            </a:r>
            <a:r>
              <a:rPr lang="en-US" sz="2400" b="1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E87F45-EBA5-A58C-AD0F-C6DE0F7F5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47DC7B0-6867-7C52-075A-52D5E7969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17" y="231519"/>
            <a:ext cx="10515600" cy="1325563"/>
          </a:xfrm>
        </p:spPr>
        <p:txBody>
          <a:bodyPr/>
          <a:lstStyle/>
          <a:p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Urithi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wa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Kihistoria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na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Mtazamo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061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0F016-488E-C737-2384-955851280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Rounded Rectangle 205">
            <a:extLst>
              <a:ext uri="{FF2B5EF4-FFF2-40B4-BE49-F238E27FC236}">
                <a16:creationId xmlns:a16="http://schemas.microsoft.com/office/drawing/2014/main" id="{F25F4903-A266-BED7-AE6B-711B2A77AB68}"/>
              </a:ext>
            </a:extLst>
          </p:cNvPr>
          <p:cNvSpPr/>
          <p:nvPr/>
        </p:nvSpPr>
        <p:spPr>
          <a:xfrm>
            <a:off x="8352095" y="5393970"/>
            <a:ext cx="3311683" cy="1188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7" name="Rounded Rectangle 166">
            <a:extLst>
              <a:ext uri="{FF2B5EF4-FFF2-40B4-BE49-F238E27FC236}">
                <a16:creationId xmlns:a16="http://schemas.microsoft.com/office/drawing/2014/main" id="{F1BF4857-481C-8B71-AFE7-6EC45E39C5B1}"/>
              </a:ext>
            </a:extLst>
          </p:cNvPr>
          <p:cNvSpPr/>
          <p:nvPr/>
        </p:nvSpPr>
        <p:spPr>
          <a:xfrm>
            <a:off x="810160" y="2410689"/>
            <a:ext cx="7050188" cy="1188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8" name="Rounded Rectangle 167">
            <a:extLst>
              <a:ext uri="{FF2B5EF4-FFF2-40B4-BE49-F238E27FC236}">
                <a16:creationId xmlns:a16="http://schemas.microsoft.com/office/drawing/2014/main" id="{7F2AF797-1736-F3E9-88E6-4768097BDF7C}"/>
              </a:ext>
            </a:extLst>
          </p:cNvPr>
          <p:cNvSpPr/>
          <p:nvPr/>
        </p:nvSpPr>
        <p:spPr>
          <a:xfrm>
            <a:off x="792780" y="3899267"/>
            <a:ext cx="10870998" cy="1188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3" name="Rounded Rectangle 142">
            <a:extLst>
              <a:ext uri="{FF2B5EF4-FFF2-40B4-BE49-F238E27FC236}">
                <a16:creationId xmlns:a16="http://schemas.microsoft.com/office/drawing/2014/main" id="{BD3F3F92-D770-4AA4-DF38-1F71354582A5}"/>
              </a:ext>
            </a:extLst>
          </p:cNvPr>
          <p:cNvSpPr/>
          <p:nvPr/>
        </p:nvSpPr>
        <p:spPr>
          <a:xfrm>
            <a:off x="792781" y="921926"/>
            <a:ext cx="10870998" cy="1188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8" name="Rounded Rectangle 147">
            <a:extLst>
              <a:ext uri="{FF2B5EF4-FFF2-40B4-BE49-F238E27FC236}">
                <a16:creationId xmlns:a16="http://schemas.microsoft.com/office/drawing/2014/main" id="{FBDD47B0-7075-B009-7AB8-F6ECC6B18D17}"/>
              </a:ext>
            </a:extLst>
          </p:cNvPr>
          <p:cNvSpPr/>
          <p:nvPr/>
        </p:nvSpPr>
        <p:spPr>
          <a:xfrm>
            <a:off x="792781" y="5393970"/>
            <a:ext cx="7230072" cy="1188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" name="TextBox 92">
            <a:extLst>
              <a:ext uri="{FF2B5EF4-FFF2-40B4-BE49-F238E27FC236}">
                <a16:creationId xmlns:a16="http://schemas.microsoft.com/office/drawing/2014/main" id="{D8381C3B-C76E-5863-0738-0297E6034BF0}"/>
              </a:ext>
            </a:extLst>
          </p:cNvPr>
          <p:cNvSpPr txBox="1"/>
          <p:nvPr/>
        </p:nvSpPr>
        <p:spPr>
          <a:xfrm>
            <a:off x="8221190" y="6332112"/>
            <a:ext cx="1005806" cy="249858"/>
          </a:xfrm>
          <a:prstGeom prst="rect">
            <a:avLst/>
          </a:prstGeom>
        </p:spPr>
        <p:txBody>
          <a:bodyPr lIns="47625" tIns="47625" rIns="47625" bIns="47625" rtlCol="0" anchor="ctr"/>
          <a:lstStyle/>
          <a:p>
            <a:pPr algn="ctr">
              <a:lnSpc>
                <a:spcPts val="1027"/>
              </a:lnSpc>
            </a:pPr>
            <a:endParaRPr sz="1688"/>
          </a:p>
        </p:txBody>
      </p:sp>
      <p:sp>
        <p:nvSpPr>
          <p:cNvPr id="101" name="Freeform 101">
            <a:extLst>
              <a:ext uri="{FF2B5EF4-FFF2-40B4-BE49-F238E27FC236}">
                <a16:creationId xmlns:a16="http://schemas.microsoft.com/office/drawing/2014/main" id="{14D4628F-5AAE-1190-F2CD-2D6BC27AE515}"/>
              </a:ext>
            </a:extLst>
          </p:cNvPr>
          <p:cNvSpPr/>
          <p:nvPr/>
        </p:nvSpPr>
        <p:spPr>
          <a:xfrm>
            <a:off x="9967685" y="66008"/>
            <a:ext cx="1631102" cy="850211"/>
          </a:xfrm>
          <a:custGeom>
            <a:avLst/>
            <a:gdLst/>
            <a:ahLst/>
            <a:cxnLst/>
            <a:rect l="l" t="t" r="r" b="b"/>
            <a:pathLst>
              <a:path w="1739842" h="906892">
                <a:moveTo>
                  <a:pt x="0" y="0"/>
                </a:moveTo>
                <a:lnTo>
                  <a:pt x="1739842" y="0"/>
                </a:lnTo>
                <a:lnTo>
                  <a:pt x="1739842" y="906893"/>
                </a:lnTo>
                <a:lnTo>
                  <a:pt x="0" y="906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sz="1688"/>
          </a:p>
        </p:txBody>
      </p:sp>
      <p:sp>
        <p:nvSpPr>
          <p:cNvPr id="102" name="TextBox 102">
            <a:extLst>
              <a:ext uri="{FF2B5EF4-FFF2-40B4-BE49-F238E27FC236}">
                <a16:creationId xmlns:a16="http://schemas.microsoft.com/office/drawing/2014/main" id="{5ECEBB7B-0B78-0252-EACC-E1D7A8B6E449}"/>
              </a:ext>
            </a:extLst>
          </p:cNvPr>
          <p:cNvSpPr txBox="1"/>
          <p:nvPr/>
        </p:nvSpPr>
        <p:spPr>
          <a:xfrm>
            <a:off x="4313953" y="4020825"/>
            <a:ext cx="3587541" cy="207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89"/>
              </a:lnSpc>
            </a:pPr>
            <a:r>
              <a:rPr lang="en-US" sz="1589" b="1" spc="-71" dirty="0" err="1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Maeneo</a:t>
            </a:r>
            <a:r>
              <a:rPr lang="en-US" sz="1589" b="1" spc="-71" dirty="0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 </a:t>
            </a:r>
            <a:r>
              <a:rPr lang="en-US" sz="1589" b="1" spc="-71" dirty="0" err="1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ya</a:t>
            </a:r>
            <a:r>
              <a:rPr lang="en-US" sz="1589" b="1" spc="-71" dirty="0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 </a:t>
            </a:r>
            <a:r>
              <a:rPr lang="en-US" sz="1589" b="1" spc="-71" dirty="0" err="1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Utume</a:t>
            </a:r>
            <a:endParaRPr lang="en-US" sz="1589" b="1" spc="-71" dirty="0">
              <a:solidFill>
                <a:srgbClr val="5B5B66"/>
              </a:solidFill>
              <a:latin typeface="Be Vietnam Ultra-Bold"/>
              <a:ea typeface="Be Vietnam Ultra-Bold"/>
              <a:cs typeface="Be Vietnam Ultra-Bold"/>
              <a:sym typeface="Be Vietnam Ultra-Bold"/>
            </a:endParaRPr>
          </a:p>
        </p:txBody>
      </p:sp>
      <p:sp>
        <p:nvSpPr>
          <p:cNvPr id="130" name="TextBox 130">
            <a:extLst>
              <a:ext uri="{FF2B5EF4-FFF2-40B4-BE49-F238E27FC236}">
                <a16:creationId xmlns:a16="http://schemas.microsoft.com/office/drawing/2014/main" id="{F02A1657-EB70-6FA3-9B1F-B6B0CD363D69}"/>
              </a:ext>
            </a:extLst>
          </p:cNvPr>
          <p:cNvSpPr txBox="1"/>
          <p:nvPr/>
        </p:nvSpPr>
        <p:spPr>
          <a:xfrm>
            <a:off x="4302230" y="1054564"/>
            <a:ext cx="3587541" cy="207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89"/>
              </a:lnSpc>
            </a:pPr>
            <a:r>
              <a:rPr lang="en-US" sz="1589" b="1" spc="-71" dirty="0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Mabaraza Makuu (19)</a:t>
            </a:r>
          </a:p>
        </p:txBody>
      </p:sp>
      <p:sp>
        <p:nvSpPr>
          <p:cNvPr id="131" name="TextBox 131">
            <a:extLst>
              <a:ext uri="{FF2B5EF4-FFF2-40B4-BE49-F238E27FC236}">
                <a16:creationId xmlns:a16="http://schemas.microsoft.com/office/drawing/2014/main" id="{BBFD89E1-0506-9EBC-4B7A-49BB20C83603}"/>
              </a:ext>
            </a:extLst>
          </p:cNvPr>
          <p:cNvSpPr txBox="1"/>
          <p:nvPr/>
        </p:nvSpPr>
        <p:spPr>
          <a:xfrm>
            <a:off x="2786769" y="2509469"/>
            <a:ext cx="3587541" cy="207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89"/>
              </a:lnSpc>
            </a:pPr>
            <a:r>
              <a:rPr lang="en-US" sz="1589" b="1" spc="-71" dirty="0" err="1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Mabaraza</a:t>
            </a:r>
            <a:r>
              <a:rPr lang="en-US" sz="1589" b="1" spc="-71" dirty="0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 </a:t>
            </a:r>
            <a:r>
              <a:rPr lang="en-US" sz="1589" b="1" spc="-71" dirty="0" err="1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ya</a:t>
            </a:r>
            <a:r>
              <a:rPr lang="en-US" sz="1589" b="1" spc="-71" dirty="0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 </a:t>
            </a:r>
            <a:r>
              <a:rPr lang="en-US" sz="1589" b="1" spc="-71" dirty="0" err="1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mwaka</a:t>
            </a:r>
            <a:r>
              <a:rPr lang="en-US" sz="1589" b="1" spc="-71" dirty="0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 </a:t>
            </a:r>
          </a:p>
        </p:txBody>
      </p:sp>
      <p:sp>
        <p:nvSpPr>
          <p:cNvPr id="132" name="TextBox 132">
            <a:extLst>
              <a:ext uri="{FF2B5EF4-FFF2-40B4-BE49-F238E27FC236}">
                <a16:creationId xmlns:a16="http://schemas.microsoft.com/office/drawing/2014/main" id="{5E265FE5-0625-312A-85B2-0A232F00C046}"/>
              </a:ext>
            </a:extLst>
          </p:cNvPr>
          <p:cNvSpPr txBox="1"/>
          <p:nvPr/>
        </p:nvSpPr>
        <p:spPr>
          <a:xfrm>
            <a:off x="2743467" y="5487812"/>
            <a:ext cx="3587541" cy="207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89"/>
              </a:lnSpc>
            </a:pPr>
            <a:r>
              <a:rPr lang="en-US" sz="1589" b="1" spc="-71" dirty="0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Wilaya za </a:t>
            </a:r>
            <a:r>
              <a:rPr lang="en-US" sz="1589" b="1" spc="-71" dirty="0" err="1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Utume</a:t>
            </a:r>
            <a:endParaRPr lang="en-US" sz="1589" b="1" spc="-71" dirty="0">
              <a:solidFill>
                <a:srgbClr val="5B5B66"/>
              </a:solidFill>
              <a:latin typeface="Be Vietnam Ultra-Bold"/>
              <a:ea typeface="Be Vietnam Ultra-Bold"/>
              <a:cs typeface="Be Vietnam Ultra-Bold"/>
              <a:sym typeface="Be Vietnam Ultra-Bold"/>
            </a:endParaRPr>
          </a:p>
        </p:txBody>
      </p:sp>
      <p:sp>
        <p:nvSpPr>
          <p:cNvPr id="138" name="TextBox 138">
            <a:extLst>
              <a:ext uri="{FF2B5EF4-FFF2-40B4-BE49-F238E27FC236}">
                <a16:creationId xmlns:a16="http://schemas.microsoft.com/office/drawing/2014/main" id="{3C0AEE37-7675-E1B4-4F2F-2BEE1D181323}"/>
              </a:ext>
            </a:extLst>
          </p:cNvPr>
          <p:cNvSpPr txBox="1"/>
          <p:nvPr/>
        </p:nvSpPr>
        <p:spPr>
          <a:xfrm>
            <a:off x="8906140" y="5494111"/>
            <a:ext cx="2073084" cy="207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89"/>
              </a:lnSpc>
            </a:pPr>
            <a:r>
              <a:rPr lang="en-US" sz="1589" b="1" spc="-71" dirty="0" err="1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Makanisa</a:t>
            </a:r>
            <a:r>
              <a:rPr lang="en-US" sz="1589" b="1" spc="-71" dirty="0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 </a:t>
            </a:r>
            <a:r>
              <a:rPr lang="en-US" sz="1589" b="1" spc="-71" dirty="0" err="1">
                <a:solidFill>
                  <a:srgbClr val="5B5B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Yanayoundwa</a:t>
            </a:r>
            <a:endParaRPr lang="en-US" sz="1589" b="1" spc="-71" dirty="0">
              <a:solidFill>
                <a:srgbClr val="5B5B66"/>
              </a:solidFill>
              <a:latin typeface="Be Vietnam Ultra-Bold"/>
              <a:ea typeface="Be Vietnam Ultra-Bold"/>
              <a:cs typeface="Be Vietnam Ultra-Bold"/>
              <a:sym typeface="Be Vietnam Ultra-Bold"/>
            </a:endParaRPr>
          </a:p>
        </p:txBody>
      </p:sp>
      <p:cxnSp>
        <p:nvCxnSpPr>
          <p:cNvPr id="145" name="Elbow Connector 144">
            <a:extLst>
              <a:ext uri="{FF2B5EF4-FFF2-40B4-BE49-F238E27FC236}">
                <a16:creationId xmlns:a16="http://schemas.microsoft.com/office/drawing/2014/main" id="{55A78D39-B255-60D3-6015-F6ECD0CD010B}"/>
              </a:ext>
            </a:extLst>
          </p:cNvPr>
          <p:cNvCxnSpPr>
            <a:cxnSpLocks/>
            <a:endCxn id="143" idx="0"/>
          </p:cNvCxnSpPr>
          <p:nvPr/>
        </p:nvCxnSpPr>
        <p:spPr>
          <a:xfrm rot="5400000">
            <a:off x="6105734" y="798513"/>
            <a:ext cx="245960" cy="867"/>
          </a:xfrm>
          <a:prstGeom prst="bentConnector3">
            <a:avLst/>
          </a:prstGeom>
          <a:ln w="9525"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Rounded Rectangle 158">
            <a:extLst>
              <a:ext uri="{FF2B5EF4-FFF2-40B4-BE49-F238E27FC236}">
                <a16:creationId xmlns:a16="http://schemas.microsoft.com/office/drawing/2014/main" id="{DA2E0F22-239C-639F-377C-C3E5D8DE9491}"/>
              </a:ext>
            </a:extLst>
          </p:cNvPr>
          <p:cNvSpPr/>
          <p:nvPr/>
        </p:nvSpPr>
        <p:spPr>
          <a:xfrm>
            <a:off x="1287491" y="1446954"/>
            <a:ext cx="1481548" cy="532778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83"/>
              </a:lnSpc>
            </a:pPr>
            <a:r>
              <a:rPr lang="en-US" b="1" spc="-75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DR CONGO</a:t>
            </a:r>
          </a:p>
        </p:txBody>
      </p:sp>
      <p:sp>
        <p:nvSpPr>
          <p:cNvPr id="160" name="Rounded Rectangle 159">
            <a:extLst>
              <a:ext uri="{FF2B5EF4-FFF2-40B4-BE49-F238E27FC236}">
                <a16:creationId xmlns:a16="http://schemas.microsoft.com/office/drawing/2014/main" id="{7D457DFC-B6E7-5294-55D0-AF360C421959}"/>
              </a:ext>
            </a:extLst>
          </p:cNvPr>
          <p:cNvSpPr/>
          <p:nvPr/>
        </p:nvSpPr>
        <p:spPr>
          <a:xfrm>
            <a:off x="3176725" y="1441735"/>
            <a:ext cx="1481548" cy="532778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83"/>
              </a:lnSpc>
            </a:pPr>
            <a:r>
              <a:rPr lang="en-US" b="1" spc="-75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RUWANDA</a:t>
            </a:r>
          </a:p>
        </p:txBody>
      </p:sp>
      <p:sp>
        <p:nvSpPr>
          <p:cNvPr id="161" name="Rounded Rectangle 160">
            <a:extLst>
              <a:ext uri="{FF2B5EF4-FFF2-40B4-BE49-F238E27FC236}">
                <a16:creationId xmlns:a16="http://schemas.microsoft.com/office/drawing/2014/main" id="{C57BF275-933E-4A95-90FF-300D512B1565}"/>
              </a:ext>
            </a:extLst>
          </p:cNvPr>
          <p:cNvSpPr/>
          <p:nvPr/>
        </p:nvSpPr>
        <p:spPr>
          <a:xfrm>
            <a:off x="5069727" y="1440794"/>
            <a:ext cx="1481548" cy="532778"/>
          </a:xfrm>
          <a:prstGeom prst="roundRect">
            <a:avLst>
              <a:gd name="adj" fmla="val 42965"/>
            </a:avLst>
          </a:prstGeom>
          <a:solidFill>
            <a:srgbClr val="5E8A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83"/>
              </a:lnSpc>
            </a:pPr>
            <a:r>
              <a:rPr lang="en-US" b="1" spc="-75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FMC USA</a:t>
            </a:r>
          </a:p>
        </p:txBody>
      </p:sp>
      <p:sp>
        <p:nvSpPr>
          <p:cNvPr id="162" name="Rounded Rectangle 161">
            <a:extLst>
              <a:ext uri="{FF2B5EF4-FFF2-40B4-BE49-F238E27FC236}">
                <a16:creationId xmlns:a16="http://schemas.microsoft.com/office/drawing/2014/main" id="{78D86C22-8795-DB37-1791-BFB96150490D}"/>
              </a:ext>
            </a:extLst>
          </p:cNvPr>
          <p:cNvSpPr/>
          <p:nvPr/>
        </p:nvSpPr>
        <p:spPr>
          <a:xfrm>
            <a:off x="7008770" y="1437775"/>
            <a:ext cx="1481548" cy="532778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83"/>
              </a:lnSpc>
            </a:pPr>
            <a:r>
              <a:rPr lang="en-US" b="1" spc="-75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CANADA</a:t>
            </a:r>
          </a:p>
        </p:txBody>
      </p:sp>
      <p:sp>
        <p:nvSpPr>
          <p:cNvPr id="163" name="Rounded Rectangle 162">
            <a:extLst>
              <a:ext uri="{FF2B5EF4-FFF2-40B4-BE49-F238E27FC236}">
                <a16:creationId xmlns:a16="http://schemas.microsoft.com/office/drawing/2014/main" id="{172DD16A-C123-3DDA-B14E-C0AF019F53AD}"/>
              </a:ext>
            </a:extLst>
          </p:cNvPr>
          <p:cNvSpPr/>
          <p:nvPr/>
        </p:nvSpPr>
        <p:spPr>
          <a:xfrm>
            <a:off x="8951581" y="1426244"/>
            <a:ext cx="1481548" cy="532778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83"/>
              </a:lnSpc>
            </a:pPr>
            <a:r>
              <a:rPr lang="en-US" b="1" spc="-75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INDIA</a:t>
            </a:r>
          </a:p>
        </p:txBody>
      </p:sp>
      <p:sp>
        <p:nvSpPr>
          <p:cNvPr id="164" name="Rounded Rectangle 163">
            <a:extLst>
              <a:ext uri="{FF2B5EF4-FFF2-40B4-BE49-F238E27FC236}">
                <a16:creationId xmlns:a16="http://schemas.microsoft.com/office/drawing/2014/main" id="{A8E7A44B-1DFD-AF2B-F2DC-25330BE3EC55}"/>
              </a:ext>
            </a:extLst>
          </p:cNvPr>
          <p:cNvSpPr/>
          <p:nvPr/>
        </p:nvSpPr>
        <p:spPr>
          <a:xfrm>
            <a:off x="10741653" y="1536700"/>
            <a:ext cx="657565" cy="289481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83"/>
              </a:lnSpc>
            </a:pPr>
            <a:r>
              <a:rPr lang="en-US" sz="1200" spc="-75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more…</a:t>
            </a:r>
          </a:p>
        </p:txBody>
      </p:sp>
      <p:sp>
        <p:nvSpPr>
          <p:cNvPr id="165" name="Rounded Rectangle 164">
            <a:extLst>
              <a:ext uri="{FF2B5EF4-FFF2-40B4-BE49-F238E27FC236}">
                <a16:creationId xmlns:a16="http://schemas.microsoft.com/office/drawing/2014/main" id="{8F7C116B-5088-38DD-9C19-00596FFB5941}"/>
              </a:ext>
            </a:extLst>
          </p:cNvPr>
          <p:cNvSpPr/>
          <p:nvPr/>
        </p:nvSpPr>
        <p:spPr>
          <a:xfrm>
            <a:off x="4778293" y="196878"/>
            <a:ext cx="2849734" cy="532778"/>
          </a:xfrm>
          <a:prstGeom prst="roundRect">
            <a:avLst>
              <a:gd name="adj" fmla="val 42965"/>
            </a:avLst>
          </a:prstGeom>
          <a:solidFill>
            <a:srgbClr val="5E8A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83"/>
              </a:lnSpc>
            </a:pPr>
            <a:r>
              <a:rPr lang="en-US" b="1" spc="-75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Baraza </a:t>
            </a:r>
            <a:r>
              <a:rPr lang="en-US" b="1" spc="-75" dirty="0" err="1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kuu</a:t>
            </a:r>
            <a:r>
              <a:rPr lang="en-US" b="1" spc="-75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 la </a:t>
            </a:r>
            <a:r>
              <a:rPr lang="en-US" b="1" spc="-75" dirty="0" err="1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Ulimwengu</a:t>
            </a:r>
            <a:r>
              <a:rPr lang="en-US" b="1" spc="-75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 </a:t>
            </a:r>
          </a:p>
        </p:txBody>
      </p:sp>
      <p:cxnSp>
        <p:nvCxnSpPr>
          <p:cNvPr id="169" name="Elbow Connector 168">
            <a:extLst>
              <a:ext uri="{FF2B5EF4-FFF2-40B4-BE49-F238E27FC236}">
                <a16:creationId xmlns:a16="http://schemas.microsoft.com/office/drawing/2014/main" id="{EA2D3B93-53CC-0EFE-DBDD-7E7F4C803B21}"/>
              </a:ext>
            </a:extLst>
          </p:cNvPr>
          <p:cNvCxnSpPr>
            <a:cxnSpLocks/>
            <a:stCxn id="161" idx="2"/>
            <a:endCxn id="167" idx="0"/>
          </p:cNvCxnSpPr>
          <p:nvPr/>
        </p:nvCxnSpPr>
        <p:spPr>
          <a:xfrm rot="5400000">
            <a:off x="4854320" y="1454507"/>
            <a:ext cx="437117" cy="1475247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Rounded Rectangle 173">
            <a:extLst>
              <a:ext uri="{FF2B5EF4-FFF2-40B4-BE49-F238E27FC236}">
                <a16:creationId xmlns:a16="http://schemas.microsoft.com/office/drawing/2014/main" id="{86CAD05F-A148-B4BA-677D-533F706041BE}"/>
              </a:ext>
            </a:extLst>
          </p:cNvPr>
          <p:cNvSpPr/>
          <p:nvPr/>
        </p:nvSpPr>
        <p:spPr>
          <a:xfrm>
            <a:off x="6983054" y="2972458"/>
            <a:ext cx="657565" cy="289481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83"/>
              </a:lnSpc>
            </a:pPr>
            <a:r>
              <a:rPr lang="en-US" sz="1200" spc="-75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more…</a:t>
            </a:r>
          </a:p>
        </p:txBody>
      </p:sp>
      <p:sp>
        <p:nvSpPr>
          <p:cNvPr id="175" name="Rounded Rectangle 174">
            <a:extLst>
              <a:ext uri="{FF2B5EF4-FFF2-40B4-BE49-F238E27FC236}">
                <a16:creationId xmlns:a16="http://schemas.microsoft.com/office/drawing/2014/main" id="{0BF27B5A-C85D-8E68-3369-267326FFEB5C}"/>
              </a:ext>
            </a:extLst>
          </p:cNvPr>
          <p:cNvSpPr/>
          <p:nvPr/>
        </p:nvSpPr>
        <p:spPr>
          <a:xfrm>
            <a:off x="1112509" y="2867919"/>
            <a:ext cx="1481548" cy="532778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83"/>
              </a:lnSpc>
            </a:pPr>
            <a:r>
              <a:rPr lang="en-US" b="1" spc="-75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Southeast Region </a:t>
            </a:r>
          </a:p>
        </p:txBody>
      </p:sp>
      <p:sp>
        <p:nvSpPr>
          <p:cNvPr id="176" name="Rounded Rectangle 175">
            <a:extLst>
              <a:ext uri="{FF2B5EF4-FFF2-40B4-BE49-F238E27FC236}">
                <a16:creationId xmlns:a16="http://schemas.microsoft.com/office/drawing/2014/main" id="{DF2A72C3-607B-BC57-9781-5880D69BF107}"/>
              </a:ext>
            </a:extLst>
          </p:cNvPr>
          <p:cNvSpPr/>
          <p:nvPr/>
        </p:nvSpPr>
        <p:spPr>
          <a:xfrm>
            <a:off x="3068282" y="2867919"/>
            <a:ext cx="1481548" cy="532778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83"/>
              </a:lnSpc>
            </a:pPr>
            <a:r>
              <a:rPr lang="en-US" b="1" spc="-75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Ohio</a:t>
            </a:r>
          </a:p>
        </p:txBody>
      </p:sp>
      <p:sp>
        <p:nvSpPr>
          <p:cNvPr id="177" name="Rounded Rectangle 176">
            <a:extLst>
              <a:ext uri="{FF2B5EF4-FFF2-40B4-BE49-F238E27FC236}">
                <a16:creationId xmlns:a16="http://schemas.microsoft.com/office/drawing/2014/main" id="{D0F3F53D-9332-2144-99D4-59A8D5C4E972}"/>
              </a:ext>
            </a:extLst>
          </p:cNvPr>
          <p:cNvSpPr/>
          <p:nvPr/>
        </p:nvSpPr>
        <p:spPr>
          <a:xfrm>
            <a:off x="5027079" y="2855261"/>
            <a:ext cx="1481548" cy="532778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83"/>
              </a:lnSpc>
            </a:pPr>
            <a:r>
              <a:rPr lang="en-US" b="1" spc="-75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UK and Ireland</a:t>
            </a:r>
          </a:p>
        </p:txBody>
      </p:sp>
      <p:sp>
        <p:nvSpPr>
          <p:cNvPr id="178" name="Rounded Rectangle 177">
            <a:extLst>
              <a:ext uri="{FF2B5EF4-FFF2-40B4-BE49-F238E27FC236}">
                <a16:creationId xmlns:a16="http://schemas.microsoft.com/office/drawing/2014/main" id="{30CA9F89-27F3-B301-8AE2-F60F8A2C261B}"/>
              </a:ext>
            </a:extLst>
          </p:cNvPr>
          <p:cNvSpPr/>
          <p:nvPr/>
        </p:nvSpPr>
        <p:spPr>
          <a:xfrm>
            <a:off x="8259000" y="2410503"/>
            <a:ext cx="3417370" cy="1188000"/>
          </a:xfrm>
          <a:prstGeom prst="roundRect">
            <a:avLst>
              <a:gd name="adj" fmla="val 15749"/>
            </a:avLst>
          </a:prstGeom>
          <a:solidFill>
            <a:srgbClr val="5E8A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83"/>
              </a:lnSpc>
            </a:pPr>
            <a:r>
              <a:rPr lang="en-US" b="1" spc="-75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World Missions</a:t>
            </a:r>
          </a:p>
          <a:p>
            <a:pPr algn="ctr">
              <a:lnSpc>
                <a:spcPts val="1683"/>
              </a:lnSpc>
            </a:pPr>
            <a:r>
              <a:rPr lang="en-US" b="1" spc="-75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FMWM</a:t>
            </a:r>
          </a:p>
        </p:txBody>
      </p:sp>
      <p:cxnSp>
        <p:nvCxnSpPr>
          <p:cNvPr id="183" name="Elbow Connector 182">
            <a:extLst>
              <a:ext uri="{FF2B5EF4-FFF2-40B4-BE49-F238E27FC236}">
                <a16:creationId xmlns:a16="http://schemas.microsoft.com/office/drawing/2014/main" id="{95BF91FB-53F8-9F60-6874-8ADA06214839}"/>
              </a:ext>
            </a:extLst>
          </p:cNvPr>
          <p:cNvCxnSpPr>
            <a:cxnSpLocks/>
            <a:stCxn id="161" idx="2"/>
            <a:endCxn id="178" idx="0"/>
          </p:cNvCxnSpPr>
          <p:nvPr/>
        </p:nvCxnSpPr>
        <p:spPr>
          <a:xfrm rot="16200000" flipH="1">
            <a:off x="7670628" y="113445"/>
            <a:ext cx="436931" cy="415718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Rounded Rectangle 188">
            <a:extLst>
              <a:ext uri="{FF2B5EF4-FFF2-40B4-BE49-F238E27FC236}">
                <a16:creationId xmlns:a16="http://schemas.microsoft.com/office/drawing/2014/main" id="{7D35E028-7D59-7462-E32A-86E835DB42C9}"/>
              </a:ext>
            </a:extLst>
          </p:cNvPr>
          <p:cNvSpPr/>
          <p:nvPr/>
        </p:nvSpPr>
        <p:spPr>
          <a:xfrm>
            <a:off x="1122351" y="4400501"/>
            <a:ext cx="1731292" cy="532778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33"/>
              </a:lnSpc>
            </a:pPr>
            <a:r>
              <a:rPr lang="en-US" b="1" spc="-68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Africa</a:t>
            </a:r>
          </a:p>
          <a:p>
            <a:pPr algn="ctr">
              <a:lnSpc>
                <a:spcPts val="1533"/>
              </a:lnSpc>
            </a:pPr>
            <a:r>
              <a:rPr lang="en-US" sz="1200" spc="-50" dirty="0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29 countries</a:t>
            </a:r>
          </a:p>
        </p:txBody>
      </p:sp>
      <p:sp>
        <p:nvSpPr>
          <p:cNvPr id="190" name="Rounded Rectangle 189">
            <a:extLst>
              <a:ext uri="{FF2B5EF4-FFF2-40B4-BE49-F238E27FC236}">
                <a16:creationId xmlns:a16="http://schemas.microsoft.com/office/drawing/2014/main" id="{58C2CD0F-F481-04D2-DCC0-FEBE987D3139}"/>
              </a:ext>
            </a:extLst>
          </p:cNvPr>
          <p:cNvSpPr/>
          <p:nvPr/>
        </p:nvSpPr>
        <p:spPr>
          <a:xfrm>
            <a:off x="3257317" y="4398248"/>
            <a:ext cx="1731292" cy="532778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33"/>
              </a:lnSpc>
            </a:pPr>
            <a:r>
              <a:rPr lang="en-US" b="1" spc="-68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Asia</a:t>
            </a:r>
          </a:p>
          <a:p>
            <a:pPr algn="ctr">
              <a:lnSpc>
                <a:spcPts val="1533"/>
              </a:lnSpc>
            </a:pPr>
            <a:r>
              <a:rPr lang="en-US" sz="1200" spc="-50" dirty="0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24 countries</a:t>
            </a:r>
          </a:p>
        </p:txBody>
      </p:sp>
      <p:sp>
        <p:nvSpPr>
          <p:cNvPr id="191" name="Rounded Rectangle 190">
            <a:extLst>
              <a:ext uri="{FF2B5EF4-FFF2-40B4-BE49-F238E27FC236}">
                <a16:creationId xmlns:a16="http://schemas.microsoft.com/office/drawing/2014/main" id="{597751F8-BD03-D143-A2F2-E74578314A1D}"/>
              </a:ext>
            </a:extLst>
          </p:cNvPr>
          <p:cNvSpPr/>
          <p:nvPr/>
        </p:nvSpPr>
        <p:spPr>
          <a:xfrm>
            <a:off x="5397958" y="4407886"/>
            <a:ext cx="1731292" cy="532778"/>
          </a:xfrm>
          <a:prstGeom prst="roundRect">
            <a:avLst>
              <a:gd name="adj" fmla="val 42965"/>
            </a:avLst>
          </a:prstGeom>
          <a:solidFill>
            <a:srgbClr val="5E8A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33"/>
              </a:lnSpc>
            </a:pPr>
            <a:r>
              <a:rPr lang="en-US" b="1" spc="-75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Europe</a:t>
            </a:r>
            <a:endParaRPr lang="en-US" b="1" spc="-68" dirty="0">
              <a:solidFill>
                <a:srgbClr val="FFFFFF"/>
              </a:solidFill>
              <a:latin typeface="Be Vietnam Ultra-Bold"/>
              <a:ea typeface="Be Vietnam Ultra-Bold"/>
              <a:cs typeface="Be Vietnam Ultra-Bold"/>
              <a:sym typeface="Be Vietnam Ultra-Bold"/>
            </a:endParaRPr>
          </a:p>
          <a:p>
            <a:pPr algn="ctr">
              <a:lnSpc>
                <a:spcPts val="1533"/>
              </a:lnSpc>
            </a:pPr>
            <a:r>
              <a:rPr lang="en-US" sz="1200" spc="-50" dirty="0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17 countries</a:t>
            </a:r>
          </a:p>
        </p:txBody>
      </p:sp>
      <p:sp>
        <p:nvSpPr>
          <p:cNvPr id="192" name="Rounded Rectangle 191">
            <a:extLst>
              <a:ext uri="{FF2B5EF4-FFF2-40B4-BE49-F238E27FC236}">
                <a16:creationId xmlns:a16="http://schemas.microsoft.com/office/drawing/2014/main" id="{C6A2A8E2-31EF-B835-261E-FA64BA272B5B}"/>
              </a:ext>
            </a:extLst>
          </p:cNvPr>
          <p:cNvSpPr/>
          <p:nvPr/>
        </p:nvSpPr>
        <p:spPr>
          <a:xfrm>
            <a:off x="7532924" y="4407886"/>
            <a:ext cx="1731292" cy="532778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33"/>
              </a:lnSpc>
            </a:pPr>
            <a:r>
              <a:rPr lang="en-US" b="1" spc="-68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Latin America</a:t>
            </a:r>
          </a:p>
          <a:p>
            <a:pPr algn="ctr">
              <a:lnSpc>
                <a:spcPts val="1533"/>
              </a:lnSpc>
            </a:pPr>
            <a:r>
              <a:rPr lang="en-US" sz="1200" spc="-50" dirty="0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24 countries</a:t>
            </a:r>
          </a:p>
        </p:txBody>
      </p:sp>
      <p:sp>
        <p:nvSpPr>
          <p:cNvPr id="193" name="Rounded Rectangle 192">
            <a:extLst>
              <a:ext uri="{FF2B5EF4-FFF2-40B4-BE49-F238E27FC236}">
                <a16:creationId xmlns:a16="http://schemas.microsoft.com/office/drawing/2014/main" id="{9BB45AE3-A16B-3CB6-AED0-AB7A5716675A}"/>
              </a:ext>
            </a:extLst>
          </p:cNvPr>
          <p:cNvSpPr/>
          <p:nvPr/>
        </p:nvSpPr>
        <p:spPr>
          <a:xfrm>
            <a:off x="9667890" y="4412755"/>
            <a:ext cx="1731292" cy="532778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33"/>
              </a:lnSpc>
            </a:pPr>
            <a:r>
              <a:rPr lang="en-US" b="1" spc="-68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Middle East</a:t>
            </a:r>
          </a:p>
          <a:p>
            <a:pPr algn="ctr">
              <a:lnSpc>
                <a:spcPts val="1533"/>
              </a:lnSpc>
            </a:pPr>
            <a:r>
              <a:rPr lang="en-US" sz="1200" spc="-50" dirty="0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5 countries</a:t>
            </a:r>
          </a:p>
        </p:txBody>
      </p:sp>
      <p:sp>
        <p:nvSpPr>
          <p:cNvPr id="194" name="Rounded Rectangle 193">
            <a:extLst>
              <a:ext uri="{FF2B5EF4-FFF2-40B4-BE49-F238E27FC236}">
                <a16:creationId xmlns:a16="http://schemas.microsoft.com/office/drawing/2014/main" id="{346BA445-8FE8-1072-528B-91C0E42D826C}"/>
              </a:ext>
            </a:extLst>
          </p:cNvPr>
          <p:cNvSpPr/>
          <p:nvPr/>
        </p:nvSpPr>
        <p:spPr>
          <a:xfrm>
            <a:off x="1122352" y="5865707"/>
            <a:ext cx="1283018" cy="532778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33"/>
              </a:lnSpc>
            </a:pPr>
            <a:r>
              <a:rPr lang="en-US" sz="1600" b="1" spc="-68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Balkans</a:t>
            </a:r>
          </a:p>
        </p:txBody>
      </p:sp>
      <p:sp>
        <p:nvSpPr>
          <p:cNvPr id="195" name="Rounded Rectangle 194">
            <a:extLst>
              <a:ext uri="{FF2B5EF4-FFF2-40B4-BE49-F238E27FC236}">
                <a16:creationId xmlns:a16="http://schemas.microsoft.com/office/drawing/2014/main" id="{9933E763-D8AD-0B4E-48D0-42C41F8172C4}"/>
              </a:ext>
            </a:extLst>
          </p:cNvPr>
          <p:cNvSpPr/>
          <p:nvPr/>
        </p:nvSpPr>
        <p:spPr>
          <a:xfrm>
            <a:off x="2445332" y="5879843"/>
            <a:ext cx="1283018" cy="532778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33"/>
              </a:lnSpc>
            </a:pPr>
            <a:r>
              <a:rPr lang="en-US" sz="1600" b="1" spc="-68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Belgium &amp; France</a:t>
            </a:r>
          </a:p>
        </p:txBody>
      </p:sp>
      <p:sp>
        <p:nvSpPr>
          <p:cNvPr id="196" name="Rounded Rectangle 195">
            <a:extLst>
              <a:ext uri="{FF2B5EF4-FFF2-40B4-BE49-F238E27FC236}">
                <a16:creationId xmlns:a16="http://schemas.microsoft.com/office/drawing/2014/main" id="{B2D520A8-3811-33C0-6C41-FEE82A0754A5}"/>
              </a:ext>
            </a:extLst>
          </p:cNvPr>
          <p:cNvSpPr/>
          <p:nvPr/>
        </p:nvSpPr>
        <p:spPr>
          <a:xfrm>
            <a:off x="3768312" y="5879455"/>
            <a:ext cx="1283018" cy="532778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33"/>
              </a:lnSpc>
            </a:pPr>
            <a:r>
              <a:rPr lang="en-US" sz="1600" b="1" spc="-68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Portugal</a:t>
            </a:r>
          </a:p>
        </p:txBody>
      </p:sp>
      <p:sp>
        <p:nvSpPr>
          <p:cNvPr id="197" name="Rounded Rectangle 196">
            <a:extLst>
              <a:ext uri="{FF2B5EF4-FFF2-40B4-BE49-F238E27FC236}">
                <a16:creationId xmlns:a16="http://schemas.microsoft.com/office/drawing/2014/main" id="{D2CC63B3-A928-ACD4-5DBF-28679D97F2F5}"/>
              </a:ext>
            </a:extLst>
          </p:cNvPr>
          <p:cNvSpPr/>
          <p:nvPr/>
        </p:nvSpPr>
        <p:spPr>
          <a:xfrm>
            <a:off x="5091292" y="5879455"/>
            <a:ext cx="1283018" cy="532778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33"/>
              </a:lnSpc>
            </a:pPr>
            <a:r>
              <a:rPr lang="en-US" sz="1600" b="1" spc="-68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Scandinavia</a:t>
            </a:r>
          </a:p>
        </p:txBody>
      </p:sp>
      <p:sp>
        <p:nvSpPr>
          <p:cNvPr id="198" name="Rounded Rectangle 197">
            <a:extLst>
              <a:ext uri="{FF2B5EF4-FFF2-40B4-BE49-F238E27FC236}">
                <a16:creationId xmlns:a16="http://schemas.microsoft.com/office/drawing/2014/main" id="{EEB196B3-410A-2DB6-D1CB-45886500995F}"/>
              </a:ext>
            </a:extLst>
          </p:cNvPr>
          <p:cNvSpPr/>
          <p:nvPr/>
        </p:nvSpPr>
        <p:spPr>
          <a:xfrm>
            <a:off x="6414272" y="5871203"/>
            <a:ext cx="1283018" cy="532778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33"/>
              </a:lnSpc>
            </a:pPr>
            <a:r>
              <a:rPr lang="en-US" sz="1600" b="1" spc="-68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Spain</a:t>
            </a:r>
          </a:p>
        </p:txBody>
      </p:sp>
      <p:cxnSp>
        <p:nvCxnSpPr>
          <p:cNvPr id="199" name="Elbow Connector 198">
            <a:extLst>
              <a:ext uri="{FF2B5EF4-FFF2-40B4-BE49-F238E27FC236}">
                <a16:creationId xmlns:a16="http://schemas.microsoft.com/office/drawing/2014/main" id="{3BF3A731-2CFF-4618-92B3-66B3E1928A44}"/>
              </a:ext>
            </a:extLst>
          </p:cNvPr>
          <p:cNvCxnSpPr>
            <a:cxnSpLocks/>
            <a:stCxn id="178" idx="2"/>
            <a:endCxn id="168" idx="0"/>
          </p:cNvCxnSpPr>
          <p:nvPr/>
        </p:nvCxnSpPr>
        <p:spPr>
          <a:xfrm rot="5400000">
            <a:off x="7947600" y="1879182"/>
            <a:ext cx="300764" cy="373940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Elbow Connector 201">
            <a:extLst>
              <a:ext uri="{FF2B5EF4-FFF2-40B4-BE49-F238E27FC236}">
                <a16:creationId xmlns:a16="http://schemas.microsoft.com/office/drawing/2014/main" id="{4BA98DEA-8512-8EDF-16B3-F02E0F84D5CF}"/>
              </a:ext>
            </a:extLst>
          </p:cNvPr>
          <p:cNvCxnSpPr>
            <a:cxnSpLocks/>
            <a:stCxn id="191" idx="2"/>
            <a:endCxn id="148" idx="0"/>
          </p:cNvCxnSpPr>
          <p:nvPr/>
        </p:nvCxnSpPr>
        <p:spPr>
          <a:xfrm rot="5400000">
            <a:off x="5109058" y="4239424"/>
            <a:ext cx="453306" cy="1855787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Rounded Rectangle 208">
            <a:extLst>
              <a:ext uri="{FF2B5EF4-FFF2-40B4-BE49-F238E27FC236}">
                <a16:creationId xmlns:a16="http://schemas.microsoft.com/office/drawing/2014/main" id="{929C0E87-974D-ECBF-7311-A18C9E0A10E3}"/>
              </a:ext>
            </a:extLst>
          </p:cNvPr>
          <p:cNvSpPr/>
          <p:nvPr/>
        </p:nvSpPr>
        <p:spPr>
          <a:xfrm>
            <a:off x="10124622" y="5814059"/>
            <a:ext cx="1010063" cy="314604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33"/>
              </a:lnSpc>
            </a:pPr>
            <a:r>
              <a:rPr lang="en-US" sz="1200" b="1" spc="-68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Hungary</a:t>
            </a:r>
          </a:p>
        </p:txBody>
      </p:sp>
      <p:sp>
        <p:nvSpPr>
          <p:cNvPr id="210" name="Rounded Rectangle 209">
            <a:extLst>
              <a:ext uri="{FF2B5EF4-FFF2-40B4-BE49-F238E27FC236}">
                <a16:creationId xmlns:a16="http://schemas.microsoft.com/office/drawing/2014/main" id="{E318DCAC-E6FE-DEC1-D22C-1D0FAE2E15B5}"/>
              </a:ext>
            </a:extLst>
          </p:cNvPr>
          <p:cNvSpPr/>
          <p:nvPr/>
        </p:nvSpPr>
        <p:spPr>
          <a:xfrm>
            <a:off x="8919923" y="5814059"/>
            <a:ext cx="1010063" cy="314604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33"/>
              </a:lnSpc>
            </a:pPr>
            <a:r>
              <a:rPr lang="en-US" sz="1200" b="1" spc="-68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Albania</a:t>
            </a:r>
          </a:p>
        </p:txBody>
      </p:sp>
      <p:sp>
        <p:nvSpPr>
          <p:cNvPr id="211" name="Rounded Rectangle 210">
            <a:extLst>
              <a:ext uri="{FF2B5EF4-FFF2-40B4-BE49-F238E27FC236}">
                <a16:creationId xmlns:a16="http://schemas.microsoft.com/office/drawing/2014/main" id="{030E6DD1-6FA8-AACE-1604-4588DC5D145F}"/>
              </a:ext>
            </a:extLst>
          </p:cNvPr>
          <p:cNvSpPr/>
          <p:nvPr/>
        </p:nvSpPr>
        <p:spPr>
          <a:xfrm>
            <a:off x="8919922" y="6174810"/>
            <a:ext cx="1010063" cy="314604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33"/>
              </a:lnSpc>
            </a:pPr>
            <a:r>
              <a:rPr lang="en-US" sz="1200" b="1" spc="-68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Greece</a:t>
            </a:r>
          </a:p>
        </p:txBody>
      </p:sp>
      <p:sp>
        <p:nvSpPr>
          <p:cNvPr id="212" name="Rounded Rectangle 211">
            <a:extLst>
              <a:ext uri="{FF2B5EF4-FFF2-40B4-BE49-F238E27FC236}">
                <a16:creationId xmlns:a16="http://schemas.microsoft.com/office/drawing/2014/main" id="{5D8B031C-172D-75E7-0A42-432B09D445FE}"/>
              </a:ext>
            </a:extLst>
          </p:cNvPr>
          <p:cNvSpPr/>
          <p:nvPr/>
        </p:nvSpPr>
        <p:spPr>
          <a:xfrm>
            <a:off x="10124622" y="6174810"/>
            <a:ext cx="1010063" cy="314604"/>
          </a:xfrm>
          <a:prstGeom prst="roundRect">
            <a:avLst>
              <a:gd name="adj" fmla="val 42965"/>
            </a:avLst>
          </a:prstGeom>
          <a:solidFill>
            <a:srgbClr val="4A57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33"/>
              </a:lnSpc>
            </a:pPr>
            <a:r>
              <a:rPr lang="en-US" sz="1200" spc="-68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more…</a:t>
            </a:r>
          </a:p>
        </p:txBody>
      </p:sp>
      <p:cxnSp>
        <p:nvCxnSpPr>
          <p:cNvPr id="213" name="Elbow Connector 212">
            <a:extLst>
              <a:ext uri="{FF2B5EF4-FFF2-40B4-BE49-F238E27FC236}">
                <a16:creationId xmlns:a16="http://schemas.microsoft.com/office/drawing/2014/main" id="{8452F937-C049-CF0B-0B3A-D44A2D022FE1}"/>
              </a:ext>
            </a:extLst>
          </p:cNvPr>
          <p:cNvCxnSpPr>
            <a:cxnSpLocks/>
            <a:stCxn id="191" idx="2"/>
            <a:endCxn id="206" idx="0"/>
          </p:cNvCxnSpPr>
          <p:nvPr/>
        </p:nvCxnSpPr>
        <p:spPr>
          <a:xfrm rot="16200000" flipH="1">
            <a:off x="7909117" y="3295150"/>
            <a:ext cx="453306" cy="3744333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TextBox 216">
            <a:extLst>
              <a:ext uri="{FF2B5EF4-FFF2-40B4-BE49-F238E27FC236}">
                <a16:creationId xmlns:a16="http://schemas.microsoft.com/office/drawing/2014/main" id="{225B951E-F0ED-B2E1-26C7-C5AB756C4914}"/>
              </a:ext>
            </a:extLst>
          </p:cNvPr>
          <p:cNvSpPr txBox="1"/>
          <p:nvPr/>
        </p:nvSpPr>
        <p:spPr>
          <a:xfrm>
            <a:off x="792781" y="185947"/>
            <a:ext cx="37444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cap="all" spc="-75" dirty="0" err="1">
                <a:solidFill>
                  <a:schemeClr val="bg2">
                    <a:lumMod val="50000"/>
                  </a:schemeClr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Mchoro</a:t>
            </a:r>
            <a:r>
              <a:rPr lang="en-US" sz="2400" b="1" cap="all" spc="-75" dirty="0">
                <a:solidFill>
                  <a:schemeClr val="bg2">
                    <a:lumMod val="50000"/>
                  </a:schemeClr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 </a:t>
            </a:r>
            <a:r>
              <a:rPr lang="en-US" sz="2400" b="1" cap="all" spc="-75" dirty="0" err="1">
                <a:solidFill>
                  <a:schemeClr val="bg2">
                    <a:lumMod val="50000"/>
                  </a:schemeClr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wa</a:t>
            </a:r>
            <a:r>
              <a:rPr lang="en-US" sz="2400" b="1" cap="all" spc="-75" dirty="0">
                <a:solidFill>
                  <a:schemeClr val="bg2">
                    <a:lumMod val="50000"/>
                  </a:schemeClr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 Shirika</a:t>
            </a:r>
            <a:endParaRPr lang="pt-BR" sz="2400" cap="all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D76C17B-839B-49A0-2703-CD71B7807EC5}"/>
              </a:ext>
            </a:extLst>
          </p:cNvPr>
          <p:cNvSpPr/>
          <p:nvPr/>
        </p:nvSpPr>
        <p:spPr>
          <a:xfrm>
            <a:off x="5091292" y="5879454"/>
            <a:ext cx="1283018" cy="532778"/>
          </a:xfrm>
          <a:prstGeom prst="roundRect">
            <a:avLst>
              <a:gd name="adj" fmla="val 42965"/>
            </a:avLst>
          </a:prstGeom>
          <a:solidFill>
            <a:srgbClr val="5E8A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33"/>
              </a:lnSpc>
            </a:pPr>
            <a:r>
              <a:rPr lang="en-US" sz="1600" b="1" spc="-68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Scandinavia</a:t>
            </a:r>
          </a:p>
        </p:txBody>
      </p:sp>
    </p:spTree>
    <p:extLst>
      <p:ext uri="{BB962C8B-B14F-4D97-AF65-F5344CB8AC3E}">
        <p14:creationId xmlns:p14="http://schemas.microsoft.com/office/powerpoint/2010/main" val="362927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" presetClass="entr" presetSubtype="1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500"/>
                            </p:stCondLst>
                            <p:childTnLst>
                              <p:par>
                                <p:cTn id="1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" grpId="0" animBg="1"/>
      <p:bldP spid="167" grpId="0" animBg="1"/>
      <p:bldP spid="168" grpId="0" animBg="1"/>
      <p:bldP spid="143" grpId="0" animBg="1"/>
      <p:bldP spid="148" grpId="0" animBg="1"/>
      <p:bldP spid="102" grpId="0"/>
      <p:bldP spid="130" grpId="0"/>
      <p:bldP spid="131" grpId="0"/>
      <p:bldP spid="132" grpId="0"/>
      <p:bldP spid="138" grpId="0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209" grpId="0" animBg="1"/>
      <p:bldP spid="210" grpId="0" animBg="1"/>
      <p:bldP spid="211" grpId="0" animBg="1"/>
      <p:bldP spid="212" grpId="0" animBg="1"/>
      <p:bldP spid="3" grpId="0" animBg="1"/>
      <p:bldP spid="3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6B9A389-6016-E440-BDDD-3A6CD2EEF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17" y="532660"/>
            <a:ext cx="10515600" cy="102442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Shirika la Jumla</a:t>
            </a:r>
            <a:br>
              <a:rPr lang="en-US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en-US" sz="2700" b="1" dirty="0">
                <a:latin typeface="+mn-lt"/>
              </a:rPr>
              <a:t>¶200 </a:t>
            </a:r>
            <a:br>
              <a:rPr lang="en-US" b="1" dirty="0">
                <a:latin typeface="+mn-lt"/>
              </a:rPr>
            </a:br>
            <a:endParaRPr lang="en-US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4F14C4-9D6A-CC44-A1C2-AFB4F1471F30}"/>
              </a:ext>
            </a:extLst>
          </p:cNvPr>
          <p:cNvSpPr/>
          <p:nvPr/>
        </p:nvSpPr>
        <p:spPr>
          <a:xfrm>
            <a:off x="890953" y="1217066"/>
            <a:ext cx="1073413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A. </a:t>
            </a:r>
            <a:r>
              <a:rPr lang="en-US" b="1" dirty="0" err="1"/>
              <a:t>Mabaraza</a:t>
            </a:r>
            <a:r>
              <a:rPr lang="en-US" b="1" dirty="0"/>
              <a:t> </a:t>
            </a:r>
            <a:r>
              <a:rPr lang="en-US" b="1" dirty="0" err="1"/>
              <a:t>ya</a:t>
            </a:r>
            <a:r>
              <a:rPr lang="en-US" b="1" dirty="0"/>
              <a:t> </a:t>
            </a:r>
            <a:r>
              <a:rPr lang="en-US" b="1" dirty="0" err="1"/>
              <a:t>mwaka</a:t>
            </a:r>
            <a:r>
              <a:rPr lang="en-US" b="1" dirty="0"/>
              <a:t>  </a:t>
            </a:r>
          </a:p>
          <a:p>
            <a:r>
              <a:rPr lang="en-US" dirty="0" err="1"/>
              <a:t>Mabaraza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kila</a:t>
            </a:r>
            <a:r>
              <a:rPr lang="en-US" dirty="0"/>
              <a:t> </a:t>
            </a:r>
            <a:r>
              <a:rPr lang="en-US" dirty="0" err="1"/>
              <a:t>mwaka</a:t>
            </a:r>
            <a:r>
              <a:rPr lang="en-US" dirty="0"/>
              <a:t> </a:t>
            </a:r>
            <a:r>
              <a:rPr lang="en-US" dirty="0" err="1"/>
              <a:t>ndio</a:t>
            </a:r>
            <a:r>
              <a:rPr lang="en-US" dirty="0"/>
              <a:t> </a:t>
            </a:r>
            <a:r>
              <a:rPr lang="en-US" dirty="0" err="1"/>
              <a:t>mpangilio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kawaida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Shirika Huru la Methodist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ngazi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mkoa</a:t>
            </a:r>
            <a:r>
              <a:rPr lang="en-US" dirty="0"/>
              <a:t> </a:t>
            </a:r>
            <a:r>
              <a:rPr lang="en-US" dirty="0" err="1"/>
              <a:t>ambayo</a:t>
            </a:r>
            <a:r>
              <a:rPr lang="en-US" dirty="0"/>
              <a:t> </a:t>
            </a:r>
            <a:r>
              <a:rPr lang="en-US" dirty="0" err="1"/>
              <a:t>hutoa</a:t>
            </a:r>
            <a:r>
              <a:rPr lang="en-US" dirty="0"/>
              <a:t> </a:t>
            </a:r>
            <a:r>
              <a:rPr lang="en-US" dirty="0" err="1"/>
              <a:t>huduma</a:t>
            </a:r>
            <a:r>
              <a:rPr lang="en-US" dirty="0"/>
              <a:t> </a:t>
            </a:r>
            <a:r>
              <a:rPr lang="en-US" dirty="0" err="1"/>
              <a:t>nzuri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wahudumu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makanisa</a:t>
            </a:r>
            <a:r>
              <a:rPr lang="en-US" dirty="0"/>
              <a:t>, </a:t>
            </a:r>
            <a:r>
              <a:rPr lang="en-US" dirty="0" err="1"/>
              <a:t>pamoja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mfumo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upanuzi</a:t>
            </a:r>
            <a:r>
              <a:rPr lang="en-US" dirty="0"/>
              <a:t> </a:t>
            </a:r>
            <a:r>
              <a:rPr lang="en-US" dirty="0" err="1"/>
              <a:t>mzuri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ufalme</a:t>
            </a:r>
            <a:r>
              <a:rPr lang="en-US" dirty="0"/>
              <a:t>. Kila </a:t>
            </a:r>
            <a:r>
              <a:rPr lang="en-US" dirty="0" err="1"/>
              <a:t>mkutano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kila</a:t>
            </a:r>
            <a:r>
              <a:rPr lang="en-US" dirty="0"/>
              <a:t> </a:t>
            </a:r>
            <a:r>
              <a:rPr lang="en-US" dirty="0" err="1"/>
              <a:t>mwaka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Shirika Huru la Methodist </a:t>
            </a:r>
            <a:r>
              <a:rPr lang="en-US" dirty="0" err="1"/>
              <a:t>utakuwa</a:t>
            </a:r>
            <a:r>
              <a:rPr lang="en-US" dirty="0"/>
              <a:t> </a:t>
            </a:r>
            <a:r>
              <a:rPr lang="en-US" dirty="0" err="1"/>
              <a:t>mshiriki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Baraza </a:t>
            </a:r>
            <a:r>
              <a:rPr lang="en-US" dirty="0" err="1"/>
              <a:t>kuu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B. </a:t>
            </a:r>
            <a:r>
              <a:rPr lang="en-US" b="1" dirty="0" err="1"/>
              <a:t>Mabaraza</a:t>
            </a:r>
            <a:r>
              <a:rPr lang="en-US" b="1" dirty="0"/>
              <a:t> </a:t>
            </a:r>
            <a:r>
              <a:rPr lang="en-US" b="1" dirty="0" err="1"/>
              <a:t>Makuu</a:t>
            </a:r>
            <a:r>
              <a:rPr lang="en-US" b="1" dirty="0"/>
              <a:t>  </a:t>
            </a:r>
          </a:p>
          <a:p>
            <a:r>
              <a:rPr lang="en-US" dirty="0" err="1"/>
              <a:t>Mabaraza</a:t>
            </a:r>
            <a:r>
              <a:rPr lang="en-US" dirty="0"/>
              <a:t> </a:t>
            </a:r>
            <a:r>
              <a:rPr lang="en-US" dirty="0" err="1"/>
              <a:t>makuu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vyombo</a:t>
            </a:r>
            <a:r>
              <a:rPr lang="en-US" dirty="0"/>
              <a:t> </a:t>
            </a:r>
            <a:r>
              <a:rPr lang="en-US" dirty="0" err="1"/>
              <a:t>vya</a:t>
            </a:r>
            <a:r>
              <a:rPr lang="en-US" dirty="0"/>
              <a:t> </a:t>
            </a:r>
            <a:r>
              <a:rPr lang="en-US" dirty="0" err="1"/>
              <a:t>uongozi</a:t>
            </a:r>
            <a:r>
              <a:rPr lang="en-US" dirty="0"/>
              <a:t> </a:t>
            </a:r>
            <a:r>
              <a:rPr lang="en-US" dirty="0" err="1"/>
              <a:t>vya</a:t>
            </a:r>
            <a:r>
              <a:rPr lang="en-US" dirty="0"/>
              <a:t> Shirika Huru la Methodist. Kila Baraza </a:t>
            </a:r>
            <a:r>
              <a:rPr lang="en-US" dirty="0" err="1"/>
              <a:t>kuu</a:t>
            </a:r>
            <a:r>
              <a:rPr lang="en-US" dirty="0"/>
              <a:t> </a:t>
            </a:r>
            <a:r>
              <a:rPr lang="en-US" dirty="0" err="1"/>
              <a:t>litakuwa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angalau</a:t>
            </a:r>
            <a:r>
              <a:rPr lang="en-US" dirty="0"/>
              <a:t> Baraza </a:t>
            </a:r>
            <a:r>
              <a:rPr lang="en-US" dirty="0" err="1"/>
              <a:t>moja</a:t>
            </a:r>
            <a:r>
              <a:rPr lang="en-US" dirty="0"/>
              <a:t> la </a:t>
            </a:r>
            <a:r>
              <a:rPr lang="en-US" dirty="0" err="1"/>
              <a:t>kila</a:t>
            </a:r>
            <a:r>
              <a:rPr lang="en-US" dirty="0"/>
              <a:t> </a:t>
            </a:r>
            <a:r>
              <a:rPr lang="en-US" dirty="0" err="1"/>
              <a:t>mwaka</a:t>
            </a:r>
            <a:r>
              <a:rPr lang="en-US" dirty="0"/>
              <a:t> au </a:t>
            </a:r>
            <a:r>
              <a:rPr lang="en-US" dirty="0" err="1"/>
              <a:t>inaweza</a:t>
            </a:r>
            <a:r>
              <a:rPr lang="en-US" dirty="0"/>
              <a:t>, </a:t>
            </a:r>
            <a:r>
              <a:rPr lang="en-US" dirty="0" err="1"/>
              <a:t>wakati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lazima</a:t>
            </a:r>
            <a:r>
              <a:rPr lang="en-US" dirty="0"/>
              <a:t>, </a:t>
            </a:r>
            <a:r>
              <a:rPr lang="en-US" dirty="0" err="1"/>
              <a:t>kutoa</a:t>
            </a:r>
            <a:r>
              <a:rPr lang="en-US" dirty="0"/>
              <a:t> </a:t>
            </a:r>
            <a:r>
              <a:rPr lang="en-US" dirty="0" err="1"/>
              <a:t>utoaji</a:t>
            </a:r>
            <a:r>
              <a:rPr lang="en-US" dirty="0"/>
              <a:t> </a:t>
            </a:r>
            <a:r>
              <a:rPr lang="en-US" dirty="0" err="1"/>
              <a:t>mbadala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kutunza</a:t>
            </a:r>
            <a:r>
              <a:rPr lang="en-US" dirty="0"/>
              <a:t> </a:t>
            </a:r>
            <a:r>
              <a:rPr lang="en-US" dirty="0" err="1"/>
              <a:t>kazi</a:t>
            </a:r>
            <a:r>
              <a:rPr lang="en-US" dirty="0"/>
              <a:t> za Baraza la </a:t>
            </a:r>
            <a:r>
              <a:rPr lang="en-US" dirty="0" err="1"/>
              <a:t>kila</a:t>
            </a:r>
            <a:r>
              <a:rPr lang="en-US" dirty="0"/>
              <a:t> </a:t>
            </a:r>
            <a:r>
              <a:rPr lang="en-US" dirty="0" err="1"/>
              <a:t>mwaka</a:t>
            </a:r>
            <a:r>
              <a:rPr lang="en-US" dirty="0"/>
              <a:t> </a:t>
            </a:r>
            <a:r>
              <a:rPr lang="en-US" dirty="0" err="1"/>
              <a:t>kama</a:t>
            </a:r>
            <a:r>
              <a:rPr lang="en-US" dirty="0"/>
              <a:t> </a:t>
            </a:r>
            <a:r>
              <a:rPr lang="en-US" dirty="0" err="1"/>
              <a:t>ilivyoelezwa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¶220.B. (Angalia </a:t>
            </a:r>
            <a:r>
              <a:rPr lang="en-US" dirty="0" err="1"/>
              <a:t>maelezo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¶220-222).</a:t>
            </a:r>
          </a:p>
          <a:p>
            <a:endParaRPr lang="en-US" b="1" dirty="0"/>
          </a:p>
          <a:p>
            <a:r>
              <a:rPr lang="en-US" b="1" dirty="0"/>
              <a:t>C. Baraza </a:t>
            </a:r>
            <a:r>
              <a:rPr lang="en-US" b="1" dirty="0" err="1"/>
              <a:t>kuu</a:t>
            </a:r>
            <a:r>
              <a:rPr lang="en-US" b="1" dirty="0"/>
              <a:t> la </a:t>
            </a:r>
            <a:r>
              <a:rPr lang="en-US" b="1" dirty="0" err="1"/>
              <a:t>Ulimwengu</a:t>
            </a:r>
            <a:r>
              <a:rPr lang="en-US" b="1" dirty="0"/>
              <a:t>  </a:t>
            </a:r>
          </a:p>
          <a:p>
            <a:r>
              <a:rPr lang="en-US" dirty="0"/>
              <a:t>Baraza </a:t>
            </a:r>
            <a:r>
              <a:rPr lang="en-US" dirty="0" err="1"/>
              <a:t>kuu</a:t>
            </a:r>
            <a:r>
              <a:rPr lang="en-US" dirty="0"/>
              <a:t> la </a:t>
            </a:r>
            <a:r>
              <a:rPr lang="en-US" dirty="0" err="1"/>
              <a:t>Ulimwengu</a:t>
            </a:r>
            <a:r>
              <a:rPr lang="en-US" dirty="0"/>
              <a:t> la Shirika Huru la Methodist </a:t>
            </a:r>
            <a:r>
              <a:rPr lang="en-US" dirty="0" err="1"/>
              <a:t>lipo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kuratibu</a:t>
            </a:r>
            <a:r>
              <a:rPr lang="en-US" dirty="0"/>
              <a:t> </a:t>
            </a:r>
            <a:r>
              <a:rPr lang="en-US" dirty="0" err="1"/>
              <a:t>maono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Mabaraza</a:t>
            </a:r>
            <a:r>
              <a:rPr lang="en-US" dirty="0"/>
              <a:t> </a:t>
            </a:r>
            <a:r>
              <a:rPr lang="en-US" dirty="0" err="1"/>
              <a:t>makuu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kuwezesha</a:t>
            </a:r>
            <a:r>
              <a:rPr lang="en-US" dirty="0"/>
              <a:t> </a:t>
            </a:r>
            <a:r>
              <a:rPr lang="en-US" dirty="0" err="1"/>
              <a:t>mawasiliano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mahusiano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ushirika</a:t>
            </a:r>
            <a:r>
              <a:rPr lang="en-US" dirty="0"/>
              <a:t> </a:t>
            </a:r>
            <a:r>
              <a:rPr lang="en-US" dirty="0" err="1"/>
              <a:t>kati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viongozi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mabaraza</a:t>
            </a:r>
            <a:r>
              <a:rPr lang="en-US" dirty="0"/>
              <a:t> </a:t>
            </a:r>
            <a:r>
              <a:rPr lang="en-US" dirty="0" err="1"/>
              <a:t>makuu</a:t>
            </a:r>
            <a:r>
              <a:rPr lang="en-US" dirty="0"/>
              <a:t>. Pia </a:t>
            </a:r>
            <a:r>
              <a:rPr lang="en-US" dirty="0" err="1"/>
              <a:t>hurahisisha</a:t>
            </a:r>
            <a:r>
              <a:rPr lang="en-US" dirty="0"/>
              <a:t> </a:t>
            </a:r>
            <a:r>
              <a:rPr lang="en-US" dirty="0" err="1"/>
              <a:t>utatuzi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masuala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kikatiba</a:t>
            </a:r>
            <a:r>
              <a:rPr lang="en-US" dirty="0"/>
              <a:t>. (Angalia </a:t>
            </a:r>
            <a:r>
              <a:rPr lang="en-US" dirty="0" err="1"/>
              <a:t>maelezo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¶230). Zaidi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hayo</a:t>
            </a:r>
            <a:r>
              <a:rPr lang="en-US" dirty="0"/>
              <a:t>, Baraza Kuu la </a:t>
            </a:r>
            <a:r>
              <a:rPr lang="en-US" dirty="0" err="1"/>
              <a:t>Ulimwengu</a:t>
            </a:r>
            <a:r>
              <a:rPr lang="en-US" dirty="0"/>
              <a:t> </a:t>
            </a:r>
            <a:r>
              <a:rPr lang="en-US" dirty="0" err="1"/>
              <a:t>linahimiza</a:t>
            </a:r>
            <a:r>
              <a:rPr lang="en-US" dirty="0"/>
              <a:t> </a:t>
            </a:r>
            <a:r>
              <a:rPr lang="en-US" dirty="0" err="1"/>
              <a:t>Mabaraza</a:t>
            </a:r>
            <a:r>
              <a:rPr lang="en-US" dirty="0"/>
              <a:t> </a:t>
            </a:r>
            <a:r>
              <a:rPr lang="en-US" dirty="0" err="1"/>
              <a:t>makuu</a:t>
            </a:r>
            <a:r>
              <a:rPr lang="en-US" dirty="0"/>
              <a:t> </a:t>
            </a:r>
            <a:r>
              <a:rPr lang="en-US" dirty="0" err="1"/>
              <a:t>yake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washirika</a:t>
            </a:r>
            <a:r>
              <a:rPr lang="en-US" dirty="0"/>
              <a:t> </a:t>
            </a:r>
            <a:r>
              <a:rPr lang="en-US" dirty="0" err="1"/>
              <a:t>kufanya</a:t>
            </a:r>
            <a:r>
              <a:rPr lang="en-US" dirty="0"/>
              <a:t> </a:t>
            </a:r>
            <a:r>
              <a:rPr lang="en-US" dirty="0" err="1"/>
              <a:t>kazi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ushirika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Baraza la </a:t>
            </a:r>
            <a:r>
              <a:rPr lang="en-US" dirty="0" err="1"/>
              <a:t>kila</a:t>
            </a:r>
            <a:r>
              <a:rPr lang="en-US" dirty="0"/>
              <a:t> </a:t>
            </a:r>
            <a:r>
              <a:rPr lang="en-US" dirty="0" err="1"/>
              <a:t>mwaka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/ au </a:t>
            </a:r>
            <a:r>
              <a:rPr lang="en-US" dirty="0" err="1"/>
              <a:t>Mabaraza</a:t>
            </a:r>
            <a:r>
              <a:rPr lang="en-US" dirty="0"/>
              <a:t> </a:t>
            </a:r>
            <a:r>
              <a:rPr lang="en-US" dirty="0" err="1"/>
              <a:t>makuu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kushirikiana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njia</a:t>
            </a:r>
            <a:r>
              <a:rPr lang="en-US" dirty="0"/>
              <a:t> </a:t>
            </a:r>
            <a:r>
              <a:rPr lang="en-US" dirty="0" err="1"/>
              <a:t>ambazo</a:t>
            </a:r>
            <a:r>
              <a:rPr lang="en-US" dirty="0"/>
              <a:t> </a:t>
            </a:r>
            <a:r>
              <a:rPr lang="en-US" dirty="0" err="1"/>
              <a:t>zinatimiza</a:t>
            </a:r>
            <a:r>
              <a:rPr lang="en-US" dirty="0"/>
              <a:t> Ujumbe Kuu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kufanya</a:t>
            </a:r>
            <a:r>
              <a:rPr lang="en-US" dirty="0"/>
              <a:t> </a:t>
            </a:r>
            <a:r>
              <a:rPr lang="en-US" dirty="0" err="1"/>
              <a:t>Mataifa</a:t>
            </a:r>
            <a:r>
              <a:rPr lang="en-US" dirty="0"/>
              <a:t> yote </a:t>
            </a:r>
            <a:r>
              <a:rPr lang="en-US" dirty="0" err="1"/>
              <a:t>kuwa</a:t>
            </a:r>
            <a:r>
              <a:rPr lang="en-US" dirty="0"/>
              <a:t> </a:t>
            </a:r>
            <a:r>
              <a:rPr lang="en-US" dirty="0" err="1"/>
              <a:t>wanafunzi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FAA466-945D-8CCC-6FA8-70924BCDD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7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6B9A389-6016-E440-BDDD-3A6CD2EEF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17" y="231519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Shirika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4F14C4-9D6A-CC44-A1C2-AFB4F1471F30}"/>
              </a:ext>
            </a:extLst>
          </p:cNvPr>
          <p:cNvSpPr/>
          <p:nvPr/>
        </p:nvSpPr>
        <p:spPr>
          <a:xfrm>
            <a:off x="566917" y="1396449"/>
            <a:ext cx="11058166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Mawaziri</a:t>
            </a:r>
            <a:r>
              <a:rPr lang="en-US" sz="2800" b="1" dirty="0"/>
              <a:t> </a:t>
            </a:r>
            <a:r>
              <a:rPr lang="en-US" sz="2800" b="1" dirty="0" err="1"/>
              <a:t>na</a:t>
            </a:r>
            <a:r>
              <a:rPr lang="en-US" sz="2800" b="1" dirty="0"/>
              <a:t> </a:t>
            </a:r>
            <a:r>
              <a:rPr lang="en-US" sz="2800" b="1" dirty="0" err="1"/>
              <a:t>Wajumbe</a:t>
            </a:r>
            <a:r>
              <a:rPr lang="en-US" sz="2800" b="1" dirty="0"/>
              <a:t> </a:t>
            </a:r>
            <a:r>
              <a:rPr lang="en-US" sz="2800" b="1" dirty="0" err="1"/>
              <a:t>wasiokuwa</a:t>
            </a:r>
            <a:r>
              <a:rPr lang="en-US" sz="2800" b="1" dirty="0"/>
              <a:t> </a:t>
            </a:r>
            <a:r>
              <a:rPr lang="en-US" sz="2800" b="1" dirty="0" err="1"/>
              <a:t>wachungaji</a:t>
            </a:r>
            <a:r>
              <a:rPr lang="en-US" sz="2800" b="1" dirty="0"/>
              <a:t> </a:t>
            </a:r>
          </a:p>
          <a:p>
            <a:r>
              <a:rPr lang="pt-BR" sz="2400" b="1" dirty="0"/>
              <a:t>¶5010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PT" sz="1100" b="1" dirty="0"/>
          </a:p>
          <a:p>
            <a:pPr lvl="1"/>
            <a:r>
              <a:rPr lang="en-US" sz="2000" dirty="0"/>
              <a:t>A. Baraza Kuu </a:t>
            </a:r>
            <a:r>
              <a:rPr lang="en-US" sz="2000" dirty="0" err="1"/>
              <a:t>utaandaa</a:t>
            </a:r>
            <a:r>
              <a:rPr lang="en-US" sz="2000" dirty="0"/>
              <a:t> </a:t>
            </a:r>
            <a:r>
              <a:rPr lang="en-US" sz="2000" dirty="0" err="1"/>
              <a:t>kazi</a:t>
            </a:r>
            <a:r>
              <a:rPr lang="en-US" sz="2000" dirty="0"/>
              <a:t> </a:t>
            </a:r>
            <a:r>
              <a:rPr lang="en-US" sz="2000" dirty="0" err="1"/>
              <a:t>kwa</a:t>
            </a:r>
            <a:r>
              <a:rPr lang="en-US" sz="2000" dirty="0"/>
              <a:t> </a:t>
            </a:r>
            <a:r>
              <a:rPr lang="en-US" sz="2000" dirty="0" err="1"/>
              <a:t>ujumla</a:t>
            </a:r>
            <a:r>
              <a:rPr lang="en-US" sz="2000" dirty="0"/>
              <a:t> </a:t>
            </a:r>
            <a:r>
              <a:rPr lang="en-US" sz="2000" dirty="0" err="1"/>
              <a:t>katika</a:t>
            </a:r>
            <a:r>
              <a:rPr lang="en-US" sz="2000" dirty="0"/>
              <a:t> </a:t>
            </a:r>
            <a:r>
              <a:rPr lang="en-US" sz="2000" dirty="0" err="1"/>
              <a:t>mabaraza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kila</a:t>
            </a:r>
            <a:r>
              <a:rPr lang="en-US" sz="2000" dirty="0"/>
              <a:t> </a:t>
            </a:r>
            <a:r>
              <a:rPr lang="en-US" sz="2000" dirty="0" err="1"/>
              <a:t>mwaka</a:t>
            </a:r>
            <a:r>
              <a:rPr lang="en-US" sz="2000" dirty="0"/>
              <a:t>. Kila Baraza la </a:t>
            </a:r>
            <a:r>
              <a:rPr lang="en-US" sz="2000" dirty="0" err="1"/>
              <a:t>kila</a:t>
            </a:r>
            <a:r>
              <a:rPr lang="en-US" sz="2000" dirty="0"/>
              <a:t> </a:t>
            </a:r>
            <a:r>
              <a:rPr lang="en-US" sz="2000" dirty="0" err="1"/>
              <a:t>mwaka</a:t>
            </a:r>
            <a:r>
              <a:rPr lang="en-US" sz="2000" dirty="0"/>
              <a:t> </a:t>
            </a:r>
            <a:r>
              <a:rPr lang="en-US" sz="2000" dirty="0" err="1"/>
              <a:t>utajumuisha</a:t>
            </a:r>
            <a:r>
              <a:rPr lang="en-US" sz="2000" dirty="0"/>
              <a:t> </a:t>
            </a:r>
            <a:r>
              <a:rPr lang="en-US" sz="2000" dirty="0" err="1"/>
              <a:t>mawaziri</a:t>
            </a:r>
            <a:r>
              <a:rPr lang="en-US" sz="2000" dirty="0"/>
              <a:t> </a:t>
            </a:r>
            <a:r>
              <a:rPr lang="en-US" sz="2000" dirty="0" err="1"/>
              <a:t>wote</a:t>
            </a:r>
            <a:r>
              <a:rPr lang="en-US" sz="2000" dirty="0"/>
              <a:t> </a:t>
            </a:r>
            <a:r>
              <a:rPr lang="en-US" sz="2000" dirty="0" err="1"/>
              <a:t>katika</a:t>
            </a:r>
            <a:r>
              <a:rPr lang="en-US" sz="2000" dirty="0"/>
              <a:t> </a:t>
            </a:r>
            <a:r>
              <a:rPr lang="en-US" sz="2000" dirty="0" err="1"/>
              <a:t>uanachama</a:t>
            </a:r>
            <a:r>
              <a:rPr lang="en-US" sz="2000" dirty="0"/>
              <a:t> </a:t>
            </a:r>
            <a:r>
              <a:rPr lang="en-US" sz="2000" dirty="0" err="1"/>
              <a:t>kamili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wajumbe</a:t>
            </a:r>
            <a:r>
              <a:rPr lang="en-US" sz="2000" dirty="0"/>
              <a:t> </a:t>
            </a:r>
            <a:r>
              <a:rPr lang="en-US" sz="2000" dirty="0" err="1"/>
              <a:t>waliochaguliwa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jamii</a:t>
            </a:r>
            <a:r>
              <a:rPr lang="en-US" sz="2000" dirty="0"/>
              <a:t> </a:t>
            </a:r>
            <a:r>
              <a:rPr lang="en-US" sz="2000" dirty="0" err="1"/>
              <a:t>kadhaa</a:t>
            </a:r>
            <a:r>
              <a:rPr lang="en-US" sz="2000" dirty="0"/>
              <a:t>.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B. Mjumbe </a:t>
            </a:r>
            <a:r>
              <a:rPr lang="en-US" sz="2000" dirty="0" err="1"/>
              <a:t>mmoja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waumini</a:t>
            </a:r>
            <a:r>
              <a:rPr lang="en-US" sz="2000" dirty="0"/>
              <a:t> </a:t>
            </a:r>
            <a:r>
              <a:rPr lang="en-US" sz="2000" dirty="0" err="1"/>
              <a:t>atakubaliwa</a:t>
            </a:r>
            <a:r>
              <a:rPr lang="en-US" sz="2000" dirty="0"/>
              <a:t> </a:t>
            </a:r>
            <a:r>
              <a:rPr lang="en-US" sz="2000" dirty="0" err="1"/>
              <a:t>kutoka</a:t>
            </a:r>
            <a:r>
              <a:rPr lang="en-US" sz="2000" dirty="0"/>
              <a:t> </a:t>
            </a:r>
            <a:r>
              <a:rPr lang="en-US" sz="2000" dirty="0" err="1"/>
              <a:t>kwa</a:t>
            </a:r>
            <a:r>
              <a:rPr lang="en-US" sz="2000" dirty="0"/>
              <a:t> </a:t>
            </a:r>
            <a:r>
              <a:rPr lang="en-US" sz="2000" dirty="0" err="1"/>
              <a:t>kila</a:t>
            </a:r>
            <a:r>
              <a:rPr lang="en-US" sz="2000" dirty="0"/>
              <a:t> </a:t>
            </a:r>
            <a:r>
              <a:rPr lang="en-US" sz="2000" dirty="0" err="1"/>
              <a:t>Jumuiya</a:t>
            </a:r>
            <a:r>
              <a:rPr lang="en-US" sz="2000" dirty="0"/>
              <a:t>. </a:t>
            </a:r>
            <a:r>
              <a:rPr lang="en-US" sz="2000" dirty="0" err="1"/>
              <a:t>Ikiwa</a:t>
            </a:r>
            <a:r>
              <a:rPr lang="en-US" sz="2000" dirty="0"/>
              <a:t> kuna </a:t>
            </a:r>
            <a:r>
              <a:rPr lang="en-US" sz="2000" dirty="0" err="1"/>
              <a:t>mchungaji</a:t>
            </a:r>
            <a:r>
              <a:rPr lang="en-US" sz="2000" dirty="0"/>
              <a:t> </a:t>
            </a:r>
            <a:r>
              <a:rPr lang="en-US" sz="2000" dirty="0" err="1"/>
              <a:t>zaidi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mmoja</a:t>
            </a:r>
            <a:r>
              <a:rPr lang="en-US" sz="2000" dirty="0"/>
              <a:t> </a:t>
            </a:r>
            <a:r>
              <a:rPr lang="en-US" sz="2000" dirty="0" err="1"/>
              <a:t>katika</a:t>
            </a:r>
            <a:r>
              <a:rPr lang="en-US" sz="2000" dirty="0"/>
              <a:t> </a:t>
            </a:r>
            <a:r>
              <a:rPr lang="en-US" sz="2000" dirty="0" err="1"/>
              <a:t>uanachama</a:t>
            </a:r>
            <a:r>
              <a:rPr lang="en-US" sz="2000" dirty="0"/>
              <a:t> </a:t>
            </a:r>
            <a:r>
              <a:rPr lang="en-US" sz="2000" dirty="0" err="1"/>
              <a:t>kamili</a:t>
            </a:r>
            <a:r>
              <a:rPr lang="en-US" sz="2000" dirty="0"/>
              <a:t> </a:t>
            </a:r>
            <a:r>
              <a:rPr lang="en-US" sz="2000" dirty="0" err="1"/>
              <a:t>aliye</a:t>
            </a:r>
            <a:r>
              <a:rPr lang="en-US" sz="2000" dirty="0"/>
              <a:t> </a:t>
            </a:r>
            <a:r>
              <a:rPr lang="en-US" sz="2000" dirty="0" err="1"/>
              <a:t>teuliwa</a:t>
            </a:r>
            <a:r>
              <a:rPr lang="en-US" sz="2000" dirty="0"/>
              <a:t> </a:t>
            </a:r>
            <a:r>
              <a:rPr lang="en-US" sz="2000" dirty="0" err="1"/>
              <a:t>kwa</a:t>
            </a:r>
            <a:r>
              <a:rPr lang="en-US" sz="2000" dirty="0"/>
              <a:t> Jamii, </a:t>
            </a:r>
            <a:r>
              <a:rPr lang="en-US" sz="2000" dirty="0" err="1"/>
              <a:t>Jumuiya</a:t>
            </a:r>
            <a:r>
              <a:rPr lang="en-US" sz="2000" dirty="0"/>
              <a:t> </a:t>
            </a:r>
            <a:r>
              <a:rPr lang="en-US" sz="2000" dirty="0" err="1"/>
              <a:t>itakuwa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haki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mjumbe</a:t>
            </a:r>
            <a:r>
              <a:rPr lang="en-US" sz="2000" dirty="0"/>
              <a:t> </a:t>
            </a:r>
            <a:r>
              <a:rPr lang="en-US" sz="2000" dirty="0" err="1"/>
              <a:t>mmoja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ziada</a:t>
            </a:r>
            <a:r>
              <a:rPr lang="en-US" sz="2000" dirty="0"/>
              <a:t> </a:t>
            </a:r>
            <a:r>
              <a:rPr lang="en-US" sz="2000" dirty="0" err="1"/>
              <a:t>kwa</a:t>
            </a:r>
            <a:r>
              <a:rPr lang="en-US" sz="2000" dirty="0"/>
              <a:t> </a:t>
            </a:r>
            <a:r>
              <a:rPr lang="en-US" sz="2000" dirty="0" err="1"/>
              <a:t>kila</a:t>
            </a:r>
            <a:r>
              <a:rPr lang="en-US" sz="2000" dirty="0"/>
              <a:t> </a:t>
            </a:r>
            <a:r>
              <a:rPr lang="en-US" sz="2000" dirty="0" err="1"/>
              <a:t>mchungaji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ziada</a:t>
            </a:r>
            <a:r>
              <a:rPr lang="en-US" sz="2000" dirty="0"/>
              <a:t>. Jamii </a:t>
            </a:r>
            <a:r>
              <a:rPr lang="en-US" sz="2000" dirty="0" err="1"/>
              <a:t>ambayo</a:t>
            </a:r>
            <a:r>
              <a:rPr lang="en-US" sz="2000" dirty="0"/>
              <a:t> </a:t>
            </a:r>
            <a:r>
              <a:rPr lang="en-US" sz="2000" dirty="0" err="1"/>
              <a:t>ina</a:t>
            </a:r>
            <a:r>
              <a:rPr lang="en-US" sz="2000" dirty="0"/>
              <a:t> </a:t>
            </a:r>
            <a:r>
              <a:rPr lang="en-US" sz="2000" dirty="0" err="1"/>
              <a:t>wanachama</a:t>
            </a:r>
            <a:r>
              <a:rPr lang="en-US" sz="2000" dirty="0"/>
              <a:t> </a:t>
            </a:r>
            <a:r>
              <a:rPr lang="en-US" sz="2000" dirty="0" err="1"/>
              <a:t>zaidi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100 </a:t>
            </a:r>
            <a:r>
              <a:rPr lang="en-US" sz="2000" dirty="0" err="1"/>
              <a:t>wazima</a:t>
            </a:r>
            <a:r>
              <a:rPr lang="en-US" sz="2000" dirty="0"/>
              <a:t> </a:t>
            </a:r>
            <a:r>
              <a:rPr lang="en-US" sz="2000" dirty="0" err="1"/>
              <a:t>inaweza</a:t>
            </a:r>
            <a:r>
              <a:rPr lang="en-US" sz="2000" dirty="0"/>
              <a:t> </a:t>
            </a:r>
            <a:r>
              <a:rPr lang="en-US" sz="2000" dirty="0" err="1"/>
              <a:t>kuchagua</a:t>
            </a:r>
            <a:r>
              <a:rPr lang="en-US" sz="2000" dirty="0"/>
              <a:t> </a:t>
            </a:r>
            <a:r>
              <a:rPr lang="en-US" sz="2000" dirty="0" err="1"/>
              <a:t>mjumbe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ziada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kutuma</a:t>
            </a:r>
            <a:r>
              <a:rPr lang="en-US" sz="2000" dirty="0"/>
              <a:t>;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kwa</a:t>
            </a:r>
            <a:r>
              <a:rPr lang="en-US" sz="2000" dirty="0"/>
              <a:t> </a:t>
            </a:r>
            <a:r>
              <a:rPr lang="en-US" sz="2000" dirty="0" err="1"/>
              <a:t>kila</a:t>
            </a:r>
            <a:r>
              <a:rPr lang="en-US" sz="2000" dirty="0"/>
              <a:t> </a:t>
            </a:r>
            <a:r>
              <a:rPr lang="en-US" sz="2000" dirty="0" err="1"/>
              <a:t>wanachama</a:t>
            </a:r>
            <a:r>
              <a:rPr lang="en-US" sz="2000" dirty="0"/>
              <a:t> 200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ziada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watu</a:t>
            </a:r>
            <a:r>
              <a:rPr lang="en-US" sz="2000" dirty="0"/>
              <a:t> </a:t>
            </a:r>
            <a:r>
              <a:rPr lang="en-US" sz="2000" dirty="0" err="1"/>
              <a:t>wazima</a:t>
            </a:r>
            <a:r>
              <a:rPr lang="en-US" sz="2000" dirty="0"/>
              <a:t>, </a:t>
            </a:r>
            <a:r>
              <a:rPr lang="en-US" sz="2000" dirty="0" err="1"/>
              <a:t>mjumbe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ziada</a:t>
            </a:r>
            <a:r>
              <a:rPr lang="en-US" sz="2000" dirty="0"/>
              <a:t> </a:t>
            </a:r>
            <a:r>
              <a:rPr lang="en-US" sz="2000" dirty="0" err="1"/>
              <a:t>anaweza</a:t>
            </a:r>
            <a:r>
              <a:rPr lang="en-US" sz="2000" dirty="0"/>
              <a:t> </a:t>
            </a:r>
            <a:r>
              <a:rPr lang="en-US" sz="2000" dirty="0" err="1"/>
              <a:t>kuchaguliwa</a:t>
            </a:r>
            <a:r>
              <a:rPr lang="en-US" sz="2000" dirty="0"/>
              <a:t>. Uchaguzi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mjumbe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mjumbe</a:t>
            </a:r>
            <a:r>
              <a:rPr lang="en-US" sz="2000" dirty="0"/>
              <a:t> </a:t>
            </a:r>
            <a:r>
              <a:rPr lang="en-US" sz="2000" dirty="0" err="1"/>
              <a:t>yeyote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hifadhi</a:t>
            </a:r>
            <a:r>
              <a:rPr lang="en-US" sz="2000" dirty="0"/>
              <a:t> </a:t>
            </a:r>
            <a:r>
              <a:rPr lang="en-US" sz="2000" dirty="0" err="1"/>
              <a:t>utakuwa</a:t>
            </a:r>
            <a:r>
              <a:rPr lang="en-US" sz="2000" dirty="0"/>
              <a:t> </a:t>
            </a:r>
            <a:r>
              <a:rPr lang="en-US" sz="2000" dirty="0" err="1"/>
              <a:t>kwa</a:t>
            </a:r>
            <a:r>
              <a:rPr lang="en-US" sz="2000" dirty="0"/>
              <a:t> </a:t>
            </a:r>
            <a:r>
              <a:rPr lang="en-US" sz="2000" dirty="0" err="1"/>
              <a:t>kura</a:t>
            </a:r>
            <a:r>
              <a:rPr lang="en-US" sz="2000" dirty="0"/>
              <a:t> </a:t>
            </a:r>
            <a:r>
              <a:rPr lang="en-US" sz="2000" dirty="0" err="1"/>
              <a:t>tofauti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kila</a:t>
            </a:r>
            <a:r>
              <a:rPr lang="en-US" sz="2000" dirty="0"/>
              <a:t> </a:t>
            </a:r>
            <a:r>
              <a:rPr lang="en-US" sz="2000" dirty="0" err="1"/>
              <a:t>mmoja</a:t>
            </a:r>
            <a:r>
              <a:rPr lang="en-US" sz="2000" dirty="0"/>
              <a:t> </a:t>
            </a:r>
            <a:r>
              <a:rPr lang="en-US" sz="2000" dirty="0" err="1"/>
              <a:t>atahitaji</a:t>
            </a:r>
            <a:r>
              <a:rPr lang="en-US" sz="2000" dirty="0"/>
              <a:t> </a:t>
            </a:r>
            <a:r>
              <a:rPr lang="en-US" sz="2000" dirty="0" err="1"/>
              <a:t>kura</a:t>
            </a:r>
            <a:r>
              <a:rPr lang="en-US" sz="2000" dirty="0"/>
              <a:t> </a:t>
            </a:r>
            <a:r>
              <a:rPr lang="en-US" sz="2000" dirty="0" err="1"/>
              <a:t>nyingi</a:t>
            </a:r>
            <a:r>
              <a:rPr lang="en-US" sz="2000" dirty="0"/>
              <a:t> za wale </a:t>
            </a:r>
            <a:r>
              <a:rPr lang="en-US" sz="2000" dirty="0" err="1"/>
              <a:t>waliopo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kupiga</a:t>
            </a:r>
            <a:r>
              <a:rPr lang="en-US" sz="2000" dirty="0"/>
              <a:t> </a:t>
            </a:r>
            <a:r>
              <a:rPr lang="en-US" sz="2000" dirty="0" err="1"/>
              <a:t>kura</a:t>
            </a:r>
            <a:r>
              <a:rPr lang="en-US" sz="2000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A97343-584D-822E-488F-34865CD05E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45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FB67FC-4C6B-1B27-0898-0D83FD64E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9FA91241-837E-6F4B-2127-9455B8A0845E}"/>
              </a:ext>
            </a:extLst>
          </p:cNvPr>
          <p:cNvSpPr txBox="1">
            <a:spLocks/>
          </p:cNvSpPr>
          <p:nvPr/>
        </p:nvSpPr>
        <p:spPr>
          <a:xfrm>
            <a:off x="566917" y="2315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Shirika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6FB39B-342C-05C1-B60A-3A7B84BFDF41}"/>
              </a:ext>
            </a:extLst>
          </p:cNvPr>
          <p:cNvSpPr/>
          <p:nvPr/>
        </p:nvSpPr>
        <p:spPr>
          <a:xfrm>
            <a:off x="566917" y="1627526"/>
            <a:ext cx="11058166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Mawaziri</a:t>
            </a:r>
            <a:r>
              <a:rPr lang="en-US" sz="2800" b="1" dirty="0"/>
              <a:t> </a:t>
            </a:r>
            <a:r>
              <a:rPr lang="en-US" sz="2800" b="1" dirty="0" err="1"/>
              <a:t>na</a:t>
            </a:r>
            <a:r>
              <a:rPr lang="en-US" sz="2800" b="1" dirty="0"/>
              <a:t> </a:t>
            </a:r>
            <a:r>
              <a:rPr lang="en-US" sz="2800" b="1" dirty="0" err="1"/>
              <a:t>Wajumbe</a:t>
            </a:r>
            <a:r>
              <a:rPr lang="en-US" sz="2800" b="1" dirty="0"/>
              <a:t> </a:t>
            </a:r>
            <a:r>
              <a:rPr lang="en-US" sz="2800" b="1" dirty="0" err="1"/>
              <a:t>wasiokuwa</a:t>
            </a:r>
            <a:r>
              <a:rPr lang="en-US" sz="2800" b="1" dirty="0"/>
              <a:t> </a:t>
            </a:r>
            <a:r>
              <a:rPr lang="en-US" sz="2800" b="1" dirty="0" err="1"/>
              <a:t>wachungaji</a:t>
            </a:r>
            <a:r>
              <a:rPr lang="en-US" sz="2800" b="1" dirty="0"/>
              <a:t> </a:t>
            </a:r>
          </a:p>
          <a:p>
            <a:r>
              <a:rPr lang="pt-BR" sz="2400" b="1" dirty="0"/>
              <a:t>¶5010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PT" sz="1100" b="1" dirty="0"/>
          </a:p>
          <a:p>
            <a:pPr lvl="1"/>
            <a:r>
              <a:rPr lang="en-US" sz="2000" dirty="0"/>
              <a:t>C. </a:t>
            </a:r>
            <a:r>
              <a:rPr lang="en-US" sz="2000" dirty="0" err="1"/>
              <a:t>Wajumbe</a:t>
            </a:r>
            <a:r>
              <a:rPr lang="en-US" sz="2000" dirty="0"/>
              <a:t> </a:t>
            </a:r>
            <a:r>
              <a:rPr lang="en-US" sz="2000" dirty="0" err="1"/>
              <a:t>sio</a:t>
            </a:r>
            <a:r>
              <a:rPr lang="en-US" sz="2000" dirty="0"/>
              <a:t> </a:t>
            </a:r>
            <a:r>
              <a:rPr lang="en-US" sz="2000" dirty="0" err="1"/>
              <a:t>wanachama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Baraza la </a:t>
            </a:r>
            <a:r>
              <a:rPr lang="en-US" sz="2000" dirty="0" err="1"/>
              <a:t>kila</a:t>
            </a:r>
            <a:r>
              <a:rPr lang="en-US" sz="2000" dirty="0"/>
              <a:t> </a:t>
            </a:r>
            <a:r>
              <a:rPr lang="en-US" sz="2000" dirty="0" err="1"/>
              <a:t>mwaka</a:t>
            </a:r>
            <a:r>
              <a:rPr lang="en-US" sz="2000" dirty="0"/>
              <a:t> </a:t>
            </a:r>
            <a:r>
              <a:rPr lang="en-US" sz="2000" dirty="0" err="1"/>
              <a:t>hadi</a:t>
            </a:r>
            <a:r>
              <a:rPr lang="en-US" sz="2000" dirty="0"/>
              <a:t> </a:t>
            </a:r>
            <a:r>
              <a:rPr lang="en-US" sz="2000" dirty="0" err="1"/>
              <a:t>sifa</a:t>
            </a:r>
            <a:r>
              <a:rPr lang="en-US" sz="2000" dirty="0"/>
              <a:t> </a:t>
            </a:r>
            <a:r>
              <a:rPr lang="en-US" sz="2000" dirty="0" err="1"/>
              <a:t>zao</a:t>
            </a:r>
            <a:r>
              <a:rPr lang="en-US" sz="2000" dirty="0"/>
              <a:t> </a:t>
            </a:r>
            <a:r>
              <a:rPr lang="en-US" sz="2000" dirty="0" err="1"/>
              <a:t>zikaguliwe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kukubaliwa</a:t>
            </a:r>
            <a:r>
              <a:rPr lang="en-US" sz="2000" dirty="0"/>
              <a:t>. </a:t>
            </a:r>
            <a:r>
              <a:rPr lang="en-US" sz="2000" dirty="0" err="1"/>
              <a:t>Wagombea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Baraza la </a:t>
            </a:r>
            <a:r>
              <a:rPr lang="en-US" sz="2000" dirty="0" err="1"/>
              <a:t>Mawaziri</a:t>
            </a:r>
            <a:r>
              <a:rPr lang="en-US" sz="2000" dirty="0"/>
              <a:t> </a:t>
            </a:r>
            <a:r>
              <a:rPr lang="en-US" sz="2000" dirty="0" err="1"/>
              <a:t>hawana</a:t>
            </a:r>
            <a:r>
              <a:rPr lang="en-US" sz="2000" dirty="0"/>
              <a:t> </a:t>
            </a:r>
            <a:r>
              <a:rPr lang="en-US" sz="2000" dirty="0" err="1"/>
              <a:t>kura</a:t>
            </a:r>
            <a:r>
              <a:rPr lang="en-US" sz="2000" dirty="0"/>
              <a:t> </a:t>
            </a:r>
            <a:r>
              <a:rPr lang="en-US" sz="2000" dirty="0" err="1"/>
              <a:t>isipokuwa</a:t>
            </a:r>
            <a:r>
              <a:rPr lang="en-US" sz="2000" dirty="0"/>
              <a:t> </a:t>
            </a:r>
            <a:r>
              <a:rPr lang="en-US" sz="2000" dirty="0" err="1"/>
              <a:t>kwa</a:t>
            </a:r>
            <a:r>
              <a:rPr lang="en-US" sz="2000" dirty="0"/>
              <a:t> wale </a:t>
            </a:r>
            <a:r>
              <a:rPr lang="en-US" sz="2000" dirty="0" err="1"/>
              <a:t>ambao</a:t>
            </a:r>
            <a:r>
              <a:rPr lang="en-US" sz="2000" dirty="0"/>
              <a:t> </a:t>
            </a:r>
            <a:r>
              <a:rPr lang="en-US" sz="2000" dirty="0" err="1"/>
              <a:t>wameteuliwa</a:t>
            </a:r>
            <a:r>
              <a:rPr lang="en-US" sz="2000" dirty="0"/>
              <a:t> </a:t>
            </a:r>
            <a:r>
              <a:rPr lang="en-US" sz="2000" dirty="0" err="1"/>
              <a:t>kama</a:t>
            </a:r>
            <a:r>
              <a:rPr lang="en-US" sz="2000" dirty="0"/>
              <a:t> </a:t>
            </a:r>
            <a:r>
              <a:rPr lang="en-US" sz="2000" dirty="0" err="1"/>
              <a:t>wachungaji</a:t>
            </a:r>
            <a:r>
              <a:rPr lang="en-US" sz="2000" dirty="0"/>
              <a:t> </a:t>
            </a:r>
            <a:r>
              <a:rPr lang="en-US" sz="2000" dirty="0" err="1"/>
              <a:t>wanaosimamia</a:t>
            </a:r>
            <a:r>
              <a:rPr lang="en-US" sz="2000" dirty="0"/>
              <a:t> Jamii (</a:t>
            </a:r>
            <a:r>
              <a:rPr lang="en-US" sz="2000" dirty="0" err="1"/>
              <a:t>Tazama</a:t>
            </a:r>
            <a:r>
              <a:rPr lang="en-US" sz="2000" dirty="0"/>
              <a:t> ¶5340.G).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D. Kwa </a:t>
            </a:r>
            <a:r>
              <a:rPr lang="en-US" sz="2000" dirty="0" err="1"/>
              <a:t>kushauriana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askofu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rekodi</a:t>
            </a:r>
            <a:r>
              <a:rPr lang="en-US" sz="2000" dirty="0"/>
              <a:t>, </a:t>
            </a:r>
            <a:r>
              <a:rPr lang="en-US" sz="2000" dirty="0" err="1"/>
              <a:t>kila</a:t>
            </a:r>
            <a:r>
              <a:rPr lang="en-US" sz="2000" dirty="0"/>
              <a:t> </a:t>
            </a:r>
            <a:r>
              <a:rPr lang="en-US" sz="2000" dirty="0" err="1"/>
              <a:t>mkutano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kila</a:t>
            </a:r>
            <a:r>
              <a:rPr lang="en-US" sz="2000" dirty="0"/>
              <a:t> </a:t>
            </a:r>
            <a:r>
              <a:rPr lang="en-US" sz="2000" dirty="0" err="1"/>
              <a:t>mwaka</a:t>
            </a:r>
            <a:r>
              <a:rPr lang="en-US" sz="2000" dirty="0"/>
              <a:t> </a:t>
            </a:r>
            <a:r>
              <a:rPr lang="en-US" sz="2000" dirty="0" err="1"/>
              <a:t>utatoa</a:t>
            </a:r>
            <a:r>
              <a:rPr lang="en-US" sz="2000" dirty="0"/>
              <a:t> </a:t>
            </a:r>
            <a:r>
              <a:rPr lang="en-US" sz="2000" dirty="0" err="1"/>
              <a:t>huduma</a:t>
            </a:r>
            <a:r>
              <a:rPr lang="en-US" sz="2000" dirty="0"/>
              <a:t> </a:t>
            </a:r>
            <a:r>
              <a:rPr lang="en-US" sz="2000" dirty="0" err="1"/>
              <a:t>kulingana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uwakilishi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kawaida</a:t>
            </a:r>
            <a:r>
              <a:rPr lang="en-US" sz="2000" dirty="0"/>
              <a:t> </a:t>
            </a:r>
            <a:r>
              <a:rPr lang="en-US" sz="2000" dirty="0" err="1"/>
              <a:t>katika</a:t>
            </a:r>
            <a:r>
              <a:rPr lang="en-US" sz="2000" dirty="0"/>
              <a:t> </a:t>
            </a:r>
            <a:r>
              <a:rPr lang="en-US" sz="2000" dirty="0" err="1"/>
              <a:t>vikao</a:t>
            </a:r>
            <a:r>
              <a:rPr lang="en-US" sz="2000" dirty="0"/>
              <a:t> </a:t>
            </a:r>
            <a:r>
              <a:rPr lang="en-US" sz="2000" dirty="0" err="1"/>
              <a:t>vyake</a:t>
            </a:r>
            <a:r>
              <a:rPr lang="en-US" sz="2000" dirty="0"/>
              <a:t> </a:t>
            </a:r>
            <a:r>
              <a:rPr lang="en-US" sz="2000" dirty="0" err="1"/>
              <a:t>vya</a:t>
            </a:r>
            <a:r>
              <a:rPr lang="en-US" sz="2000" dirty="0"/>
              <a:t> </a:t>
            </a:r>
            <a:r>
              <a:rPr lang="en-US" sz="2000" dirty="0" err="1"/>
              <a:t>kila</a:t>
            </a:r>
            <a:r>
              <a:rPr lang="en-US" sz="2000" dirty="0"/>
              <a:t> </a:t>
            </a:r>
            <a:r>
              <a:rPr lang="en-US" sz="2000" dirty="0" err="1"/>
              <a:t>mwaka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427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4F14C4-9D6A-CC44-A1C2-AFB4F1471F30}"/>
              </a:ext>
            </a:extLst>
          </p:cNvPr>
          <p:cNvSpPr/>
          <p:nvPr/>
        </p:nvSpPr>
        <p:spPr>
          <a:xfrm>
            <a:off x="526239" y="1479418"/>
            <a:ext cx="110988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Majukumu</a:t>
            </a:r>
            <a:r>
              <a:rPr lang="en-US" sz="2800" b="1" dirty="0"/>
              <a:t> </a:t>
            </a:r>
            <a:r>
              <a:rPr lang="en-US" sz="2800" b="1" dirty="0" err="1"/>
              <a:t>ya</a:t>
            </a:r>
            <a:r>
              <a:rPr lang="en-US" sz="2800" b="1" dirty="0"/>
              <a:t> </a:t>
            </a:r>
            <a:r>
              <a:rPr lang="en-US" sz="2800" b="1" dirty="0" err="1"/>
              <a:t>Wajumbe</a:t>
            </a:r>
            <a:r>
              <a:rPr lang="en-US" sz="2800" b="1" dirty="0"/>
              <a:t>  </a:t>
            </a:r>
          </a:p>
          <a:p>
            <a:r>
              <a:rPr lang="en-US" sz="2800" b="1" dirty="0"/>
              <a:t>¶5020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Katika </a:t>
            </a:r>
            <a:r>
              <a:rPr lang="en-US" sz="2400" dirty="0" err="1"/>
              <a:t>mfumo</a:t>
            </a:r>
            <a:r>
              <a:rPr lang="en-US" sz="2400" dirty="0"/>
              <a:t> </a:t>
            </a:r>
            <a:r>
              <a:rPr lang="en-US" sz="2400" dirty="0" err="1"/>
              <a:t>wa</a:t>
            </a:r>
            <a:r>
              <a:rPr lang="en-US" sz="2400" dirty="0"/>
              <a:t> </a:t>
            </a:r>
            <a:r>
              <a:rPr lang="en-US" sz="2400" dirty="0" err="1"/>
              <a:t>uhusiano</a:t>
            </a:r>
            <a:r>
              <a:rPr lang="en-US" sz="2400" dirty="0"/>
              <a:t> </a:t>
            </a:r>
            <a:r>
              <a:rPr lang="en-US" sz="2400" dirty="0" err="1"/>
              <a:t>wa</a:t>
            </a:r>
            <a:r>
              <a:rPr lang="en-US" sz="2400" dirty="0"/>
              <a:t> Methodist Huru, </a:t>
            </a:r>
            <a:r>
              <a:rPr lang="en-US" sz="2400" dirty="0" err="1"/>
              <a:t>wajumbe</a:t>
            </a:r>
            <a:r>
              <a:rPr lang="en-US" sz="2400" dirty="0"/>
              <a:t> </a:t>
            </a:r>
            <a:r>
              <a:rPr lang="en-US" sz="2400" dirty="0" err="1"/>
              <a:t>wa</a:t>
            </a:r>
            <a:r>
              <a:rPr lang="en-US" sz="2400" dirty="0"/>
              <a:t> Baraza la </a:t>
            </a:r>
            <a:r>
              <a:rPr lang="en-US" sz="2400" dirty="0" err="1"/>
              <a:t>kila</a:t>
            </a:r>
            <a:r>
              <a:rPr lang="en-US" sz="2400" dirty="0"/>
              <a:t> </a:t>
            </a:r>
            <a:r>
              <a:rPr lang="en-US" sz="2400" dirty="0" err="1"/>
              <a:t>mwaka</a:t>
            </a:r>
            <a:r>
              <a:rPr lang="en-US" sz="2400" dirty="0"/>
              <a:t> </a:t>
            </a:r>
            <a:r>
              <a:rPr lang="en-US" sz="2400" dirty="0" err="1"/>
              <a:t>wana</a:t>
            </a:r>
            <a:r>
              <a:rPr lang="en-US" sz="2400" dirty="0"/>
              <a:t> </a:t>
            </a:r>
            <a:r>
              <a:rPr lang="en-US" sz="2400" dirty="0" err="1"/>
              <a:t>jukumu</a:t>
            </a:r>
            <a:r>
              <a:rPr lang="en-US" sz="2400" dirty="0"/>
              <a:t> </a:t>
            </a:r>
            <a:r>
              <a:rPr lang="en-US" sz="2400" dirty="0" err="1"/>
              <a:t>mbili</a:t>
            </a:r>
            <a:r>
              <a:rPr lang="en-US" sz="2400" dirty="0"/>
              <a:t>: </a:t>
            </a:r>
            <a:r>
              <a:rPr lang="en-US" sz="2400" dirty="0" err="1"/>
              <a:t>kuwakilisha</a:t>
            </a:r>
            <a:r>
              <a:rPr lang="en-US" sz="2400" dirty="0"/>
              <a:t> </a:t>
            </a:r>
            <a:r>
              <a:rPr lang="en-US" sz="2400" dirty="0" err="1"/>
              <a:t>jamii</a:t>
            </a:r>
            <a:r>
              <a:rPr lang="en-US" sz="2400" dirty="0"/>
              <a:t> </a:t>
            </a:r>
            <a:r>
              <a:rPr lang="en-US" sz="2400" dirty="0" err="1"/>
              <a:t>zao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kutenda</a:t>
            </a:r>
            <a:r>
              <a:rPr lang="en-US" sz="2400" dirty="0"/>
              <a:t> </a:t>
            </a:r>
            <a:r>
              <a:rPr lang="en-US" sz="2400" dirty="0" err="1"/>
              <a:t>kwa</a:t>
            </a:r>
            <a:r>
              <a:rPr lang="en-US" sz="2400" dirty="0"/>
              <a:t> </a:t>
            </a:r>
            <a:r>
              <a:rPr lang="en-US" sz="2400" dirty="0" err="1"/>
              <a:t>manufaa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Baraza. </a:t>
            </a:r>
            <a:r>
              <a:rPr lang="en-US" sz="2400" dirty="0" err="1"/>
              <a:t>Kuhusu</a:t>
            </a:r>
            <a:r>
              <a:rPr lang="en-US" sz="2400" dirty="0"/>
              <a:t> </a:t>
            </a:r>
            <a:r>
              <a:rPr lang="en-US" sz="2400" dirty="0" err="1"/>
              <a:t>wajumbe</a:t>
            </a:r>
            <a:r>
              <a:rPr lang="en-US" sz="2400" dirty="0"/>
              <a:t>, </a:t>
            </a:r>
            <a:r>
              <a:rPr lang="en-US" sz="2400" dirty="0" err="1"/>
              <a:t>itazingatiwa</a:t>
            </a:r>
            <a:r>
              <a:rPr lang="en-US" sz="2400" dirty="0"/>
              <a:t> </a:t>
            </a:r>
            <a:r>
              <a:rPr lang="en-US" sz="2400" dirty="0" err="1"/>
              <a:t>kama</a:t>
            </a:r>
            <a:r>
              <a:rPr lang="en-US" sz="2400" dirty="0"/>
              <a:t> </a:t>
            </a:r>
            <a:r>
              <a:rPr lang="en-US" sz="2400" dirty="0" err="1"/>
              <a:t>uhusiano</a:t>
            </a:r>
            <a:r>
              <a:rPr lang="en-US" sz="2400" dirty="0"/>
              <a:t> </a:t>
            </a:r>
            <a:r>
              <a:rPr lang="en-US" sz="2400" dirty="0" err="1"/>
              <a:t>kati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</a:t>
            </a:r>
            <a:r>
              <a:rPr lang="en-US" sz="2400" dirty="0" err="1"/>
              <a:t>Jumuiya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Baraza </a:t>
            </a:r>
            <a:r>
              <a:rPr lang="en-US" sz="2400" dirty="0" err="1"/>
              <a:t>wakati</a:t>
            </a:r>
            <a:r>
              <a:rPr lang="en-US" sz="2400" dirty="0"/>
              <a:t> </a:t>
            </a:r>
            <a:r>
              <a:rPr lang="en-US" sz="2400" dirty="0" err="1"/>
              <a:t>wa</a:t>
            </a:r>
            <a:r>
              <a:rPr lang="en-US" sz="2400" dirty="0"/>
              <a:t> </a:t>
            </a:r>
            <a:r>
              <a:rPr lang="en-US" sz="2400" dirty="0" err="1"/>
              <a:t>muda</a:t>
            </a:r>
            <a:r>
              <a:rPr lang="en-US" sz="2400" dirty="0"/>
              <a:t> </a:t>
            </a:r>
            <a:r>
              <a:rPr lang="en-US" sz="2400" dirty="0" err="1"/>
              <a:t>kati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</a:t>
            </a:r>
            <a:r>
              <a:rPr lang="en-US" sz="2400" dirty="0" err="1"/>
              <a:t>vikao</a:t>
            </a:r>
            <a:r>
              <a:rPr lang="en-US" sz="2400" dirty="0"/>
              <a:t> </a:t>
            </a:r>
            <a:r>
              <a:rPr lang="en-US" sz="2400" dirty="0" err="1"/>
              <a:t>vya</a:t>
            </a:r>
            <a:r>
              <a:rPr lang="en-US" sz="2400" dirty="0"/>
              <a:t> </a:t>
            </a:r>
            <a:r>
              <a:rPr lang="en-US" sz="2400" dirty="0" err="1"/>
              <a:t>mkutano</a:t>
            </a:r>
            <a:r>
              <a:rPr lang="en-US" sz="2400" dirty="0"/>
              <a:t>. </a:t>
            </a:r>
            <a:r>
              <a:rPr lang="en-US" sz="2400" dirty="0" err="1"/>
              <a:t>Wanatarajiwa</a:t>
            </a:r>
            <a:r>
              <a:rPr lang="en-US" sz="2400" dirty="0"/>
              <a:t> </a:t>
            </a:r>
            <a:r>
              <a:rPr lang="en-US" sz="2400" dirty="0" err="1"/>
              <a:t>kuripoti</a:t>
            </a:r>
            <a:r>
              <a:rPr lang="en-US" sz="2400" dirty="0"/>
              <a:t> </a:t>
            </a:r>
            <a:r>
              <a:rPr lang="en-US" sz="2400" dirty="0" err="1"/>
              <a:t>vitendo</a:t>
            </a:r>
            <a:r>
              <a:rPr lang="en-US" sz="2400" dirty="0"/>
              <a:t> </a:t>
            </a:r>
            <a:r>
              <a:rPr lang="en-US" sz="2400" dirty="0" err="1"/>
              <a:t>muhimu</a:t>
            </a:r>
            <a:r>
              <a:rPr lang="en-US" sz="2400" dirty="0"/>
              <a:t> </a:t>
            </a:r>
            <a:r>
              <a:rPr lang="en-US" sz="2400" dirty="0" err="1"/>
              <a:t>vya</a:t>
            </a:r>
            <a:r>
              <a:rPr lang="en-US" sz="2400" dirty="0"/>
              <a:t> Baraza </a:t>
            </a:r>
            <a:r>
              <a:rPr lang="en-US" sz="2400" dirty="0" err="1"/>
              <a:t>kwa</a:t>
            </a:r>
            <a:r>
              <a:rPr lang="en-US" sz="2400" dirty="0"/>
              <a:t> </a:t>
            </a:r>
            <a:r>
              <a:rPr lang="en-US" sz="2400" dirty="0" err="1"/>
              <a:t>Jumuiya</a:t>
            </a:r>
            <a:r>
              <a:rPr lang="en-US" sz="2400" dirty="0"/>
              <a:t> </a:t>
            </a:r>
            <a:r>
              <a:rPr lang="en-US" sz="2400" dirty="0" err="1"/>
              <a:t>ambayo</a:t>
            </a:r>
            <a:r>
              <a:rPr lang="en-US" sz="2400" dirty="0"/>
              <a:t> </a:t>
            </a:r>
            <a:r>
              <a:rPr lang="en-US" sz="2400" dirty="0" err="1"/>
              <a:t>iliwachagua</a:t>
            </a:r>
            <a:r>
              <a:rPr lang="en-US" sz="2400" dirty="0"/>
              <a:t> (</a:t>
            </a:r>
            <a:r>
              <a:rPr lang="en-US" sz="2400" dirty="0" err="1"/>
              <a:t>tazama</a:t>
            </a:r>
            <a:r>
              <a:rPr lang="en-US" sz="2400" dirty="0"/>
              <a:t> ¶6250.E.2).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6E522A-D269-2E12-D179-13B468EC4A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913B02C-A36E-7F46-55D8-83CB4F907EEE}"/>
              </a:ext>
            </a:extLst>
          </p:cNvPr>
          <p:cNvSpPr txBox="1">
            <a:spLocks/>
          </p:cNvSpPr>
          <p:nvPr/>
        </p:nvSpPr>
        <p:spPr>
          <a:xfrm>
            <a:off x="566917" y="2315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Shirika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8517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2EE8681-5D40-4F4E-A55D-4A409893D9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795DAF-70B5-D64F-9A74-5A7780B3D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290" y="2142723"/>
            <a:ext cx="10089420" cy="15626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7500"/>
                </a:solidFill>
                <a:latin typeface="Good Karma Smooth Wide Upright" panose="03060000000000000000" pitchFamily="66" charset="0"/>
              </a:rPr>
              <a:t>Miundo </a:t>
            </a:r>
            <a:r>
              <a:rPr lang="en-US" sz="4400" b="1" dirty="0" err="1">
                <a:solidFill>
                  <a:srgbClr val="FF7500"/>
                </a:solidFill>
                <a:latin typeface="Good Karma Smooth Wide Upright" panose="03060000000000000000" pitchFamily="66" charset="0"/>
              </a:rPr>
              <a:t>ya</a:t>
            </a:r>
            <a:r>
              <a:rPr lang="en-US" sz="4400" b="1" dirty="0">
                <a:solidFill>
                  <a:srgbClr val="FF7500"/>
                </a:solidFill>
                <a:latin typeface="Good Karma Smooth Wide Upright" panose="03060000000000000000" pitchFamily="66" charset="0"/>
              </a:rPr>
              <a:t> Shirika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C7EC97-2F75-F345-85B3-860EEECE1153}"/>
              </a:ext>
            </a:extLst>
          </p:cNvPr>
          <p:cNvSpPr txBox="1">
            <a:spLocks/>
          </p:cNvSpPr>
          <p:nvPr/>
        </p:nvSpPr>
        <p:spPr>
          <a:xfrm>
            <a:off x="1371600" y="1803405"/>
            <a:ext cx="9448800" cy="1825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2844601-D7DE-AC4B-86F2-C0A85E4766CF}"/>
              </a:ext>
            </a:extLst>
          </p:cNvPr>
          <p:cNvSpPr txBox="1">
            <a:spLocks/>
          </p:cNvSpPr>
          <p:nvPr/>
        </p:nvSpPr>
        <p:spPr>
          <a:xfrm>
            <a:off x="1371600" y="3632201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02D199-0737-A9DF-D48A-91518251A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0885" y="5774423"/>
            <a:ext cx="2459917" cy="920825"/>
          </a:xfrm>
          <a:prstGeom prst="rect">
            <a:avLst/>
          </a:prstGeom>
        </p:spPr>
      </p:pic>
      <p:sp>
        <p:nvSpPr>
          <p:cNvPr id="8" name="Title 5">
            <a:extLst>
              <a:ext uri="{FF2B5EF4-FFF2-40B4-BE49-F238E27FC236}">
                <a16:creationId xmlns:a16="http://schemas.microsoft.com/office/drawing/2014/main" id="{5C18DBF1-3BB9-D003-4417-2855A51C6EAF}"/>
              </a:ext>
            </a:extLst>
          </p:cNvPr>
          <p:cNvSpPr txBox="1">
            <a:spLocks/>
          </p:cNvSpPr>
          <p:nvPr/>
        </p:nvSpPr>
        <p:spPr>
          <a:xfrm>
            <a:off x="936134" y="888139"/>
            <a:ext cx="10089420" cy="145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dirty="0">
                <a:solidFill>
                  <a:schemeClr val="bg1"/>
                </a:solidFill>
                <a:latin typeface="Roxborough CF" pitchFamily="2" charset="77"/>
              </a:rPr>
              <a:t>	</a:t>
            </a:r>
            <a:r>
              <a:rPr lang="en-US" sz="8000" dirty="0" err="1">
                <a:solidFill>
                  <a:schemeClr val="bg1"/>
                </a:solidFill>
                <a:latin typeface="Roxborough CF" pitchFamily="2" charset="77"/>
              </a:rPr>
              <a:t>Methodisti</a:t>
            </a:r>
            <a:r>
              <a:rPr lang="en-US" sz="8000" dirty="0">
                <a:solidFill>
                  <a:schemeClr val="bg1"/>
                </a:solidFill>
                <a:latin typeface="Roxborough CF" pitchFamily="2" charset="77"/>
              </a:rPr>
              <a:t> Huru</a:t>
            </a:r>
          </a:p>
        </p:txBody>
      </p:sp>
    </p:spTree>
    <p:extLst>
      <p:ext uri="{BB962C8B-B14F-4D97-AF65-F5344CB8AC3E}">
        <p14:creationId xmlns:p14="http://schemas.microsoft.com/office/powerpoint/2010/main" val="1309720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52515FC-407D-7F46-B72D-F9FB6AA18C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8366" y="4021463"/>
            <a:ext cx="7027333" cy="28617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2DF15A-361F-F57B-F97A-5C74F4484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3160" y="5693907"/>
            <a:ext cx="2459917" cy="9208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8B36EE-0F5E-C765-7414-24996F387764}"/>
              </a:ext>
            </a:extLst>
          </p:cNvPr>
          <p:cNvSpPr/>
          <p:nvPr/>
        </p:nvSpPr>
        <p:spPr>
          <a:xfrm>
            <a:off x="1313021" y="1518918"/>
            <a:ext cx="2793083" cy="438064"/>
          </a:xfrm>
          <a:prstGeom prst="rect">
            <a:avLst/>
          </a:prstGeom>
          <a:solidFill>
            <a:srgbClr val="003A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1728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2A016E-40BD-D568-DE56-0AE99B1B7A84}"/>
              </a:ext>
            </a:extLst>
          </p:cNvPr>
          <p:cNvSpPr txBox="1"/>
          <p:nvPr/>
        </p:nvSpPr>
        <p:spPr>
          <a:xfrm>
            <a:off x="4465742" y="1553284"/>
            <a:ext cx="7214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John Wesley </a:t>
            </a:r>
            <a:r>
              <a:rPr lang="pt-BR" dirty="0" err="1"/>
              <a:t>alitawazwa</a:t>
            </a:r>
            <a:r>
              <a:rPr lang="pt-BR" dirty="0"/>
              <a:t> </a:t>
            </a:r>
            <a:r>
              <a:rPr lang="pt-BR" dirty="0" err="1"/>
              <a:t>kuwa</a:t>
            </a:r>
            <a:r>
              <a:rPr lang="pt-BR" dirty="0"/>
              <a:t> </a:t>
            </a:r>
            <a:r>
              <a:rPr lang="pt-BR" dirty="0" err="1"/>
              <a:t>Padri</a:t>
            </a:r>
            <a:r>
              <a:rPr lang="pt-BR" dirty="0"/>
              <a:t> </a:t>
            </a:r>
            <a:r>
              <a:rPr lang="pt-BR" dirty="0" err="1"/>
              <a:t>wa</a:t>
            </a:r>
            <a:r>
              <a:rPr lang="pt-BR" dirty="0"/>
              <a:t> </a:t>
            </a:r>
            <a:r>
              <a:rPr lang="pt-BR" dirty="0" err="1"/>
              <a:t>Anglikana</a:t>
            </a:r>
            <a:r>
              <a:rPr lang="pt-BR" dirty="0"/>
              <a:t> </a:t>
            </a:r>
            <a:r>
              <a:rPr lang="pt-BR" dirty="0" err="1"/>
              <a:t>katika</a:t>
            </a:r>
            <a:r>
              <a:rPr lang="pt-BR" dirty="0"/>
              <a:t> </a:t>
            </a:r>
            <a:r>
              <a:rPr lang="pt-BR" dirty="0" err="1"/>
              <a:t>Kanisa</a:t>
            </a:r>
            <a:r>
              <a:rPr lang="pt-BR" dirty="0"/>
              <a:t> </a:t>
            </a:r>
            <a:r>
              <a:rPr lang="pt-BR" dirty="0" err="1"/>
              <a:t>la</a:t>
            </a:r>
            <a:r>
              <a:rPr lang="pt-BR" dirty="0"/>
              <a:t> </a:t>
            </a:r>
            <a:r>
              <a:rPr lang="pt-BR" dirty="0" err="1"/>
              <a:t>Uingereza</a:t>
            </a:r>
            <a:endParaRPr lang="pt-B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779F44-0513-190D-04EE-5D15251A27AD}"/>
              </a:ext>
            </a:extLst>
          </p:cNvPr>
          <p:cNvSpPr/>
          <p:nvPr/>
        </p:nvSpPr>
        <p:spPr>
          <a:xfrm>
            <a:off x="1313021" y="2279443"/>
            <a:ext cx="2793083" cy="438064"/>
          </a:xfrm>
          <a:prstGeom prst="rect">
            <a:avLst/>
          </a:prstGeom>
          <a:solidFill>
            <a:srgbClr val="003A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1729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C16980-01D1-8E82-18DB-798B7F5A9A2C}"/>
              </a:ext>
            </a:extLst>
          </p:cNvPr>
          <p:cNvSpPr txBox="1"/>
          <p:nvPr/>
        </p:nvSpPr>
        <p:spPr>
          <a:xfrm>
            <a:off x="4465739" y="2177952"/>
            <a:ext cx="7027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John Wesley </a:t>
            </a:r>
            <a:r>
              <a:rPr lang="pt-BR" dirty="0" err="1"/>
              <a:t>alianza</a:t>
            </a:r>
            <a:r>
              <a:rPr lang="pt-BR" dirty="0"/>
              <a:t> ‘</a:t>
            </a:r>
            <a:r>
              <a:rPr lang="pt-BR" dirty="0" err="1"/>
              <a:t>Vikundi</a:t>
            </a:r>
            <a:r>
              <a:rPr lang="pt-BR" dirty="0"/>
              <a:t> </a:t>
            </a:r>
            <a:r>
              <a:rPr lang="pt-BR" dirty="0" err="1"/>
              <a:t>vya</a:t>
            </a:r>
            <a:r>
              <a:rPr lang="pt-BR" dirty="0"/>
              <a:t> </a:t>
            </a:r>
            <a:r>
              <a:rPr lang="pt-BR" dirty="0" err="1"/>
              <a:t>Utakatifu</a:t>
            </a:r>
            <a:r>
              <a:rPr lang="pt-BR" dirty="0"/>
              <a:t> </a:t>
            </a:r>
            <a:r>
              <a:rPr lang="pt-BR" dirty="0" err="1"/>
              <a:t>vya</a:t>
            </a:r>
            <a:r>
              <a:rPr lang="pt-BR" dirty="0"/>
              <a:t> </a:t>
            </a:r>
            <a:r>
              <a:rPr lang="pt-BR" dirty="0" err="1"/>
              <a:t>Kimetodisti</a:t>
            </a:r>
            <a:r>
              <a:rPr lang="pt-BR" dirty="0"/>
              <a:t>’ </a:t>
            </a:r>
            <a:r>
              <a:rPr lang="pt-BR" dirty="0" err="1"/>
              <a:t>katika</a:t>
            </a:r>
            <a:r>
              <a:rPr lang="pt-BR" dirty="0"/>
              <a:t> </a:t>
            </a:r>
            <a:r>
              <a:rPr lang="pt-BR" dirty="0" err="1"/>
              <a:t>Chuo</a:t>
            </a:r>
            <a:r>
              <a:rPr lang="pt-BR" dirty="0"/>
              <a:t> </a:t>
            </a:r>
            <a:r>
              <a:rPr lang="pt-BR" dirty="0" err="1"/>
              <a:t>Kikuu</a:t>
            </a:r>
            <a:r>
              <a:rPr lang="pt-BR" dirty="0"/>
              <a:t> </a:t>
            </a:r>
            <a:r>
              <a:rPr lang="pt-BR" dirty="0" err="1"/>
              <a:t>cha</a:t>
            </a:r>
            <a:r>
              <a:rPr lang="pt-BR" dirty="0"/>
              <a:t> Oxford.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A31B38-02A6-03D6-6C69-9114E56B166F}"/>
              </a:ext>
            </a:extLst>
          </p:cNvPr>
          <p:cNvSpPr/>
          <p:nvPr/>
        </p:nvSpPr>
        <p:spPr>
          <a:xfrm>
            <a:off x="1313021" y="3039968"/>
            <a:ext cx="2793083" cy="438064"/>
          </a:xfrm>
          <a:prstGeom prst="rect">
            <a:avLst/>
          </a:prstGeom>
          <a:solidFill>
            <a:srgbClr val="003A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1735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FD3A22-10EA-00DD-0D89-D3C0621A79E9}"/>
              </a:ext>
            </a:extLst>
          </p:cNvPr>
          <p:cNvSpPr txBox="1"/>
          <p:nvPr/>
        </p:nvSpPr>
        <p:spPr>
          <a:xfrm>
            <a:off x="4465744" y="3079620"/>
            <a:ext cx="702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John Wesley </a:t>
            </a:r>
            <a:r>
              <a:rPr lang="pt-BR" dirty="0" err="1"/>
              <a:t>alikua</a:t>
            </a:r>
            <a:r>
              <a:rPr lang="pt-BR" dirty="0"/>
              <a:t> </a:t>
            </a:r>
            <a:r>
              <a:rPr lang="pt-BR" dirty="0" err="1"/>
              <a:t>mmisionari</a:t>
            </a:r>
            <a:r>
              <a:rPr lang="pt-BR" dirty="0"/>
              <a:t> </a:t>
            </a:r>
            <a:r>
              <a:rPr lang="pt-BR" dirty="0" err="1"/>
              <a:t>huko</a:t>
            </a:r>
            <a:r>
              <a:rPr lang="pt-BR" dirty="0"/>
              <a:t> Georgia </a:t>
            </a:r>
            <a:r>
              <a:rPr lang="pt-BR" dirty="0" err="1"/>
              <a:t>katika</a:t>
            </a:r>
            <a:r>
              <a:rPr lang="pt-BR" dirty="0"/>
              <a:t> New </a:t>
            </a:r>
            <a:r>
              <a:rPr lang="pt-BR" dirty="0" err="1"/>
              <a:t>England</a:t>
            </a:r>
            <a:r>
              <a:rPr lang="pt-BR" dirty="0"/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CCAB00-50ED-415F-AE86-6F9A70642F1E}"/>
              </a:ext>
            </a:extLst>
          </p:cNvPr>
          <p:cNvSpPr/>
          <p:nvPr/>
        </p:nvSpPr>
        <p:spPr>
          <a:xfrm>
            <a:off x="1313021" y="3802431"/>
            <a:ext cx="2793083" cy="438064"/>
          </a:xfrm>
          <a:prstGeom prst="rect">
            <a:avLst/>
          </a:prstGeom>
          <a:solidFill>
            <a:srgbClr val="003A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1738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31A8FE-1A7B-624F-1705-8A4C17DA9693}"/>
              </a:ext>
            </a:extLst>
          </p:cNvPr>
          <p:cNvSpPr txBox="1"/>
          <p:nvPr/>
        </p:nvSpPr>
        <p:spPr>
          <a:xfrm>
            <a:off x="4465741" y="3698728"/>
            <a:ext cx="7214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Uzoefu</a:t>
            </a:r>
            <a:r>
              <a:rPr lang="pt-BR" dirty="0"/>
              <a:t> </a:t>
            </a:r>
            <a:r>
              <a:rPr lang="pt-BR" dirty="0" err="1"/>
              <a:t>wa</a:t>
            </a:r>
            <a:r>
              <a:rPr lang="pt-BR" dirty="0"/>
              <a:t> </a:t>
            </a:r>
            <a:r>
              <a:rPr lang="pt-BR" dirty="0" err="1"/>
              <a:t>Aldersgate</a:t>
            </a:r>
            <a:r>
              <a:rPr lang="pt-BR" dirty="0"/>
              <a:t>: Moyo </a:t>
            </a:r>
            <a:r>
              <a:rPr lang="pt-BR" dirty="0" err="1"/>
              <a:t>wa</a:t>
            </a:r>
            <a:r>
              <a:rPr lang="pt-BR" dirty="0"/>
              <a:t> John Wesley ‘</a:t>
            </a:r>
            <a:r>
              <a:rPr lang="pt-BR" dirty="0" err="1"/>
              <a:t>ulipashwa</a:t>
            </a:r>
            <a:r>
              <a:rPr lang="pt-BR" dirty="0"/>
              <a:t> moto </a:t>
            </a:r>
            <a:r>
              <a:rPr lang="pt-BR" dirty="0" err="1"/>
              <a:t>kwa</a:t>
            </a:r>
            <a:r>
              <a:rPr lang="pt-BR" dirty="0"/>
              <a:t> </a:t>
            </a:r>
            <a:r>
              <a:rPr lang="pt-BR" dirty="0" err="1"/>
              <a:t>njia</a:t>
            </a:r>
            <a:r>
              <a:rPr lang="pt-BR" dirty="0"/>
              <a:t> </a:t>
            </a:r>
            <a:r>
              <a:rPr lang="pt-BR" dirty="0" err="1"/>
              <a:t>ya</a:t>
            </a:r>
            <a:r>
              <a:rPr lang="pt-BR" dirty="0"/>
              <a:t> </a:t>
            </a:r>
            <a:r>
              <a:rPr lang="pt-BR" dirty="0" err="1"/>
              <a:t>ajabu</a:t>
            </a:r>
            <a:r>
              <a:rPr lang="pt-BR" dirty="0"/>
              <a:t>’, jambo </a:t>
            </a:r>
            <a:r>
              <a:rPr lang="pt-BR" dirty="0" err="1"/>
              <a:t>lililomletea</a:t>
            </a:r>
            <a:r>
              <a:rPr lang="pt-BR" dirty="0"/>
              <a:t> </a:t>
            </a:r>
            <a:r>
              <a:rPr lang="pt-BR" dirty="0" err="1"/>
              <a:t>uhakika</a:t>
            </a:r>
            <a:r>
              <a:rPr lang="pt-BR" dirty="0"/>
              <a:t> </a:t>
            </a:r>
            <a:r>
              <a:rPr lang="pt-BR" dirty="0" err="1"/>
              <a:t>wa</a:t>
            </a:r>
            <a:r>
              <a:rPr lang="pt-BR" dirty="0"/>
              <a:t> </a:t>
            </a:r>
            <a:r>
              <a:rPr lang="pt-BR" dirty="0" err="1"/>
              <a:t>wokovu</a:t>
            </a:r>
            <a:r>
              <a:rPr lang="pt-BR" dirty="0"/>
              <a:t> na </a:t>
            </a:r>
            <a:r>
              <a:rPr lang="pt-BR" dirty="0" err="1"/>
              <a:t>nguvu</a:t>
            </a:r>
            <a:r>
              <a:rPr lang="pt-BR" dirty="0"/>
              <a:t> </a:t>
            </a:r>
            <a:r>
              <a:rPr lang="pt-BR" dirty="0" err="1"/>
              <a:t>mpya</a:t>
            </a:r>
            <a:r>
              <a:rPr lang="pt-BR" dirty="0"/>
              <a:t> </a:t>
            </a:r>
            <a:r>
              <a:rPr lang="pt-BR" dirty="0" err="1"/>
              <a:t>kwa</a:t>
            </a:r>
            <a:r>
              <a:rPr lang="pt-BR" dirty="0"/>
              <a:t> </a:t>
            </a:r>
            <a:r>
              <a:rPr lang="pt-BR" dirty="0" err="1"/>
              <a:t>huduma</a:t>
            </a:r>
            <a:r>
              <a:rPr lang="pt-BR" dirty="0"/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242312-A434-B9D8-419A-95161630A476}"/>
              </a:ext>
            </a:extLst>
          </p:cNvPr>
          <p:cNvSpPr/>
          <p:nvPr/>
        </p:nvSpPr>
        <p:spPr>
          <a:xfrm>
            <a:off x="1313021" y="4570284"/>
            <a:ext cx="2793083" cy="438064"/>
          </a:xfrm>
          <a:prstGeom prst="rect">
            <a:avLst/>
          </a:prstGeom>
          <a:solidFill>
            <a:srgbClr val="003A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1739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198C65-2CA9-69D6-692E-5619229D9606}"/>
              </a:ext>
            </a:extLst>
          </p:cNvPr>
          <p:cNvSpPr txBox="1"/>
          <p:nvPr/>
        </p:nvSpPr>
        <p:spPr>
          <a:xfrm>
            <a:off x="4465740" y="4603819"/>
            <a:ext cx="7027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Njia</a:t>
            </a:r>
            <a:r>
              <a:rPr lang="pt-BR" dirty="0"/>
              <a:t> </a:t>
            </a:r>
            <a:r>
              <a:rPr lang="pt-BR" dirty="0" err="1"/>
              <a:t>ya</a:t>
            </a:r>
            <a:r>
              <a:rPr lang="pt-BR" dirty="0"/>
              <a:t> </a:t>
            </a:r>
            <a:r>
              <a:rPr lang="pt-BR" dirty="0" err="1"/>
              <a:t>Kimetodisti</a:t>
            </a:r>
            <a:r>
              <a:rPr lang="pt-BR" dirty="0"/>
              <a:t>’ </a:t>
            </a:r>
            <a:r>
              <a:rPr lang="pt-BR" dirty="0" err="1"/>
              <a:t>yaanza</a:t>
            </a:r>
            <a:r>
              <a:rPr lang="pt-BR" dirty="0"/>
              <a:t>: </a:t>
            </a:r>
            <a:r>
              <a:rPr lang="pt-BR" dirty="0" err="1"/>
              <a:t>Mikutano</a:t>
            </a:r>
            <a:r>
              <a:rPr lang="pt-BR" dirty="0"/>
              <a:t> </a:t>
            </a:r>
            <a:r>
              <a:rPr lang="pt-BR" dirty="0" err="1"/>
              <a:t>ya</a:t>
            </a:r>
            <a:r>
              <a:rPr lang="pt-BR" dirty="0"/>
              <a:t> </a:t>
            </a:r>
            <a:r>
              <a:rPr lang="pt-BR" dirty="0" err="1"/>
              <a:t>Darasa</a:t>
            </a:r>
            <a:r>
              <a:rPr lang="pt-BR" dirty="0"/>
              <a:t>, </a:t>
            </a:r>
            <a:r>
              <a:rPr lang="pt-BR" dirty="0" err="1"/>
              <a:t>uhubiri</a:t>
            </a:r>
            <a:r>
              <a:rPr lang="pt-BR" dirty="0"/>
              <a:t> </a:t>
            </a:r>
            <a:r>
              <a:rPr lang="pt-BR" dirty="0" err="1"/>
              <a:t>wa</a:t>
            </a:r>
            <a:r>
              <a:rPr lang="pt-BR" dirty="0"/>
              <a:t> </a:t>
            </a:r>
            <a:r>
              <a:rPr lang="pt-BR" dirty="0" err="1"/>
              <a:t>nje</a:t>
            </a:r>
            <a:r>
              <a:rPr lang="pt-BR" dirty="0"/>
              <a:t>, na </a:t>
            </a:r>
            <a:r>
              <a:rPr lang="pt-BR" dirty="0" err="1"/>
              <a:t>wahubiri</a:t>
            </a:r>
            <a:r>
              <a:rPr lang="pt-BR" dirty="0"/>
              <a:t> </a:t>
            </a:r>
            <a:r>
              <a:rPr lang="pt-BR" dirty="0" err="1"/>
              <a:t>waumini</a:t>
            </a:r>
            <a:endParaRPr lang="pt-B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D8A2794-2759-909E-983E-CD89241B910C}"/>
              </a:ext>
            </a:extLst>
          </p:cNvPr>
          <p:cNvSpPr/>
          <p:nvPr/>
        </p:nvSpPr>
        <p:spPr>
          <a:xfrm>
            <a:off x="1313021" y="5278869"/>
            <a:ext cx="2793083" cy="438064"/>
          </a:xfrm>
          <a:prstGeom prst="rect">
            <a:avLst/>
          </a:prstGeom>
          <a:solidFill>
            <a:srgbClr val="003A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1784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2A6BC8-D801-DB55-7A0D-109644CA3822}"/>
              </a:ext>
            </a:extLst>
          </p:cNvPr>
          <p:cNvSpPr txBox="1"/>
          <p:nvPr/>
        </p:nvSpPr>
        <p:spPr>
          <a:xfrm>
            <a:off x="4465744" y="5318521"/>
            <a:ext cx="702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Kanisa</a:t>
            </a:r>
            <a:r>
              <a:rPr lang="pt-BR" dirty="0"/>
              <a:t> </a:t>
            </a:r>
            <a:r>
              <a:rPr lang="pt-BR" dirty="0" err="1"/>
              <a:t>la</a:t>
            </a:r>
            <a:r>
              <a:rPr lang="pt-BR" dirty="0"/>
              <a:t> </a:t>
            </a:r>
            <a:r>
              <a:rPr lang="pt-BR" dirty="0" err="1"/>
              <a:t>Methodist</a:t>
            </a:r>
            <a:r>
              <a:rPr lang="pt-BR" dirty="0"/>
              <a:t> Episcopal </a:t>
            </a:r>
            <a:r>
              <a:rPr lang="pt-BR" dirty="0" err="1"/>
              <a:t>linaanzishwa</a:t>
            </a:r>
            <a:r>
              <a:rPr lang="pt-BR" dirty="0"/>
              <a:t>.</a:t>
            </a:r>
          </a:p>
        </p:txBody>
      </p:sp>
      <p:sp>
        <p:nvSpPr>
          <p:cNvPr id="24" name="Title 5">
            <a:extLst>
              <a:ext uri="{FF2B5EF4-FFF2-40B4-BE49-F238E27FC236}">
                <a16:creationId xmlns:a16="http://schemas.microsoft.com/office/drawing/2014/main" id="{3611A4F1-FF5E-D3F1-F07B-5F4A43E7C18E}"/>
              </a:ext>
            </a:extLst>
          </p:cNvPr>
          <p:cNvSpPr txBox="1">
            <a:spLocks/>
          </p:cNvSpPr>
          <p:nvPr/>
        </p:nvSpPr>
        <p:spPr>
          <a:xfrm>
            <a:off x="1051290" y="26858"/>
            <a:ext cx="10089420" cy="11528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CA9850"/>
                </a:solidFill>
                <a:latin typeface="Roxborough CF" pitchFamily="2" charset="77"/>
              </a:rPr>
              <a:t>Ratiba</a:t>
            </a:r>
            <a:r>
              <a:rPr lang="en-US" sz="6000" dirty="0">
                <a:solidFill>
                  <a:srgbClr val="CA9850"/>
                </a:solidFill>
                <a:latin typeface="Roxborough CF" pitchFamily="2" charset="77"/>
              </a:rPr>
              <a:t> </a:t>
            </a:r>
            <a:r>
              <a:rPr lang="en-US" sz="6000" dirty="0" err="1">
                <a:solidFill>
                  <a:srgbClr val="CA9850"/>
                </a:solidFill>
                <a:latin typeface="Roxborough CF" pitchFamily="2" charset="77"/>
              </a:rPr>
              <a:t>ya</a:t>
            </a:r>
            <a:r>
              <a:rPr lang="en-US" sz="6000" dirty="0">
                <a:solidFill>
                  <a:srgbClr val="CA9850"/>
                </a:solidFill>
                <a:latin typeface="Roxborough CF" pitchFamily="2" charset="77"/>
              </a:rPr>
              <a:t> </a:t>
            </a:r>
            <a:r>
              <a:rPr lang="en-US" sz="6000" dirty="0" err="1">
                <a:solidFill>
                  <a:srgbClr val="CA9850"/>
                </a:solidFill>
                <a:latin typeface="Roxborough CF" pitchFamily="2" charset="77"/>
              </a:rPr>
              <a:t>Matukio</a:t>
            </a:r>
            <a:endParaRPr lang="en-US" sz="6000" dirty="0">
              <a:solidFill>
                <a:srgbClr val="CA9850"/>
              </a:solidFill>
              <a:latin typeface="Roxborough CF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79536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6B9A389-6016-E440-BDDD-3A6CD2EEF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17" y="231519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Mabaraza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ya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Mwaka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ya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Muda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ya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Asili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ya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Misheni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4F14C4-9D6A-CC44-A1C2-AFB4F1471F30}"/>
              </a:ext>
            </a:extLst>
          </p:cNvPr>
          <p:cNvSpPr/>
          <p:nvPr/>
        </p:nvSpPr>
        <p:spPr>
          <a:xfrm>
            <a:off x="566915" y="1244953"/>
            <a:ext cx="11058167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/>
              <a:t>¶4560+ </a:t>
            </a:r>
            <a:endParaRPr lang="en-US" sz="2000" dirty="0"/>
          </a:p>
          <a:p>
            <a:pPr lvl="1"/>
            <a:r>
              <a:rPr lang="en-US" sz="2000" dirty="0"/>
              <a:t>A. Kiwango cha </a:t>
            </a:r>
            <a:r>
              <a:rPr lang="en-US" sz="2000" dirty="0" err="1"/>
              <a:t>chini</a:t>
            </a:r>
            <a:r>
              <a:rPr lang="en-US" sz="2000" dirty="0"/>
              <a:t> cha </a:t>
            </a:r>
            <a:r>
              <a:rPr lang="en-US" sz="2000" dirty="0" err="1"/>
              <a:t>kawaida</a:t>
            </a:r>
            <a:r>
              <a:rPr lang="en-US" sz="2000" dirty="0"/>
              <a:t> cha </a:t>
            </a:r>
            <a:r>
              <a:rPr lang="en-US" sz="2000" dirty="0" err="1"/>
              <a:t>shirika</a:t>
            </a:r>
            <a:r>
              <a:rPr lang="en-US" sz="2000" dirty="0"/>
              <a:t> la Baraza la </a:t>
            </a:r>
            <a:r>
              <a:rPr lang="en-US" sz="2000" dirty="0" err="1"/>
              <a:t>mwaka</a:t>
            </a:r>
            <a:r>
              <a:rPr lang="en-US" sz="2000" dirty="0"/>
              <a:t> </a:t>
            </a:r>
            <a:r>
              <a:rPr lang="en-US" sz="2000" dirty="0" err="1"/>
              <a:t>ni</a:t>
            </a:r>
            <a:r>
              <a:rPr lang="en-US" sz="2000" dirty="0"/>
              <a:t> </a:t>
            </a:r>
            <a:r>
              <a:rPr lang="en-US" sz="2000" dirty="0" err="1"/>
              <a:t>mawaziri</a:t>
            </a:r>
            <a:r>
              <a:rPr lang="en-US" sz="2000" dirty="0"/>
              <a:t> </a:t>
            </a:r>
            <a:r>
              <a:rPr lang="en-US" sz="2000" dirty="0" err="1"/>
              <a:t>watano</a:t>
            </a:r>
            <a:r>
              <a:rPr lang="en-US" sz="2000" dirty="0"/>
              <a:t> </a:t>
            </a:r>
            <a:r>
              <a:rPr lang="en-US" sz="2000" dirty="0" err="1"/>
              <a:t>katika</a:t>
            </a:r>
            <a:r>
              <a:rPr lang="en-US" sz="2000" dirty="0"/>
              <a:t> </a:t>
            </a:r>
            <a:r>
              <a:rPr lang="en-US" sz="2000" dirty="0" err="1"/>
              <a:t>uanachama</a:t>
            </a:r>
            <a:r>
              <a:rPr lang="en-US" sz="2000" dirty="0"/>
              <a:t> </a:t>
            </a:r>
            <a:r>
              <a:rPr lang="en-US" sz="2000" dirty="0" err="1"/>
              <a:t>kamili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wanachama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300 </a:t>
            </a:r>
            <a:r>
              <a:rPr lang="en-US" sz="2000" dirty="0" err="1"/>
              <a:t>ndani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mipaka</a:t>
            </a:r>
            <a:r>
              <a:rPr lang="en-US" sz="2000" dirty="0"/>
              <a:t> </a:t>
            </a:r>
            <a:r>
              <a:rPr lang="en-US" sz="2000" dirty="0" err="1"/>
              <a:t>yake</a:t>
            </a:r>
            <a:r>
              <a:rPr lang="en-US" sz="2000" dirty="0"/>
              <a:t>.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B. </a:t>
            </a:r>
            <a:r>
              <a:rPr lang="en-US" sz="2000" dirty="0" err="1"/>
              <a:t>Mabaraza</a:t>
            </a:r>
            <a:r>
              <a:rPr lang="en-US" sz="2000" dirty="0"/>
              <a:t> yote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kila</a:t>
            </a:r>
            <a:r>
              <a:rPr lang="en-US" sz="2000" dirty="0"/>
              <a:t> </a:t>
            </a:r>
            <a:r>
              <a:rPr lang="en-US" sz="2000" dirty="0" err="1"/>
              <a:t>mwaka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muda</a:t>
            </a:r>
            <a:r>
              <a:rPr lang="en-US" sz="2000" dirty="0"/>
              <a:t> </a:t>
            </a:r>
            <a:r>
              <a:rPr lang="en-US" sz="2000" dirty="0" err="1"/>
              <a:t>mfupi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asili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utume</a:t>
            </a:r>
            <a:r>
              <a:rPr lang="en-US" sz="2000" dirty="0"/>
              <a:t> </a:t>
            </a:r>
            <a:r>
              <a:rPr lang="en-US" sz="2000" dirty="0" err="1"/>
              <a:t>itakuwa</a:t>
            </a:r>
            <a:r>
              <a:rPr lang="en-US" sz="2000" dirty="0"/>
              <a:t> </a:t>
            </a:r>
            <a:r>
              <a:rPr lang="en-US" sz="2000" dirty="0" err="1"/>
              <a:t>chini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mamlaka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Bodi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Maaskofu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Mkurugenzi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Eneo la </a:t>
            </a:r>
            <a:r>
              <a:rPr lang="en-US" sz="2000" dirty="0" err="1"/>
              <a:t>kusimamia</a:t>
            </a:r>
            <a:r>
              <a:rPr lang="en-US" sz="2000" dirty="0"/>
              <a:t> </a:t>
            </a:r>
            <a:r>
              <a:rPr lang="en-US" sz="2000" dirty="0" err="1"/>
              <a:t>isipokuwa</a:t>
            </a:r>
            <a:r>
              <a:rPr lang="en-US" sz="2000" dirty="0"/>
              <a:t> pale </a:t>
            </a:r>
            <a:r>
              <a:rPr lang="en-US" sz="2000" dirty="0" err="1"/>
              <a:t>ambapo</a:t>
            </a:r>
            <a:r>
              <a:rPr lang="en-US" sz="2000" dirty="0"/>
              <a:t> </a:t>
            </a:r>
            <a:r>
              <a:rPr lang="en-US" sz="2000" dirty="0" err="1"/>
              <a:t>mabaraza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kila</a:t>
            </a:r>
            <a:r>
              <a:rPr lang="en-US" sz="2000" dirty="0"/>
              <a:t> </a:t>
            </a:r>
            <a:r>
              <a:rPr lang="en-US" sz="2000" dirty="0" err="1"/>
              <a:t>mwaka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muda</a:t>
            </a:r>
            <a:r>
              <a:rPr lang="en-US" sz="2000" dirty="0"/>
              <a:t> </a:t>
            </a:r>
            <a:r>
              <a:rPr lang="en-US" sz="2000" dirty="0" err="1"/>
              <a:t>imeandaliwa</a:t>
            </a:r>
            <a:r>
              <a:rPr lang="en-US" sz="2000" dirty="0"/>
              <a:t> </a:t>
            </a:r>
            <a:r>
              <a:rPr lang="en-US" sz="2000" dirty="0" err="1"/>
              <a:t>kutoka</a:t>
            </a:r>
            <a:r>
              <a:rPr lang="en-US" sz="2000" dirty="0"/>
              <a:t> </a:t>
            </a:r>
            <a:r>
              <a:rPr lang="en-US" sz="2000" dirty="0" err="1"/>
              <a:t>kwa</a:t>
            </a:r>
            <a:r>
              <a:rPr lang="en-US" sz="2000" dirty="0"/>
              <a:t> Baraza la </a:t>
            </a:r>
            <a:r>
              <a:rPr lang="en-US" sz="2000" dirty="0" err="1"/>
              <a:t>kila</a:t>
            </a:r>
            <a:r>
              <a:rPr lang="en-US" sz="2000" dirty="0"/>
              <a:t> </a:t>
            </a:r>
            <a:r>
              <a:rPr lang="en-US" sz="2000" dirty="0" err="1"/>
              <a:t>mwaka</a:t>
            </a:r>
            <a:r>
              <a:rPr lang="en-US" sz="2000" dirty="0"/>
              <a:t> </a:t>
            </a:r>
            <a:r>
              <a:rPr lang="en-US" sz="2000" dirty="0" err="1"/>
              <a:t>uliopo</a:t>
            </a:r>
            <a:r>
              <a:rPr lang="en-US" sz="2000" dirty="0"/>
              <a:t>, </a:t>
            </a:r>
            <a:r>
              <a:rPr lang="en-US" sz="2000" dirty="0" err="1"/>
              <a:t>katika</a:t>
            </a:r>
            <a:r>
              <a:rPr lang="en-US" sz="2000" dirty="0"/>
              <a:t> </a:t>
            </a:r>
            <a:r>
              <a:rPr lang="en-US" sz="2000" dirty="0" err="1"/>
              <a:t>hali</a:t>
            </a:r>
            <a:r>
              <a:rPr lang="en-US" sz="2000" dirty="0"/>
              <a:t> </a:t>
            </a:r>
            <a:r>
              <a:rPr lang="en-US" sz="2000" dirty="0" err="1"/>
              <a:t>ambayo</a:t>
            </a:r>
            <a:r>
              <a:rPr lang="en-US" sz="2000" dirty="0"/>
              <a:t> </a:t>
            </a:r>
            <a:r>
              <a:rPr lang="en-US" sz="2000" dirty="0" err="1"/>
              <a:t>itasimamiwa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askofu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Baraza la </a:t>
            </a:r>
            <a:r>
              <a:rPr lang="en-US" sz="2000" dirty="0" err="1"/>
              <a:t>mwaka</a:t>
            </a:r>
            <a:r>
              <a:rPr lang="en-US" sz="2000" dirty="0"/>
              <a:t>.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C. Bodi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Maaskofu</a:t>
            </a:r>
            <a:r>
              <a:rPr lang="en-US" sz="2000" dirty="0"/>
              <a:t>, </a:t>
            </a:r>
            <a:r>
              <a:rPr lang="en-US" sz="2000" dirty="0" err="1"/>
              <a:t>kwa</a:t>
            </a:r>
            <a:r>
              <a:rPr lang="en-US" sz="2000" dirty="0"/>
              <a:t> </a:t>
            </a:r>
            <a:r>
              <a:rPr lang="en-US" sz="2000" dirty="0" err="1"/>
              <a:t>mapendekezo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Mkurugenzi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Eneo, </a:t>
            </a:r>
            <a:r>
              <a:rPr lang="en-US" sz="2000" dirty="0" err="1"/>
              <a:t>inakubali</a:t>
            </a:r>
            <a:r>
              <a:rPr lang="en-US" sz="2000" dirty="0"/>
              <a:t> </a:t>
            </a:r>
            <a:r>
              <a:rPr lang="en-US" sz="2000" dirty="0" err="1"/>
              <a:t>kuundwa</a:t>
            </a:r>
            <a:r>
              <a:rPr lang="en-US" sz="2000" dirty="0"/>
              <a:t> </a:t>
            </a:r>
            <a:r>
              <a:rPr lang="en-US" sz="2000" dirty="0" err="1"/>
              <a:t>kwa</a:t>
            </a:r>
            <a:r>
              <a:rPr lang="en-US" sz="2000" dirty="0"/>
              <a:t> Baraza la </a:t>
            </a:r>
            <a:r>
              <a:rPr lang="en-US" sz="2000" dirty="0" err="1"/>
              <a:t>mwaka</a:t>
            </a:r>
            <a:r>
              <a:rPr lang="en-US" sz="2000" dirty="0"/>
              <a:t> la </a:t>
            </a:r>
            <a:r>
              <a:rPr lang="en-US" sz="2000" dirty="0" err="1"/>
              <a:t>muda</a:t>
            </a:r>
            <a:r>
              <a:rPr lang="en-US" sz="2000" dirty="0"/>
              <a:t> </a:t>
            </a:r>
            <a:r>
              <a:rPr lang="en-US" sz="2000" dirty="0" err="1"/>
              <a:t>kutoka</a:t>
            </a:r>
            <a:r>
              <a:rPr lang="en-US" sz="2000" dirty="0"/>
              <a:t> Wilaya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Misheni</a:t>
            </a:r>
            <a:r>
              <a:rPr lang="en-US" sz="2000" dirty="0"/>
              <a:t>, </a:t>
            </a:r>
            <a:r>
              <a:rPr lang="en-US" sz="2000" dirty="0" err="1"/>
              <a:t>baada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kupitisha</a:t>
            </a:r>
            <a:r>
              <a:rPr lang="en-US" sz="2000" dirty="0"/>
              <a:t> </a:t>
            </a:r>
            <a:r>
              <a:rPr lang="en-US" sz="2000" dirty="0" err="1"/>
              <a:t>kimsingi</a:t>
            </a:r>
            <a:r>
              <a:rPr lang="en-US" sz="2000" dirty="0"/>
              <a:t> Kitabu cha Maongozi cha Kanisa Huru la </a:t>
            </a:r>
            <a:r>
              <a:rPr lang="en-US" sz="2000" dirty="0" err="1"/>
              <a:t>Methodisti</a:t>
            </a:r>
            <a:r>
              <a:rPr lang="en-US" sz="2000" dirty="0"/>
              <a:t> USA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baada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kuwasilisha</a:t>
            </a:r>
            <a:r>
              <a:rPr lang="en-US" sz="2000" dirty="0"/>
              <a:t> </a:t>
            </a:r>
            <a:r>
              <a:rPr lang="en-US" sz="2000" dirty="0" err="1"/>
              <a:t>nyaraka</a:t>
            </a:r>
            <a:r>
              <a:rPr lang="en-US" sz="2000" dirty="0"/>
              <a:t> </a:t>
            </a:r>
            <a:r>
              <a:rPr lang="en-US" sz="2000" dirty="0" err="1"/>
              <a:t>sahihi</a:t>
            </a:r>
            <a:r>
              <a:rPr lang="en-US" sz="2000" dirty="0"/>
              <a:t> za </a:t>
            </a:r>
            <a:r>
              <a:rPr lang="en-US" sz="2000" dirty="0" err="1"/>
              <a:t>usajili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serikali</a:t>
            </a:r>
            <a:r>
              <a:rPr lang="en-US" sz="2000" dirty="0"/>
              <a:t> (Katiba), </a:t>
            </a:r>
            <a:r>
              <a:rPr lang="en-US" sz="2000" dirty="0" err="1"/>
              <a:t>iliyobadilishwa</a:t>
            </a:r>
            <a:r>
              <a:rPr lang="en-US" sz="2000" dirty="0"/>
              <a:t> </a:t>
            </a:r>
            <a:r>
              <a:rPr lang="en-US" sz="2000" dirty="0" err="1"/>
              <a:t>kwa</a:t>
            </a:r>
            <a:r>
              <a:rPr lang="en-US" sz="2000" dirty="0"/>
              <a:t> </a:t>
            </a:r>
            <a:r>
              <a:rPr lang="en-US" sz="2000" dirty="0" err="1"/>
              <a:t>utamaduni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hali</a:t>
            </a:r>
            <a:r>
              <a:rPr lang="en-US" sz="2000" dirty="0"/>
              <a:t> za </a:t>
            </a:r>
            <a:r>
              <a:rPr lang="en-US" sz="2000" dirty="0" err="1"/>
              <a:t>mitaa</a:t>
            </a:r>
            <a:r>
              <a:rPr lang="en-US" sz="2000" dirty="0"/>
              <a:t>.</a:t>
            </a:r>
            <a:endParaRPr lang="pt-PT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7C6BDD-7C66-6F12-6D6D-D7E0405A6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F484FD-35DA-7B80-2FC5-2118EF92F33D}"/>
              </a:ext>
            </a:extLst>
          </p:cNvPr>
          <p:cNvSpPr txBox="1"/>
          <p:nvPr/>
        </p:nvSpPr>
        <p:spPr>
          <a:xfrm>
            <a:off x="3049229" y="3244334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PT" sz="1800" b="1" dirty="0"/>
          </a:p>
        </p:txBody>
      </p:sp>
    </p:spTree>
    <p:extLst>
      <p:ext uri="{BB962C8B-B14F-4D97-AF65-F5344CB8AC3E}">
        <p14:creationId xmlns:p14="http://schemas.microsoft.com/office/powerpoint/2010/main" val="193181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6B9A389-6016-E440-BDDD-3A6CD2EEF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17" y="231519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Muundo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wa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Shirika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4F14C4-9D6A-CC44-A1C2-AFB4F1471F30}"/>
              </a:ext>
            </a:extLst>
          </p:cNvPr>
          <p:cNvSpPr/>
          <p:nvPr/>
        </p:nvSpPr>
        <p:spPr>
          <a:xfrm>
            <a:off x="706792" y="1548019"/>
            <a:ext cx="1067240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err="1"/>
              <a:t>Kamati</a:t>
            </a:r>
            <a:r>
              <a:rPr lang="en-GB" sz="2800" b="1" dirty="0"/>
              <a:t> </a:t>
            </a:r>
            <a:r>
              <a:rPr lang="en-GB" sz="2800" b="1" dirty="0" err="1"/>
              <a:t>ya</a:t>
            </a:r>
            <a:r>
              <a:rPr lang="en-GB" sz="2800" b="1" dirty="0"/>
              <a:t> </a:t>
            </a:r>
            <a:r>
              <a:rPr lang="en-GB" sz="2800" b="1" dirty="0" err="1"/>
              <a:t>Uteuzi</a:t>
            </a:r>
            <a:r>
              <a:rPr lang="en-GB" sz="2800" b="1" dirty="0"/>
              <a:t>  </a:t>
            </a:r>
          </a:p>
          <a:p>
            <a:r>
              <a:rPr lang="en-GB" sz="2800" b="1" dirty="0"/>
              <a:t>¶5080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A. Kila Baraza la </a:t>
            </a:r>
            <a:r>
              <a:rPr lang="en-US" sz="2000" dirty="0" err="1"/>
              <a:t>mwaka</a:t>
            </a:r>
            <a:r>
              <a:rPr lang="en-US" sz="2000" dirty="0"/>
              <a:t> </a:t>
            </a:r>
            <a:r>
              <a:rPr lang="en-US" sz="2000" dirty="0" err="1"/>
              <a:t>litakuwa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Kamati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Uteuzi</a:t>
            </a:r>
            <a:r>
              <a:rPr lang="en-US" sz="2000" dirty="0"/>
              <a:t> </a:t>
            </a:r>
            <a:r>
              <a:rPr lang="en-US" sz="2000" dirty="0" err="1"/>
              <a:t>iliyoidhinishwa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Baraza la </a:t>
            </a:r>
            <a:r>
              <a:rPr lang="en-US" sz="2000" dirty="0" err="1"/>
              <a:t>kila</a:t>
            </a:r>
            <a:r>
              <a:rPr lang="en-US" sz="2000" dirty="0"/>
              <a:t> </a:t>
            </a:r>
            <a:r>
              <a:rPr lang="en-US" sz="2000" dirty="0" err="1"/>
              <a:t>mwaka</a:t>
            </a:r>
            <a:r>
              <a:rPr lang="en-US" sz="2000" dirty="0"/>
              <a:t> la </a:t>
            </a:r>
            <a:r>
              <a:rPr lang="en-US" sz="2000" dirty="0" err="1"/>
              <a:t>wanachama</a:t>
            </a:r>
            <a:r>
              <a:rPr lang="en-US" sz="2000" dirty="0"/>
              <a:t> </a:t>
            </a:r>
            <a:r>
              <a:rPr lang="en-US" sz="2000" dirty="0" err="1"/>
              <a:t>wasiopungua</a:t>
            </a:r>
            <a:r>
              <a:rPr lang="en-US" sz="2000" dirty="0"/>
              <a:t> </a:t>
            </a:r>
            <a:r>
              <a:rPr lang="en-US" sz="2000" dirty="0" err="1"/>
              <a:t>sita</a:t>
            </a:r>
            <a:r>
              <a:rPr lang="en-US" sz="2000" dirty="0"/>
              <a:t>, </a:t>
            </a:r>
            <a:r>
              <a:rPr lang="en-US" sz="2000" dirty="0" err="1"/>
              <a:t>kwa</a:t>
            </a:r>
            <a:r>
              <a:rPr lang="en-US" sz="2000" dirty="0"/>
              <a:t> </a:t>
            </a:r>
            <a:r>
              <a:rPr lang="en-US" sz="2000" dirty="0" err="1"/>
              <a:t>kuzingatia</a:t>
            </a:r>
            <a:r>
              <a:rPr lang="en-US" sz="2000" dirty="0"/>
              <a:t> </a:t>
            </a:r>
            <a:r>
              <a:rPr lang="en-US" sz="2000" dirty="0" err="1"/>
              <a:t>uwakilishi</a:t>
            </a:r>
            <a:r>
              <a:rPr lang="en-US" sz="2000" dirty="0"/>
              <a:t> </a:t>
            </a:r>
            <a:r>
              <a:rPr lang="en-US" sz="2000" dirty="0" err="1"/>
              <a:t>sawa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mawaziri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wanachama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kawaida</a:t>
            </a:r>
            <a:r>
              <a:rPr lang="en-US" sz="2000" dirty="0"/>
              <a:t>. </a:t>
            </a:r>
            <a:r>
              <a:rPr lang="en-US" sz="2000" dirty="0" err="1"/>
              <a:t>Masuala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jumla</a:t>
            </a:r>
            <a:r>
              <a:rPr lang="en-US" sz="2000" dirty="0"/>
              <a:t> </a:t>
            </a:r>
            <a:r>
              <a:rPr lang="en-US" sz="2000" dirty="0" err="1"/>
              <a:t>katika</a:t>
            </a:r>
            <a:r>
              <a:rPr lang="en-US" sz="2000" dirty="0"/>
              <a:t> </a:t>
            </a:r>
            <a:r>
              <a:rPr lang="en-US" sz="2000" dirty="0" err="1"/>
              <a:t>uteuzi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Kamati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Uteuzi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Jamii pia </a:t>
            </a:r>
            <a:r>
              <a:rPr lang="en-US" sz="2000" dirty="0" err="1"/>
              <a:t>yatatumika</a:t>
            </a:r>
            <a:r>
              <a:rPr lang="en-US" sz="2000" dirty="0"/>
              <a:t> </a:t>
            </a:r>
            <a:r>
              <a:rPr lang="en-US" sz="2000" dirty="0" err="1"/>
              <a:t>kwenye</a:t>
            </a:r>
            <a:r>
              <a:rPr lang="en-US" sz="2000" dirty="0"/>
              <a:t> Baraza la </a:t>
            </a:r>
            <a:r>
              <a:rPr lang="en-US" sz="2000" dirty="0" err="1"/>
              <a:t>kila</a:t>
            </a:r>
            <a:r>
              <a:rPr lang="en-US" sz="2000" dirty="0"/>
              <a:t> </a:t>
            </a:r>
            <a:r>
              <a:rPr lang="en-US" sz="2000" dirty="0" err="1"/>
              <a:t>mwaka</a:t>
            </a:r>
            <a:r>
              <a:rPr lang="en-US" sz="2000" dirty="0"/>
              <a:t> (</a:t>
            </a:r>
            <a:r>
              <a:rPr lang="en-US" sz="2000" dirty="0" err="1"/>
              <a:t>tazama</a:t>
            </a:r>
            <a:r>
              <a:rPr lang="en-US" sz="2000" dirty="0"/>
              <a:t> ¶6310). </a:t>
            </a:r>
            <a:r>
              <a:rPr lang="en-US" sz="2000" dirty="0" err="1"/>
              <a:t>Uwakilishi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wilaya/</a:t>
            </a:r>
            <a:r>
              <a:rPr lang="en-US" sz="2000" dirty="0" err="1"/>
              <a:t>mikoa</a:t>
            </a:r>
            <a:r>
              <a:rPr lang="en-US" sz="2000" dirty="0"/>
              <a:t> au </a:t>
            </a:r>
            <a:r>
              <a:rPr lang="en-US" sz="2000" dirty="0" err="1"/>
              <a:t>tofauti</a:t>
            </a:r>
            <a:r>
              <a:rPr lang="en-US" sz="2000" dirty="0"/>
              <a:t> </a:t>
            </a:r>
            <a:r>
              <a:rPr lang="en-US" sz="2000" dirty="0" err="1"/>
              <a:t>zingine</a:t>
            </a:r>
            <a:r>
              <a:rPr lang="en-US" sz="2000" dirty="0"/>
              <a:t> </a:t>
            </a:r>
            <a:r>
              <a:rPr lang="en-US" sz="2000" dirty="0" err="1"/>
              <a:t>zinazofaa</a:t>
            </a:r>
            <a:r>
              <a:rPr lang="en-US" sz="2000" dirty="0"/>
              <a:t> </a:t>
            </a:r>
            <a:r>
              <a:rPr lang="en-US" sz="2000" dirty="0" err="1"/>
              <a:t>zitaamuliwa</a:t>
            </a:r>
            <a:r>
              <a:rPr lang="en-US" sz="2000" dirty="0"/>
              <a:t> </a:t>
            </a:r>
            <a:r>
              <a:rPr lang="en-US" sz="2000" dirty="0" err="1"/>
              <a:t>mapema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Kamati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Baraza.</a:t>
            </a:r>
            <a:endParaRPr lang="en-GB" sz="2400" dirty="0"/>
          </a:p>
          <a:p>
            <a:endParaRPr lang="en-GB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6CD77A-B3D0-E7B5-105E-83AE35FE8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3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4F14C4-9D6A-CC44-A1C2-AFB4F1471F30}"/>
              </a:ext>
            </a:extLst>
          </p:cNvPr>
          <p:cNvSpPr/>
          <p:nvPr/>
        </p:nvSpPr>
        <p:spPr>
          <a:xfrm>
            <a:off x="566917" y="1351508"/>
            <a:ext cx="106724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err="1"/>
              <a:t>Kamati</a:t>
            </a:r>
            <a:r>
              <a:rPr lang="en-GB" sz="2800" b="1" dirty="0"/>
              <a:t> </a:t>
            </a:r>
            <a:r>
              <a:rPr lang="en-GB" sz="2800" b="1" dirty="0" err="1"/>
              <a:t>ya</a:t>
            </a:r>
            <a:r>
              <a:rPr lang="en-GB" sz="2800" b="1" dirty="0"/>
              <a:t> </a:t>
            </a:r>
            <a:r>
              <a:rPr lang="en-GB" sz="2800" b="1" dirty="0" err="1"/>
              <a:t>Utawala</a:t>
            </a:r>
            <a:r>
              <a:rPr lang="en-GB" sz="2800" b="1" dirty="0"/>
              <a:t> (BOA) </a:t>
            </a:r>
          </a:p>
          <a:p>
            <a:r>
              <a:rPr lang="en-GB" sz="2800" b="1" dirty="0"/>
              <a:t>¶5200</a:t>
            </a:r>
          </a:p>
          <a:p>
            <a:endParaRPr lang="en-GB" sz="2400" dirty="0"/>
          </a:p>
          <a:p>
            <a:r>
              <a:rPr lang="en-GB" sz="2800" b="1" dirty="0"/>
              <a:t>Baraza </a:t>
            </a:r>
            <a:r>
              <a:rPr lang="en-GB" sz="2800" b="1" dirty="0" err="1"/>
              <a:t>ya</a:t>
            </a:r>
            <a:r>
              <a:rPr lang="en-GB" sz="2800" b="1" dirty="0"/>
              <a:t> </a:t>
            </a:r>
            <a:r>
              <a:rPr lang="en-GB" sz="2800" b="1" dirty="0" err="1"/>
              <a:t>Mawaziri</a:t>
            </a:r>
            <a:r>
              <a:rPr lang="en-GB" sz="2800" b="1" dirty="0"/>
              <a:t> la </a:t>
            </a:r>
            <a:r>
              <a:rPr lang="en-GB" sz="2800" b="1" dirty="0" err="1"/>
              <a:t>Msimamizi</a:t>
            </a:r>
            <a:r>
              <a:rPr lang="en-GB" sz="2800" b="1" dirty="0"/>
              <a:t> </a:t>
            </a:r>
            <a:r>
              <a:rPr lang="en-GB" sz="2400" dirty="0"/>
              <a:t>(Si </a:t>
            </a:r>
            <a:r>
              <a:rPr lang="en-GB" sz="2400" dirty="0" err="1"/>
              <a:t>lazima</a:t>
            </a:r>
            <a:r>
              <a:rPr lang="en-GB" sz="2400" dirty="0"/>
              <a:t>, </a:t>
            </a:r>
            <a:r>
              <a:rPr lang="en-GB" sz="2400" dirty="0" err="1"/>
              <a:t>lakini</a:t>
            </a:r>
            <a:r>
              <a:rPr lang="en-GB" sz="2400" dirty="0"/>
              <a:t> </a:t>
            </a:r>
            <a:r>
              <a:rPr lang="en-GB" sz="2400" dirty="0" err="1"/>
              <a:t>inapendekezwa</a:t>
            </a:r>
            <a:r>
              <a:rPr lang="en-GB" sz="2400" dirty="0"/>
              <a:t>)</a:t>
            </a:r>
          </a:p>
          <a:p>
            <a:r>
              <a:rPr lang="en-GB" sz="2800" b="1" dirty="0"/>
              <a:t>¶5210</a:t>
            </a:r>
          </a:p>
          <a:p>
            <a:endParaRPr lang="en-GB" sz="2400" dirty="0"/>
          </a:p>
          <a:p>
            <a:r>
              <a:rPr lang="en-GB" sz="2800" b="1" dirty="0" err="1"/>
              <a:t>Kamati</a:t>
            </a:r>
            <a:r>
              <a:rPr lang="en-GB" sz="2800" b="1" dirty="0"/>
              <a:t> </a:t>
            </a:r>
            <a:r>
              <a:rPr lang="en-GB" sz="2800" b="1" dirty="0" err="1"/>
              <a:t>ya</a:t>
            </a:r>
            <a:r>
              <a:rPr lang="en-GB" sz="2800" b="1" dirty="0"/>
              <a:t> </a:t>
            </a:r>
            <a:r>
              <a:rPr lang="en-GB" sz="2800" b="1" dirty="0" err="1"/>
              <a:t>Uteuzi</a:t>
            </a:r>
            <a:r>
              <a:rPr lang="en-GB" sz="2800" b="1" dirty="0"/>
              <a:t> </a:t>
            </a:r>
            <a:r>
              <a:rPr lang="en-GB" sz="2800" b="1" dirty="0" err="1"/>
              <a:t>wa</a:t>
            </a:r>
            <a:r>
              <a:rPr lang="en-GB" sz="2800" b="1" dirty="0"/>
              <a:t> </a:t>
            </a:r>
            <a:r>
              <a:rPr lang="en-GB" sz="2800" b="1" dirty="0" err="1"/>
              <a:t>Mawaziri</a:t>
            </a:r>
            <a:r>
              <a:rPr lang="en-GB" sz="2800" b="1" dirty="0"/>
              <a:t> (MEGA) </a:t>
            </a:r>
            <a:r>
              <a:rPr lang="en-GB" sz="2400" dirty="0"/>
              <a:t>– (</a:t>
            </a:r>
            <a:r>
              <a:rPr lang="en-GB" sz="2400" dirty="0" err="1"/>
              <a:t>Wanachama</a:t>
            </a:r>
            <a:r>
              <a:rPr lang="en-GB" sz="2400" dirty="0"/>
              <a:t> 5)</a:t>
            </a:r>
          </a:p>
          <a:p>
            <a:r>
              <a:rPr lang="en-GB" sz="2800" b="1" dirty="0"/>
              <a:t>¶5220</a:t>
            </a:r>
          </a:p>
          <a:p>
            <a:pPr lvl="1"/>
            <a:r>
              <a:rPr lang="en-GB" sz="2400" dirty="0" err="1"/>
              <a:t>Imeundwa</a:t>
            </a:r>
            <a:r>
              <a:rPr lang="en-GB" sz="2400" dirty="0"/>
              <a:t>, </a:t>
            </a:r>
            <a:r>
              <a:rPr lang="en-GB" sz="2400" dirty="0" err="1"/>
              <a:t>kwa</a:t>
            </a:r>
            <a:r>
              <a:rPr lang="en-GB" sz="2400" dirty="0"/>
              <a:t> </a:t>
            </a:r>
            <a:r>
              <a:rPr lang="en-GB" sz="2400" dirty="0" err="1"/>
              <a:t>kiwango</a:t>
            </a:r>
            <a:r>
              <a:rPr lang="en-GB" sz="2400" dirty="0"/>
              <a:t> cha </a:t>
            </a:r>
            <a:r>
              <a:rPr lang="en-GB" sz="2400" dirty="0" err="1"/>
              <a:t>chini</a:t>
            </a:r>
            <a:r>
              <a:rPr lang="en-GB" sz="2400" dirty="0"/>
              <a:t>,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Mkurugenzi</a:t>
            </a:r>
            <a:r>
              <a:rPr lang="en-GB" sz="2400" dirty="0"/>
              <a:t> </a:t>
            </a:r>
            <a:r>
              <a:rPr lang="en-GB" sz="2400" dirty="0" err="1"/>
              <a:t>wa</a:t>
            </a:r>
            <a:r>
              <a:rPr lang="en-GB" sz="2400" dirty="0"/>
              <a:t> </a:t>
            </a:r>
            <a:r>
              <a:rPr lang="en-GB" sz="2400" dirty="0" err="1"/>
              <a:t>Utawala</a:t>
            </a:r>
            <a:r>
              <a:rPr lang="en-GB" sz="2400" dirty="0"/>
              <a:t> (AD) </a:t>
            </a:r>
            <a:r>
              <a:rPr lang="en-GB" sz="2400" dirty="0" err="1"/>
              <a:t>kama</a:t>
            </a:r>
            <a:r>
              <a:rPr lang="en-GB" sz="2400" dirty="0"/>
              <a:t> rais, superintendent </a:t>
            </a:r>
            <a:r>
              <a:rPr lang="en-GB" sz="2400" dirty="0" err="1"/>
              <a:t>kama</a:t>
            </a:r>
            <a:r>
              <a:rPr lang="en-GB" sz="2400" dirty="0"/>
              <a:t> </a:t>
            </a:r>
            <a:r>
              <a:rPr lang="en-GB" sz="2400" dirty="0" err="1"/>
              <a:t>makamu</a:t>
            </a:r>
            <a:r>
              <a:rPr lang="en-GB" sz="2400" dirty="0"/>
              <a:t> </a:t>
            </a:r>
            <a:r>
              <a:rPr lang="en-GB" sz="2400" dirty="0" err="1"/>
              <a:t>wa</a:t>
            </a:r>
            <a:r>
              <a:rPr lang="en-GB" sz="2400" dirty="0"/>
              <a:t> rais,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mjumbe</a:t>
            </a:r>
            <a:r>
              <a:rPr lang="en-GB" sz="2400" dirty="0"/>
              <a:t> </a:t>
            </a:r>
            <a:r>
              <a:rPr lang="en-GB" sz="2400" dirty="0" err="1"/>
              <a:t>waumini</a:t>
            </a:r>
            <a:r>
              <a:rPr lang="en-GB" sz="24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1B0F3B-BA72-65C6-B588-3A2384CE3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78BED48-0C69-5282-800E-842B0DFB6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17" y="231519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Muundo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wa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Shirika</a:t>
            </a:r>
          </a:p>
        </p:txBody>
      </p:sp>
    </p:spTree>
    <p:extLst>
      <p:ext uri="{BB962C8B-B14F-4D97-AF65-F5344CB8AC3E}">
        <p14:creationId xmlns:p14="http://schemas.microsoft.com/office/powerpoint/2010/main" val="303431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4F14C4-9D6A-CC44-A1C2-AFB4F1471F30}"/>
              </a:ext>
            </a:extLst>
          </p:cNvPr>
          <p:cNvSpPr/>
          <p:nvPr/>
        </p:nvSpPr>
        <p:spPr>
          <a:xfrm>
            <a:off x="706792" y="2207569"/>
            <a:ext cx="1120990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/>
              <a:t>Bodi </a:t>
            </a:r>
            <a:r>
              <a:rPr lang="en-GB" sz="2800" b="1" dirty="0" err="1"/>
              <a:t>ya</a:t>
            </a:r>
            <a:r>
              <a:rPr lang="en-GB" sz="2800" b="1" dirty="0"/>
              <a:t> </a:t>
            </a:r>
            <a:r>
              <a:rPr lang="en-GB" sz="2800" b="1" dirty="0" err="1"/>
              <a:t>Fedha</a:t>
            </a:r>
            <a:r>
              <a:rPr lang="en-GB" sz="2800" b="1" dirty="0"/>
              <a:t> </a:t>
            </a:r>
            <a:r>
              <a:rPr lang="en-GB" sz="2800" dirty="0"/>
              <a:t>(</a:t>
            </a:r>
            <a:r>
              <a:rPr lang="en-GB" sz="2800" dirty="0" err="1"/>
              <a:t>Wanachama</a:t>
            </a:r>
            <a:r>
              <a:rPr lang="en-GB" sz="2800" dirty="0"/>
              <a:t> 5)</a:t>
            </a:r>
          </a:p>
          <a:p>
            <a:r>
              <a:rPr lang="en-GB" sz="2800" b="1" dirty="0"/>
              <a:t>¶5240</a:t>
            </a:r>
            <a:endParaRPr lang="en-GB" sz="2800" dirty="0"/>
          </a:p>
          <a:p>
            <a:pPr lvl="1"/>
            <a:r>
              <a:rPr lang="en-GB" sz="2800" dirty="0"/>
              <a:t>Superintendent </a:t>
            </a:r>
            <a:r>
              <a:rPr lang="en-GB" sz="2800" dirty="0" err="1"/>
              <a:t>wa</a:t>
            </a:r>
            <a:r>
              <a:rPr lang="en-GB" sz="2800" dirty="0"/>
              <a:t> </a:t>
            </a:r>
            <a:r>
              <a:rPr lang="en-GB" sz="2800" dirty="0" err="1"/>
              <a:t>mkutano</a:t>
            </a:r>
            <a:r>
              <a:rPr lang="en-GB" sz="2800" dirty="0"/>
              <a:t> </a:t>
            </a:r>
            <a:r>
              <a:rPr lang="en-GB" sz="2800" dirty="0" err="1"/>
              <a:t>na</a:t>
            </a:r>
            <a:r>
              <a:rPr lang="en-GB" sz="2800" dirty="0"/>
              <a:t> </a:t>
            </a:r>
            <a:r>
              <a:rPr lang="en-GB" sz="2800" dirty="0" err="1"/>
              <a:t>mweka</a:t>
            </a:r>
            <a:r>
              <a:rPr lang="en-GB" sz="2800" dirty="0"/>
              <a:t> </a:t>
            </a:r>
            <a:r>
              <a:rPr lang="en-GB" sz="2800" dirty="0" err="1"/>
              <a:t>hazina</a:t>
            </a:r>
            <a:r>
              <a:rPr lang="en-GB" sz="2800" dirty="0"/>
              <a:t> </a:t>
            </a:r>
            <a:r>
              <a:rPr lang="en-GB" sz="2800" dirty="0" err="1"/>
              <a:t>watakuwa</a:t>
            </a:r>
            <a:r>
              <a:rPr lang="en-GB" sz="2800" dirty="0"/>
              <a:t> </a:t>
            </a:r>
            <a:r>
              <a:rPr lang="en-GB" sz="2800" dirty="0" err="1"/>
              <a:t>wajumbe</a:t>
            </a:r>
            <a:r>
              <a:rPr lang="en-GB" sz="2800" dirty="0"/>
              <a:t> </a:t>
            </a:r>
            <a:r>
              <a:rPr lang="en-GB" sz="2800" dirty="0" err="1"/>
              <a:t>kwa</a:t>
            </a:r>
            <a:r>
              <a:rPr lang="en-GB" sz="2800" dirty="0"/>
              <a:t> </a:t>
            </a:r>
            <a:r>
              <a:rPr lang="en-GB" sz="2800" dirty="0" err="1"/>
              <a:t>nafasi</a:t>
            </a:r>
            <a:r>
              <a:rPr lang="en-GB" sz="2800" dirty="0"/>
              <a:t> </a:t>
            </a:r>
            <a:r>
              <a:rPr lang="en-GB" sz="2800" dirty="0" err="1"/>
              <a:t>zao</a:t>
            </a:r>
            <a:r>
              <a:rPr lang="en-GB" sz="2800" dirty="0"/>
              <a:t> </a:t>
            </a:r>
            <a:r>
              <a:rPr lang="en-GB" sz="2800" dirty="0" err="1"/>
              <a:t>rasmi</a:t>
            </a:r>
            <a:r>
              <a:rPr lang="en-GB" sz="28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29992C-AAF3-3D5C-2388-47C463364D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A891480-DFD7-E8B0-C060-C6A79E7D3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17" y="231519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Muundo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wa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Shirika</a:t>
            </a:r>
          </a:p>
        </p:txBody>
      </p:sp>
    </p:spTree>
    <p:extLst>
      <p:ext uri="{BB962C8B-B14F-4D97-AF65-F5344CB8AC3E}">
        <p14:creationId xmlns:p14="http://schemas.microsoft.com/office/powerpoint/2010/main" val="13099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E734A2A-DF78-2149-BDA2-3623207FA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392" y="4903023"/>
            <a:ext cx="5414607" cy="1954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E064B4-C94E-FE47-93F0-B2867FDD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4F14C4-9D6A-CC44-A1C2-AFB4F1471F30}"/>
              </a:ext>
            </a:extLst>
          </p:cNvPr>
          <p:cNvSpPr/>
          <p:nvPr/>
        </p:nvSpPr>
        <p:spPr>
          <a:xfrm>
            <a:off x="706792" y="2135112"/>
            <a:ext cx="1067240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Timu</a:t>
            </a:r>
            <a:r>
              <a:rPr lang="en-US" sz="2800" b="1" dirty="0"/>
              <a:t> </a:t>
            </a:r>
            <a:r>
              <a:rPr lang="en-US" sz="2800" b="1" dirty="0" err="1"/>
              <a:t>ya</a:t>
            </a:r>
            <a:r>
              <a:rPr lang="en-US" sz="2800" b="1" dirty="0"/>
              <a:t> </a:t>
            </a:r>
            <a:r>
              <a:rPr lang="en-US" sz="2800" b="1" dirty="0" err="1"/>
              <a:t>Ushirikiano</a:t>
            </a:r>
            <a:r>
              <a:rPr lang="en-US" sz="2800" b="1" dirty="0"/>
              <a:t> </a:t>
            </a:r>
            <a:r>
              <a:rPr lang="en-US" sz="2800" b="1" dirty="0" err="1"/>
              <a:t>wa</a:t>
            </a:r>
            <a:r>
              <a:rPr lang="en-US" sz="2800" b="1" dirty="0"/>
              <a:t> </a:t>
            </a:r>
            <a:r>
              <a:rPr lang="en-US" sz="2800" b="1" dirty="0" err="1"/>
              <a:t>Kimataifa</a:t>
            </a:r>
            <a:r>
              <a:rPr lang="en-US" sz="2800" b="1" dirty="0"/>
              <a:t> </a:t>
            </a:r>
            <a:r>
              <a:rPr lang="en-US" sz="2800" b="1" dirty="0" err="1"/>
              <a:t>wa</a:t>
            </a:r>
            <a:r>
              <a:rPr lang="en-US" sz="2800" b="1" dirty="0"/>
              <a:t> </a:t>
            </a:r>
            <a:r>
              <a:rPr lang="en-US" sz="2800" b="1" dirty="0" err="1"/>
              <a:t>Mitaa</a:t>
            </a:r>
            <a:r>
              <a:rPr lang="en-US" sz="2800" b="1" dirty="0"/>
              <a:t>  </a:t>
            </a:r>
          </a:p>
          <a:p>
            <a:r>
              <a:rPr lang="en-US" sz="2800" b="1" dirty="0"/>
              <a:t>¶5260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A. Baraza la </a:t>
            </a:r>
            <a:r>
              <a:rPr lang="en-US" sz="2400" dirty="0" err="1"/>
              <a:t>kila</a:t>
            </a:r>
            <a:r>
              <a:rPr lang="en-US" sz="2400" dirty="0"/>
              <a:t> </a:t>
            </a:r>
            <a:r>
              <a:rPr lang="en-US" sz="2400" dirty="0" err="1"/>
              <a:t>mwaka</a:t>
            </a:r>
            <a:r>
              <a:rPr lang="en-US" sz="2400" dirty="0"/>
              <a:t> </a:t>
            </a:r>
            <a:r>
              <a:rPr lang="en-US" sz="2400" dirty="0" err="1"/>
              <a:t>litaunda</a:t>
            </a:r>
            <a:r>
              <a:rPr lang="en-US" sz="2400" dirty="0"/>
              <a:t> </a:t>
            </a:r>
            <a:r>
              <a:rPr lang="en-US" sz="2400" dirty="0" err="1"/>
              <a:t>Timu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</a:t>
            </a:r>
            <a:r>
              <a:rPr lang="en-US" sz="2400" dirty="0" err="1"/>
              <a:t>Ushirikiano</a:t>
            </a:r>
            <a:r>
              <a:rPr lang="en-US" sz="2400" dirty="0"/>
              <a:t> </a:t>
            </a:r>
            <a:r>
              <a:rPr lang="en-US" sz="2400" dirty="0" err="1"/>
              <a:t>wa</a:t>
            </a:r>
            <a:r>
              <a:rPr lang="en-US" sz="2400" dirty="0"/>
              <a:t> </a:t>
            </a:r>
            <a:r>
              <a:rPr lang="en-US" sz="2400" dirty="0" err="1"/>
              <a:t>Kimataifa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Mitaa au Bodi </a:t>
            </a:r>
            <a:r>
              <a:rPr lang="en-US" sz="2400" dirty="0" err="1"/>
              <a:t>ya</a:t>
            </a:r>
            <a:r>
              <a:rPr lang="en-US" sz="2400" dirty="0"/>
              <a:t> </a:t>
            </a:r>
            <a:r>
              <a:rPr lang="en-US" sz="2400" dirty="0" err="1"/>
              <a:t>kutetea</a:t>
            </a:r>
            <a:r>
              <a:rPr lang="en-US" sz="2400" dirty="0"/>
              <a:t> </a:t>
            </a:r>
            <a:r>
              <a:rPr lang="en-US" sz="2400" dirty="0" err="1"/>
              <a:t>ushiriki</a:t>
            </a:r>
            <a:r>
              <a:rPr lang="en-US" sz="2400" dirty="0"/>
              <a:t> </a:t>
            </a:r>
            <a:r>
              <a:rPr lang="en-US" sz="2400" dirty="0" err="1"/>
              <a:t>katika</a:t>
            </a:r>
            <a:r>
              <a:rPr lang="en-US" sz="2400" dirty="0"/>
              <a:t> </a:t>
            </a:r>
            <a:r>
              <a:rPr lang="en-US" sz="2400" dirty="0" err="1"/>
              <a:t>ujumbe</a:t>
            </a:r>
            <a:r>
              <a:rPr lang="en-US" sz="2400" dirty="0"/>
              <a:t> </a:t>
            </a:r>
            <a:r>
              <a:rPr lang="en-US" sz="2400" dirty="0" err="1"/>
              <a:t>wa</a:t>
            </a:r>
            <a:r>
              <a:rPr lang="en-US" sz="2400" dirty="0"/>
              <a:t> </a:t>
            </a:r>
            <a:r>
              <a:rPr lang="en-US" sz="2400" dirty="0" err="1"/>
              <a:t>ndani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wa</a:t>
            </a:r>
            <a:r>
              <a:rPr lang="en-US" sz="2400" dirty="0"/>
              <a:t> </a:t>
            </a:r>
            <a:r>
              <a:rPr lang="en-US" sz="2400" dirty="0" err="1"/>
              <a:t>kimataifa</a:t>
            </a:r>
            <a:r>
              <a:rPr lang="en-US" sz="2400" dirty="0"/>
              <a:t>. Baraza la </a:t>
            </a:r>
            <a:r>
              <a:rPr lang="en-US" sz="2400" dirty="0" err="1"/>
              <a:t>kila</a:t>
            </a:r>
            <a:r>
              <a:rPr lang="en-US" sz="2400" dirty="0"/>
              <a:t> </a:t>
            </a:r>
            <a:r>
              <a:rPr lang="en-US" sz="2400" dirty="0" err="1"/>
              <a:t>mwaka</a:t>
            </a:r>
            <a:r>
              <a:rPr lang="en-US" sz="2400" dirty="0"/>
              <a:t> </a:t>
            </a:r>
            <a:r>
              <a:rPr lang="en-US" sz="2400" dirty="0" err="1"/>
              <a:t>litateua</a:t>
            </a:r>
            <a:r>
              <a:rPr lang="en-US" sz="2400" dirty="0"/>
              <a:t> </a:t>
            </a:r>
            <a:r>
              <a:rPr lang="en-US" sz="2400" dirty="0" err="1"/>
              <a:t>mtu</a:t>
            </a:r>
            <a:r>
              <a:rPr lang="en-US" sz="2400" dirty="0"/>
              <a:t> </a:t>
            </a:r>
            <a:r>
              <a:rPr lang="en-US" sz="2400" dirty="0" err="1"/>
              <a:t>wa</a:t>
            </a:r>
            <a:r>
              <a:rPr lang="en-US" sz="2400" dirty="0"/>
              <a:t> </a:t>
            </a:r>
            <a:r>
              <a:rPr lang="en-US" sz="2400" dirty="0" err="1"/>
              <a:t>kutumikia</a:t>
            </a:r>
            <a:r>
              <a:rPr lang="en-US" sz="2400" dirty="0"/>
              <a:t> </a:t>
            </a:r>
            <a:r>
              <a:rPr lang="en-US" sz="2400" dirty="0" err="1"/>
              <a:t>kama</a:t>
            </a:r>
            <a:r>
              <a:rPr lang="en-US" sz="2400" dirty="0"/>
              <a:t> </a:t>
            </a:r>
            <a:r>
              <a:rPr lang="en-US" sz="2400" dirty="0" err="1"/>
              <a:t>kiungo</a:t>
            </a:r>
            <a:r>
              <a:rPr lang="en-US" sz="2400" dirty="0"/>
              <a:t> cha </a:t>
            </a:r>
            <a:r>
              <a:rPr lang="en-US" sz="2400" dirty="0" err="1"/>
              <a:t>Misheni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</a:t>
            </a:r>
            <a:r>
              <a:rPr lang="en-US" sz="2400" dirty="0" err="1"/>
              <a:t>Ulimwengu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Methodist Huru.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DD2416-4E47-F855-869B-D394053C8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36BB965-9BFA-844D-6FB4-CC317A7D7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17" y="231519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Muundo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wa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Shirika</a:t>
            </a:r>
          </a:p>
        </p:txBody>
      </p:sp>
    </p:spTree>
    <p:extLst>
      <p:ext uri="{BB962C8B-B14F-4D97-AF65-F5344CB8AC3E}">
        <p14:creationId xmlns:p14="http://schemas.microsoft.com/office/powerpoint/2010/main" val="254927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2EE8681-5D40-4F4E-A55D-4A409893D9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795DAF-70B5-D64F-9A74-5A7780B3D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290" y="2142723"/>
            <a:ext cx="10089420" cy="15626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7500"/>
                </a:solidFill>
                <a:latin typeface="Good Karma Smooth Wide Upright" panose="03060000000000000000" pitchFamily="66" charset="0"/>
              </a:rPr>
              <a:t>Mustakabali Wetu </a:t>
            </a:r>
            <a:r>
              <a:rPr lang="en-US" sz="4400" b="1" dirty="0" err="1">
                <a:solidFill>
                  <a:srgbClr val="FF7500"/>
                </a:solidFill>
                <a:latin typeface="Good Karma Smooth Wide Upright" panose="03060000000000000000" pitchFamily="66" charset="0"/>
              </a:rPr>
              <a:t>wa</a:t>
            </a:r>
            <a:r>
              <a:rPr lang="en-US" sz="4400" b="1" dirty="0">
                <a:solidFill>
                  <a:srgbClr val="FF7500"/>
                </a:solidFill>
                <a:latin typeface="Good Karma Smooth Wide Upright" panose="03060000000000000000" pitchFamily="66" charset="0"/>
              </a:rPr>
              <a:t> Pamoja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C7EC97-2F75-F345-85B3-860EEECE1153}"/>
              </a:ext>
            </a:extLst>
          </p:cNvPr>
          <p:cNvSpPr txBox="1">
            <a:spLocks/>
          </p:cNvSpPr>
          <p:nvPr/>
        </p:nvSpPr>
        <p:spPr>
          <a:xfrm>
            <a:off x="1371600" y="1803405"/>
            <a:ext cx="9448800" cy="1825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2844601-D7DE-AC4B-86F2-C0A85E4766CF}"/>
              </a:ext>
            </a:extLst>
          </p:cNvPr>
          <p:cNvSpPr txBox="1">
            <a:spLocks/>
          </p:cNvSpPr>
          <p:nvPr/>
        </p:nvSpPr>
        <p:spPr>
          <a:xfrm>
            <a:off x="1371600" y="3632201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965E1D-A012-9067-6CCF-9C6F1115E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6041" y="5705656"/>
            <a:ext cx="2459917" cy="920825"/>
          </a:xfrm>
          <a:prstGeom prst="rect">
            <a:avLst/>
          </a:prstGeom>
        </p:spPr>
      </p:pic>
      <p:sp>
        <p:nvSpPr>
          <p:cNvPr id="8" name="Title 5">
            <a:extLst>
              <a:ext uri="{FF2B5EF4-FFF2-40B4-BE49-F238E27FC236}">
                <a16:creationId xmlns:a16="http://schemas.microsoft.com/office/drawing/2014/main" id="{6BE57601-F7C9-5F20-782C-80E002CAA88B}"/>
              </a:ext>
            </a:extLst>
          </p:cNvPr>
          <p:cNvSpPr txBox="1">
            <a:spLocks/>
          </p:cNvSpPr>
          <p:nvPr/>
        </p:nvSpPr>
        <p:spPr>
          <a:xfrm>
            <a:off x="936134" y="888139"/>
            <a:ext cx="10089420" cy="145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dirty="0">
                <a:solidFill>
                  <a:schemeClr val="bg1"/>
                </a:solidFill>
                <a:latin typeface="Roxborough CF" pitchFamily="2" charset="77"/>
              </a:rPr>
              <a:t>	</a:t>
            </a:r>
            <a:r>
              <a:rPr lang="en-US" sz="8000" dirty="0" err="1">
                <a:solidFill>
                  <a:schemeClr val="bg1"/>
                </a:solidFill>
                <a:latin typeface="Roxborough CF" pitchFamily="2" charset="77"/>
              </a:rPr>
              <a:t>Methodisti</a:t>
            </a:r>
            <a:r>
              <a:rPr lang="en-US" sz="8000" dirty="0">
                <a:solidFill>
                  <a:schemeClr val="bg1"/>
                </a:solidFill>
                <a:latin typeface="Roxborough CF" pitchFamily="2" charset="77"/>
              </a:rPr>
              <a:t> Huru</a:t>
            </a:r>
          </a:p>
        </p:txBody>
      </p:sp>
    </p:spTree>
    <p:extLst>
      <p:ext uri="{BB962C8B-B14F-4D97-AF65-F5344CB8AC3E}">
        <p14:creationId xmlns:p14="http://schemas.microsoft.com/office/powerpoint/2010/main" val="39981246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73BAB50-3C3D-1D46-BD72-097D7462B3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3400" y="5097615"/>
            <a:ext cx="5308599" cy="17603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157BF0-B1A4-CE4D-B36E-45A36264FF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08600" y="5553510"/>
            <a:ext cx="6883400" cy="998007"/>
          </a:xfrm>
          <a:prstGeom prst="rect">
            <a:avLst/>
          </a:prstGeom>
        </p:spPr>
      </p:pic>
      <p:sp>
        <p:nvSpPr>
          <p:cNvPr id="7" name="“Insert text”…">
            <a:extLst>
              <a:ext uri="{FF2B5EF4-FFF2-40B4-BE49-F238E27FC236}">
                <a16:creationId xmlns:a16="http://schemas.microsoft.com/office/drawing/2014/main" id="{5FCB5446-7FD7-2A43-9A96-776F536D3A2F}"/>
              </a:ext>
            </a:extLst>
          </p:cNvPr>
          <p:cNvSpPr txBox="1">
            <a:spLocks/>
          </p:cNvSpPr>
          <p:nvPr/>
        </p:nvSpPr>
        <p:spPr>
          <a:xfrm>
            <a:off x="1225487" y="1526207"/>
            <a:ext cx="10266017" cy="4027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1793" indent="-401793"/>
            <a:r>
              <a:rPr lang="en-US" b="1" dirty="0" err="1"/>
              <a:t>Gundua</a:t>
            </a:r>
            <a:r>
              <a:rPr lang="en-US" dirty="0"/>
              <a:t>: “</a:t>
            </a:r>
            <a:r>
              <a:rPr lang="en-US" dirty="0" err="1"/>
              <a:t>Tunawezaje</a:t>
            </a:r>
            <a:r>
              <a:rPr lang="en-US" dirty="0"/>
              <a:t> </a:t>
            </a:r>
            <a:r>
              <a:rPr lang="en-US" dirty="0" err="1"/>
              <a:t>kugundua</a:t>
            </a:r>
            <a:r>
              <a:rPr lang="en-US" dirty="0"/>
              <a:t> </a:t>
            </a:r>
            <a:r>
              <a:rPr lang="en-US" dirty="0" err="1"/>
              <a:t>watu</a:t>
            </a:r>
            <a:r>
              <a:rPr lang="en-US" dirty="0"/>
              <a:t> </a:t>
            </a:r>
            <a:r>
              <a:rPr lang="en-US" dirty="0" err="1"/>
              <a:t>wenye</a:t>
            </a:r>
            <a:r>
              <a:rPr lang="en-US" dirty="0"/>
              <a:t> </a:t>
            </a:r>
            <a:r>
              <a:rPr lang="en-US" dirty="0" err="1"/>
              <a:t>uwezo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kuwasaidia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mwito</a:t>
            </a:r>
            <a:r>
              <a:rPr lang="en-US" dirty="0"/>
              <a:t> </a:t>
            </a:r>
            <a:r>
              <a:rPr lang="en-US" dirty="0" err="1"/>
              <a:t>wao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vipawa</a:t>
            </a:r>
            <a:r>
              <a:rPr lang="en-US" dirty="0"/>
              <a:t> </a:t>
            </a:r>
            <a:r>
              <a:rPr lang="en-US" dirty="0" err="1"/>
              <a:t>vyao</a:t>
            </a:r>
            <a:r>
              <a:rPr lang="en-US" dirty="0"/>
              <a:t>?”</a:t>
            </a:r>
          </a:p>
          <a:p>
            <a:pPr marL="401793" indent="-401793"/>
            <a:endParaRPr lang="en-US" dirty="0"/>
          </a:p>
          <a:p>
            <a:pPr marL="401793" indent="-401793"/>
            <a:r>
              <a:rPr lang="en-US" b="1" dirty="0" err="1"/>
              <a:t>Kuendeleza</a:t>
            </a:r>
            <a:r>
              <a:rPr lang="en-US" dirty="0"/>
              <a:t>: “</a:t>
            </a:r>
            <a:r>
              <a:rPr lang="en-US" dirty="0" err="1"/>
              <a:t>Tunawezaje</a:t>
            </a:r>
            <a:r>
              <a:rPr lang="en-US" dirty="0"/>
              <a:t> </a:t>
            </a:r>
            <a:r>
              <a:rPr lang="en-US" dirty="0" err="1"/>
              <a:t>kuendeleza</a:t>
            </a:r>
            <a:r>
              <a:rPr lang="en-US" dirty="0"/>
              <a:t> </a:t>
            </a:r>
            <a:r>
              <a:rPr lang="en-US" dirty="0" err="1"/>
              <a:t>viongozi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njia</a:t>
            </a:r>
            <a:r>
              <a:rPr lang="en-US" dirty="0"/>
              <a:t> bora </a:t>
            </a:r>
            <a:r>
              <a:rPr lang="en-US" dirty="0" err="1"/>
              <a:t>zaidi</a:t>
            </a:r>
            <a:r>
              <a:rPr lang="en-US" dirty="0"/>
              <a:t>?” Ni </a:t>
            </a:r>
            <a:r>
              <a:rPr lang="en-US" dirty="0" err="1"/>
              <a:t>rasilimali</a:t>
            </a:r>
            <a:r>
              <a:rPr lang="en-US" dirty="0"/>
              <a:t> </a:t>
            </a:r>
            <a:r>
              <a:rPr lang="en-US" dirty="0" err="1"/>
              <a:t>zipi</a:t>
            </a:r>
            <a:r>
              <a:rPr lang="en-US" dirty="0"/>
              <a:t> </a:t>
            </a:r>
            <a:r>
              <a:rPr lang="en-US" dirty="0" err="1"/>
              <a:t>tunaweza</a:t>
            </a:r>
            <a:r>
              <a:rPr lang="en-US" dirty="0"/>
              <a:t> </a:t>
            </a:r>
            <a:r>
              <a:rPr lang="en-US" dirty="0" err="1"/>
              <a:t>kushirikiana</a:t>
            </a:r>
            <a:r>
              <a:rPr lang="en-US" dirty="0"/>
              <a:t>?</a:t>
            </a:r>
          </a:p>
          <a:p>
            <a:pPr marL="401793" indent="-401793"/>
            <a:endParaRPr lang="en-US" dirty="0"/>
          </a:p>
          <a:p>
            <a:pPr marL="401793" indent="-401793"/>
            <a:r>
              <a:rPr lang="en-US" b="1" dirty="0" err="1"/>
              <a:t>Kuwatuma</a:t>
            </a:r>
            <a:r>
              <a:rPr lang="en-US" dirty="0"/>
              <a:t>: “</a:t>
            </a:r>
            <a:r>
              <a:rPr lang="en-US" dirty="0" err="1"/>
              <a:t>Tunawezaje</a:t>
            </a:r>
            <a:r>
              <a:rPr lang="en-US" dirty="0"/>
              <a:t> </a:t>
            </a:r>
            <a:r>
              <a:rPr lang="en-US" dirty="0" err="1"/>
              <a:t>kuwaachilia</a:t>
            </a:r>
            <a:r>
              <a:rPr lang="en-US" dirty="0"/>
              <a:t> </a:t>
            </a:r>
            <a:r>
              <a:rPr lang="en-US" dirty="0" err="1"/>
              <a:t>viongozi</a:t>
            </a:r>
            <a:r>
              <a:rPr lang="en-US" dirty="0"/>
              <a:t> </a:t>
            </a:r>
            <a:r>
              <a:rPr lang="en-US" dirty="0" err="1"/>
              <a:t>vizuri</a:t>
            </a:r>
            <a:r>
              <a:rPr lang="en-US" dirty="0"/>
              <a:t> </a:t>
            </a:r>
            <a:r>
              <a:rPr lang="en-US" dirty="0" err="1"/>
              <a:t>zaidi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huduma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jamii</a:t>
            </a:r>
            <a:r>
              <a:rPr lang="en-US" dirty="0"/>
              <a:t> </a:t>
            </a:r>
            <a:r>
              <a:rPr lang="en-US" dirty="0" err="1"/>
              <a:t>zao</a:t>
            </a:r>
            <a:r>
              <a:rPr lang="en-US" dirty="0"/>
              <a:t>?”</a:t>
            </a:r>
            <a:endParaRPr lang="en-US" sz="2500" dirty="0"/>
          </a:p>
        </p:txBody>
      </p:sp>
      <p:sp>
        <p:nvSpPr>
          <p:cNvPr id="12" name="REFLECTIONS FROM ……….">
            <a:extLst>
              <a:ext uri="{FF2B5EF4-FFF2-40B4-BE49-F238E27FC236}">
                <a16:creationId xmlns:a16="http://schemas.microsoft.com/office/drawing/2014/main" id="{A85FBC08-CF28-6A46-85B9-23DAF18FD4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21028" y="287892"/>
            <a:ext cx="9452918" cy="116880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100" b="0" spc="-62"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r>
              <a:rPr lang="en-US" sz="3375" b="1" dirty="0" err="1"/>
              <a:t>Mtazamo</a:t>
            </a:r>
            <a:r>
              <a:rPr lang="en-US" sz="3375" b="1" dirty="0"/>
              <a:t> </a:t>
            </a:r>
            <a:r>
              <a:rPr lang="en-US" sz="3375" b="1" dirty="0" err="1"/>
              <a:t>wa</a:t>
            </a:r>
            <a:r>
              <a:rPr lang="en-US" sz="3375" b="1" dirty="0"/>
              <a:t> </a:t>
            </a:r>
            <a:r>
              <a:rPr lang="en-US" sz="3375" b="1" dirty="0" err="1"/>
              <a:t>Uzalishaji</a:t>
            </a:r>
            <a:r>
              <a:rPr lang="en-US" sz="3375" b="1" dirty="0"/>
              <a:t> </a:t>
            </a:r>
            <a:r>
              <a:rPr lang="en-US" sz="3375" b="1" dirty="0" err="1"/>
              <a:t>wa</a:t>
            </a:r>
            <a:r>
              <a:rPr lang="en-US" sz="3375" b="1" dirty="0"/>
              <a:t> Mara </a:t>
            </a:r>
            <a:r>
              <a:rPr lang="en-US" sz="3375" b="1" dirty="0" err="1"/>
              <a:t>kwa</a:t>
            </a:r>
            <a:r>
              <a:rPr lang="en-US" sz="3375" b="1" dirty="0"/>
              <a:t> Mara</a:t>
            </a:r>
            <a:endParaRPr lang="en-US" sz="464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C70065-3870-2086-D3BE-1C4602887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2" y="5705656"/>
            <a:ext cx="2459917" cy="9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92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7" grpId="1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CD7FD1-0FF4-CB4B-8945-CAA4F006E6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6825" y="0"/>
            <a:ext cx="3858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134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E49E4-DCF8-6B41-9560-8413F6AD0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94ADDD6-A139-2644-95A8-C036A0D663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939" y="132735"/>
            <a:ext cx="11560562" cy="6504039"/>
          </a:xfrm>
        </p:spPr>
      </p:pic>
    </p:spTree>
    <p:extLst>
      <p:ext uri="{BB962C8B-B14F-4D97-AF65-F5344CB8AC3E}">
        <p14:creationId xmlns:p14="http://schemas.microsoft.com/office/powerpoint/2010/main" val="4912256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1AE65-5596-EE43-B027-25FB2133D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F10DDD8-4114-2C41-90E1-BC9F88A9AC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446A26-3F73-D647-A691-DF613447E0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235974"/>
            <a:ext cx="10515600" cy="613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24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818DD-FC34-9EAE-333A-C519B8B6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1F012B-BDD2-CD85-710C-AA1D5C4E46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8366" y="4021463"/>
            <a:ext cx="7027333" cy="28617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E28804-5997-B487-B1D6-C8A1E84CD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3160" y="5693907"/>
            <a:ext cx="2459917" cy="9208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272B8D4-A002-3BA5-B8E6-9BEC637C0B3E}"/>
              </a:ext>
            </a:extLst>
          </p:cNvPr>
          <p:cNvSpPr/>
          <p:nvPr/>
        </p:nvSpPr>
        <p:spPr>
          <a:xfrm>
            <a:off x="1313021" y="1518918"/>
            <a:ext cx="2793083" cy="438064"/>
          </a:xfrm>
          <a:prstGeom prst="rect">
            <a:avLst/>
          </a:prstGeom>
          <a:solidFill>
            <a:srgbClr val="003A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1852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14D877-2B40-C17E-9131-854D5275E02D}"/>
              </a:ext>
            </a:extLst>
          </p:cNvPr>
          <p:cNvSpPr txBox="1"/>
          <p:nvPr/>
        </p:nvSpPr>
        <p:spPr>
          <a:xfrm>
            <a:off x="4465742" y="1553284"/>
            <a:ext cx="702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B. T. Roberts </a:t>
            </a:r>
            <a:r>
              <a:rPr lang="pt-BR" dirty="0" err="1"/>
              <a:t>alitawazwa</a:t>
            </a:r>
            <a:r>
              <a:rPr lang="pt-BR" dirty="0"/>
              <a:t> </a:t>
            </a:r>
            <a:r>
              <a:rPr lang="pt-BR" dirty="0" err="1"/>
              <a:t>kuwa</a:t>
            </a:r>
            <a:r>
              <a:rPr lang="pt-BR" dirty="0"/>
              <a:t> </a:t>
            </a:r>
            <a:r>
              <a:rPr lang="pt-BR" dirty="0" err="1"/>
              <a:t>Mzee</a:t>
            </a:r>
            <a:r>
              <a:rPr lang="pt-BR" dirty="0"/>
              <a:t> </a:t>
            </a:r>
            <a:r>
              <a:rPr lang="pt-BR" dirty="0" err="1"/>
              <a:t>katika</a:t>
            </a:r>
            <a:r>
              <a:rPr lang="pt-BR" dirty="0"/>
              <a:t> </a:t>
            </a:r>
            <a:r>
              <a:rPr lang="pt-BR" dirty="0" err="1"/>
              <a:t>Kanisa</a:t>
            </a:r>
            <a:r>
              <a:rPr lang="pt-BR" dirty="0"/>
              <a:t> </a:t>
            </a:r>
            <a:r>
              <a:rPr lang="pt-BR" dirty="0" err="1"/>
              <a:t>la</a:t>
            </a:r>
            <a:r>
              <a:rPr lang="pt-BR" dirty="0"/>
              <a:t> </a:t>
            </a:r>
            <a:r>
              <a:rPr lang="pt-BR" dirty="0" err="1"/>
              <a:t>Methodist</a:t>
            </a:r>
            <a:r>
              <a:rPr lang="pt-BR" dirty="0"/>
              <a:t> Episcopal.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277BBC-7361-E807-A730-3A627B412D49}"/>
              </a:ext>
            </a:extLst>
          </p:cNvPr>
          <p:cNvSpPr/>
          <p:nvPr/>
        </p:nvSpPr>
        <p:spPr>
          <a:xfrm>
            <a:off x="1313021" y="2279443"/>
            <a:ext cx="2793083" cy="438064"/>
          </a:xfrm>
          <a:prstGeom prst="rect">
            <a:avLst/>
          </a:prstGeom>
          <a:solidFill>
            <a:srgbClr val="003A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1853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AEF4BC-9E28-64BF-E1C8-F7E1678503BD}"/>
              </a:ext>
            </a:extLst>
          </p:cNvPr>
          <p:cNvSpPr txBox="1"/>
          <p:nvPr/>
        </p:nvSpPr>
        <p:spPr>
          <a:xfrm>
            <a:off x="4465743" y="2312718"/>
            <a:ext cx="702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Roberts </a:t>
            </a:r>
            <a:r>
              <a:rPr lang="pt-BR" dirty="0" err="1"/>
              <a:t>alijaribu</a:t>
            </a:r>
            <a:r>
              <a:rPr lang="pt-BR" dirty="0"/>
              <a:t> </a:t>
            </a:r>
            <a:r>
              <a:rPr lang="pt-BR" dirty="0" err="1"/>
              <a:t>kulirekebisha</a:t>
            </a:r>
            <a:r>
              <a:rPr lang="pt-BR" dirty="0"/>
              <a:t> </a:t>
            </a:r>
            <a:r>
              <a:rPr lang="pt-BR" dirty="0" err="1"/>
              <a:t>Kanisa</a:t>
            </a:r>
            <a:r>
              <a:rPr lang="pt-BR" dirty="0"/>
              <a:t> </a:t>
            </a:r>
            <a:r>
              <a:rPr lang="pt-BR" dirty="0" err="1"/>
              <a:t>la</a:t>
            </a:r>
            <a:r>
              <a:rPr lang="pt-BR" dirty="0"/>
              <a:t> </a:t>
            </a:r>
            <a:r>
              <a:rPr lang="pt-BR" dirty="0" err="1"/>
              <a:t>Methodist</a:t>
            </a:r>
            <a:r>
              <a:rPr lang="pt-BR" dirty="0"/>
              <a:t> Episcopal.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A46443-A6F0-9FC2-51AD-AC557F707A8B}"/>
              </a:ext>
            </a:extLst>
          </p:cNvPr>
          <p:cNvSpPr/>
          <p:nvPr/>
        </p:nvSpPr>
        <p:spPr>
          <a:xfrm>
            <a:off x="1313021" y="3039968"/>
            <a:ext cx="2793083" cy="438064"/>
          </a:xfrm>
          <a:prstGeom prst="rect">
            <a:avLst/>
          </a:prstGeom>
          <a:solidFill>
            <a:srgbClr val="003A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1858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463E1C-25CD-4903-2290-478A124F9E11}"/>
              </a:ext>
            </a:extLst>
          </p:cNvPr>
          <p:cNvSpPr txBox="1"/>
          <p:nvPr/>
        </p:nvSpPr>
        <p:spPr>
          <a:xfrm>
            <a:off x="4465744" y="3079620"/>
            <a:ext cx="702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Roberts </a:t>
            </a:r>
            <a:r>
              <a:rPr lang="pt-BR" dirty="0" err="1"/>
              <a:t>alinyang’anywa</a:t>
            </a:r>
            <a:r>
              <a:rPr lang="pt-BR" dirty="0"/>
              <a:t> </a:t>
            </a:r>
            <a:r>
              <a:rPr lang="pt-BR" dirty="0" err="1"/>
              <a:t>rasmi</a:t>
            </a:r>
            <a:r>
              <a:rPr lang="pt-BR" dirty="0"/>
              <a:t> </a:t>
            </a:r>
            <a:r>
              <a:rPr lang="pt-BR" dirty="0" err="1"/>
              <a:t>hati</a:t>
            </a:r>
            <a:r>
              <a:rPr lang="pt-BR" dirty="0"/>
              <a:t> </a:t>
            </a:r>
            <a:r>
              <a:rPr lang="pt-BR" dirty="0" err="1"/>
              <a:t>zake</a:t>
            </a:r>
            <a:r>
              <a:rPr lang="pt-BR" dirty="0"/>
              <a:t> </a:t>
            </a:r>
            <a:r>
              <a:rPr lang="pt-BR" dirty="0" err="1"/>
              <a:t>za</a:t>
            </a:r>
            <a:r>
              <a:rPr lang="pt-BR" dirty="0"/>
              <a:t> </a:t>
            </a:r>
            <a:r>
              <a:rPr lang="pt-BR" dirty="0" err="1"/>
              <a:t>utabibu</a:t>
            </a:r>
            <a:r>
              <a:rPr lang="pt-BR" dirty="0"/>
              <a:t> </a:t>
            </a:r>
            <a:r>
              <a:rPr lang="pt-BR" dirty="0" err="1"/>
              <a:t>wa</a:t>
            </a:r>
            <a:r>
              <a:rPr lang="pt-BR" dirty="0"/>
              <a:t> </a:t>
            </a:r>
            <a:r>
              <a:rPr lang="pt-BR" dirty="0" err="1"/>
              <a:t>huduma</a:t>
            </a:r>
            <a:r>
              <a:rPr lang="pt-BR" dirty="0"/>
              <a:t>.</a:t>
            </a:r>
            <a:endParaRPr lang="pt-BR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C2F623C-DBED-5C67-BDE1-E1C4A5870BFF}"/>
              </a:ext>
            </a:extLst>
          </p:cNvPr>
          <p:cNvSpPr/>
          <p:nvPr/>
        </p:nvSpPr>
        <p:spPr>
          <a:xfrm>
            <a:off x="1313021" y="3802431"/>
            <a:ext cx="2793083" cy="438064"/>
          </a:xfrm>
          <a:prstGeom prst="rect">
            <a:avLst/>
          </a:prstGeom>
          <a:solidFill>
            <a:srgbClr val="003A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1860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784904-FC26-541E-45F8-6469C520A355}"/>
              </a:ext>
            </a:extLst>
          </p:cNvPr>
          <p:cNvSpPr txBox="1"/>
          <p:nvPr/>
        </p:nvSpPr>
        <p:spPr>
          <a:xfrm>
            <a:off x="4465740" y="3836797"/>
            <a:ext cx="702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Roberts </a:t>
            </a:r>
            <a:r>
              <a:rPr lang="pt-BR" dirty="0" err="1"/>
              <a:t>anakutana</a:t>
            </a:r>
            <a:r>
              <a:rPr lang="pt-BR" dirty="0"/>
              <a:t> na </a:t>
            </a:r>
            <a:r>
              <a:rPr lang="pt-BR" dirty="0" err="1"/>
              <a:t>wahubiri</a:t>
            </a:r>
            <a:r>
              <a:rPr lang="pt-BR" dirty="0"/>
              <a:t> 15 na </a:t>
            </a:r>
            <a:r>
              <a:rPr lang="pt-BR" dirty="0" err="1"/>
              <a:t>waumini</a:t>
            </a:r>
            <a:r>
              <a:rPr lang="pt-BR" dirty="0"/>
              <a:t> 45 </a:t>
            </a:r>
            <a:r>
              <a:rPr lang="pt-BR" dirty="0" err="1"/>
              <a:t>huko</a:t>
            </a:r>
            <a:r>
              <a:rPr lang="pt-BR" dirty="0"/>
              <a:t> </a:t>
            </a:r>
            <a:r>
              <a:rPr lang="pt-BR" dirty="0" err="1"/>
              <a:t>Pekin</a:t>
            </a:r>
            <a:r>
              <a:rPr lang="pt-BR" dirty="0"/>
              <a:t>, New York.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7E3E16-2710-D824-D5AF-CD7681BDE2DD}"/>
              </a:ext>
            </a:extLst>
          </p:cNvPr>
          <p:cNvSpPr/>
          <p:nvPr/>
        </p:nvSpPr>
        <p:spPr>
          <a:xfrm>
            <a:off x="1313021" y="4570284"/>
            <a:ext cx="2793083" cy="438064"/>
          </a:xfrm>
          <a:prstGeom prst="rect">
            <a:avLst/>
          </a:prstGeom>
          <a:solidFill>
            <a:srgbClr val="003A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1860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38306D-E352-5FF3-9247-9B2447A21384}"/>
              </a:ext>
            </a:extLst>
          </p:cNvPr>
          <p:cNvSpPr txBox="1"/>
          <p:nvPr/>
        </p:nvSpPr>
        <p:spPr>
          <a:xfrm>
            <a:off x="4465740" y="4603819"/>
            <a:ext cx="7310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Roberts </a:t>
            </a:r>
            <a:r>
              <a:rPr lang="pt-BR" dirty="0" err="1"/>
              <a:t>anachaguliwa</a:t>
            </a:r>
            <a:r>
              <a:rPr lang="pt-BR" dirty="0"/>
              <a:t> </a:t>
            </a:r>
            <a:r>
              <a:rPr lang="pt-BR" dirty="0" err="1"/>
              <a:t>kuwa</a:t>
            </a:r>
            <a:r>
              <a:rPr lang="pt-BR" dirty="0"/>
              <a:t> </a:t>
            </a:r>
            <a:r>
              <a:rPr lang="pt-BR" dirty="0" err="1"/>
              <a:t>Askofu</a:t>
            </a:r>
            <a:r>
              <a:rPr lang="pt-BR" dirty="0"/>
              <a:t> </a:t>
            </a:r>
            <a:r>
              <a:rPr lang="pt-BR" dirty="0" err="1"/>
              <a:t>wa</a:t>
            </a:r>
            <a:r>
              <a:rPr lang="pt-BR" dirty="0"/>
              <a:t> </a:t>
            </a:r>
            <a:r>
              <a:rPr lang="pt-BR" dirty="0" err="1"/>
              <a:t>kwanza</a:t>
            </a:r>
            <a:r>
              <a:rPr lang="pt-BR" dirty="0"/>
              <a:t> </a:t>
            </a:r>
            <a:r>
              <a:rPr lang="pt-BR" dirty="0" err="1"/>
              <a:t>wa</a:t>
            </a:r>
            <a:r>
              <a:rPr lang="pt-BR" dirty="0"/>
              <a:t> </a:t>
            </a:r>
            <a:r>
              <a:rPr lang="pt-BR" dirty="0" err="1"/>
              <a:t>Kanisa</a:t>
            </a:r>
            <a:r>
              <a:rPr lang="pt-BR" dirty="0"/>
              <a:t> </a:t>
            </a:r>
            <a:r>
              <a:rPr lang="pt-BR" dirty="0" err="1"/>
              <a:t>la</a:t>
            </a:r>
            <a:r>
              <a:rPr lang="pt-BR" dirty="0"/>
              <a:t> </a:t>
            </a:r>
            <a:r>
              <a:rPr lang="pt-BR" dirty="0" err="1"/>
              <a:t>Methodisti</a:t>
            </a:r>
            <a:r>
              <a:rPr lang="pt-BR" dirty="0"/>
              <a:t> </a:t>
            </a:r>
            <a:r>
              <a:rPr lang="pt-BR" dirty="0" err="1"/>
              <a:t>Huru</a:t>
            </a:r>
            <a:endParaRPr lang="pt-B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9B1023-8CF7-2E70-02DC-F2E8C9D02E41}"/>
              </a:ext>
            </a:extLst>
          </p:cNvPr>
          <p:cNvSpPr/>
          <p:nvPr/>
        </p:nvSpPr>
        <p:spPr>
          <a:xfrm>
            <a:off x="1313021" y="5278869"/>
            <a:ext cx="2793083" cy="438064"/>
          </a:xfrm>
          <a:prstGeom prst="rect">
            <a:avLst/>
          </a:prstGeom>
          <a:solidFill>
            <a:srgbClr val="003A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1910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B87C55-FD2A-E5C3-3CAA-E5BF5F9E98FE}"/>
              </a:ext>
            </a:extLst>
          </p:cNvPr>
          <p:cNvSpPr txBox="1"/>
          <p:nvPr/>
        </p:nvSpPr>
        <p:spPr>
          <a:xfrm>
            <a:off x="4465744" y="5318521"/>
            <a:ext cx="702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Kanisa la Methodist </a:t>
            </a:r>
            <a:r>
              <a:rPr lang="en-GB" dirty="0" err="1"/>
              <a:t>linarejesha</a:t>
            </a:r>
            <a:r>
              <a:rPr lang="en-GB" dirty="0"/>
              <a:t> </a:t>
            </a:r>
            <a:r>
              <a:rPr lang="en-GB" dirty="0" err="1"/>
              <a:t>hati</a:t>
            </a:r>
            <a:r>
              <a:rPr lang="en-GB" dirty="0"/>
              <a:t> za </a:t>
            </a:r>
            <a:r>
              <a:rPr lang="en-GB" dirty="0" err="1"/>
              <a:t>utabibu</a:t>
            </a:r>
            <a:r>
              <a:rPr lang="en-GB" dirty="0"/>
              <a:t> </a:t>
            </a:r>
            <a:r>
              <a:rPr lang="en-GB" dirty="0" err="1"/>
              <a:t>wa</a:t>
            </a:r>
            <a:r>
              <a:rPr lang="en-GB" dirty="0"/>
              <a:t> </a:t>
            </a:r>
            <a:r>
              <a:rPr lang="en-GB" dirty="0" err="1"/>
              <a:t>huduma</a:t>
            </a:r>
            <a:r>
              <a:rPr lang="en-GB" dirty="0"/>
              <a:t> za Roberts.</a:t>
            </a:r>
            <a:endParaRPr lang="pt-BR" dirty="0"/>
          </a:p>
        </p:txBody>
      </p:sp>
      <p:sp>
        <p:nvSpPr>
          <p:cNvPr id="24" name="Title 5">
            <a:extLst>
              <a:ext uri="{FF2B5EF4-FFF2-40B4-BE49-F238E27FC236}">
                <a16:creationId xmlns:a16="http://schemas.microsoft.com/office/drawing/2014/main" id="{A5E05681-75BA-E623-7B27-5CDEA46BE5CD}"/>
              </a:ext>
            </a:extLst>
          </p:cNvPr>
          <p:cNvSpPr txBox="1">
            <a:spLocks/>
          </p:cNvSpPr>
          <p:nvPr/>
        </p:nvSpPr>
        <p:spPr>
          <a:xfrm>
            <a:off x="1051290" y="26858"/>
            <a:ext cx="10089420" cy="11528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CA9850"/>
                </a:solidFill>
                <a:latin typeface="Roxborough CF" pitchFamily="2" charset="77"/>
              </a:rPr>
              <a:t>Ratiba</a:t>
            </a:r>
            <a:r>
              <a:rPr lang="en-US" sz="6000" dirty="0">
                <a:solidFill>
                  <a:srgbClr val="CA9850"/>
                </a:solidFill>
                <a:latin typeface="Roxborough CF" pitchFamily="2" charset="77"/>
              </a:rPr>
              <a:t> </a:t>
            </a:r>
            <a:r>
              <a:rPr lang="en-US" sz="6000" dirty="0" err="1">
                <a:solidFill>
                  <a:srgbClr val="CA9850"/>
                </a:solidFill>
                <a:latin typeface="Roxborough CF" pitchFamily="2" charset="77"/>
              </a:rPr>
              <a:t>ya</a:t>
            </a:r>
            <a:r>
              <a:rPr lang="en-US" sz="6000" dirty="0">
                <a:solidFill>
                  <a:srgbClr val="CA9850"/>
                </a:solidFill>
                <a:latin typeface="Roxborough CF" pitchFamily="2" charset="77"/>
              </a:rPr>
              <a:t> </a:t>
            </a:r>
            <a:r>
              <a:rPr lang="en-US" sz="6000" dirty="0" err="1">
                <a:solidFill>
                  <a:srgbClr val="CA9850"/>
                </a:solidFill>
                <a:latin typeface="Roxborough CF" pitchFamily="2" charset="77"/>
              </a:rPr>
              <a:t>Matukio</a:t>
            </a:r>
            <a:endParaRPr lang="en-US" sz="6000" dirty="0">
              <a:solidFill>
                <a:srgbClr val="CA9850"/>
              </a:solidFill>
              <a:latin typeface="Roxborough CF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07454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2EE8681-5D40-4F4E-A55D-4A409893D9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795DAF-70B5-D64F-9A74-5A7780B3D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5415" y="3130229"/>
            <a:ext cx="10089420" cy="15626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err="1">
                <a:solidFill>
                  <a:srgbClr val="FF7500"/>
                </a:solidFill>
                <a:latin typeface="Good Karma Smooth Wide Upright" panose="03060000000000000000" pitchFamily="66" charset="0"/>
              </a:rPr>
              <a:t>Utambulisho</a:t>
            </a:r>
            <a:r>
              <a:rPr lang="en-US" sz="4400" b="1" dirty="0">
                <a:solidFill>
                  <a:srgbClr val="FF7500"/>
                </a:solidFill>
                <a:latin typeface="Good Karma Smooth Wide Upright" panose="03060000000000000000" pitchFamily="66" charset="0"/>
              </a:rPr>
              <a:t> </a:t>
            </a:r>
            <a:r>
              <a:rPr lang="en-US" sz="4400" b="1" dirty="0" err="1">
                <a:solidFill>
                  <a:srgbClr val="FF7500"/>
                </a:solidFill>
                <a:latin typeface="Good Karma Smooth Wide Upright" panose="03060000000000000000" pitchFamily="66" charset="0"/>
              </a:rPr>
              <a:t>wa</a:t>
            </a:r>
            <a:r>
              <a:rPr lang="en-US" sz="4400" b="1" dirty="0">
                <a:solidFill>
                  <a:srgbClr val="FF7500"/>
                </a:solidFill>
                <a:latin typeface="Good Karma Smooth Wide Upright" panose="03060000000000000000" pitchFamily="66" charset="0"/>
              </a:rPr>
              <a:t> Wesleyan </a:t>
            </a:r>
            <a:r>
              <a:rPr lang="en-US" sz="4400" b="1" dirty="0" err="1">
                <a:solidFill>
                  <a:srgbClr val="FF7500"/>
                </a:solidFill>
                <a:latin typeface="Good Karma Smooth Wide Upright" panose="03060000000000000000" pitchFamily="66" charset="0"/>
              </a:rPr>
              <a:t>wa</a:t>
            </a:r>
            <a:r>
              <a:rPr lang="en-US" sz="4400" b="1" dirty="0">
                <a:solidFill>
                  <a:srgbClr val="FF7500"/>
                </a:solidFill>
                <a:latin typeface="Good Karma Smooth Wide Upright" panose="03060000000000000000" pitchFamily="66" charset="0"/>
              </a:rPr>
              <a:t> Pamoja…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C7EC97-2F75-F345-85B3-860EEECE1153}"/>
              </a:ext>
            </a:extLst>
          </p:cNvPr>
          <p:cNvSpPr txBox="1">
            <a:spLocks/>
          </p:cNvSpPr>
          <p:nvPr/>
        </p:nvSpPr>
        <p:spPr>
          <a:xfrm>
            <a:off x="1371600" y="1803405"/>
            <a:ext cx="9448800" cy="1825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2844601-D7DE-AC4B-86F2-C0A85E4766CF}"/>
              </a:ext>
            </a:extLst>
          </p:cNvPr>
          <p:cNvSpPr txBox="1">
            <a:spLocks/>
          </p:cNvSpPr>
          <p:nvPr/>
        </p:nvSpPr>
        <p:spPr>
          <a:xfrm>
            <a:off x="1371600" y="3632201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CDB851-AD2F-2DCC-5B27-E9E443AE2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6041" y="5705656"/>
            <a:ext cx="2459917" cy="920825"/>
          </a:xfrm>
          <a:prstGeom prst="rect">
            <a:avLst/>
          </a:prstGeom>
        </p:spPr>
      </p:pic>
      <p:sp>
        <p:nvSpPr>
          <p:cNvPr id="8" name="Title 5">
            <a:extLst>
              <a:ext uri="{FF2B5EF4-FFF2-40B4-BE49-F238E27FC236}">
                <a16:creationId xmlns:a16="http://schemas.microsoft.com/office/drawing/2014/main" id="{D260ACB9-2146-A38B-DBCD-441C52FEB1DD}"/>
              </a:ext>
            </a:extLst>
          </p:cNvPr>
          <p:cNvSpPr txBox="1">
            <a:spLocks/>
          </p:cNvSpPr>
          <p:nvPr/>
        </p:nvSpPr>
        <p:spPr>
          <a:xfrm>
            <a:off x="936134" y="888139"/>
            <a:ext cx="10089420" cy="145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dirty="0">
                <a:solidFill>
                  <a:schemeClr val="bg1"/>
                </a:solidFill>
                <a:latin typeface="Roxborough CF" pitchFamily="2" charset="77"/>
              </a:rPr>
              <a:t>	</a:t>
            </a:r>
            <a:r>
              <a:rPr lang="en-US" sz="8000" dirty="0" err="1">
                <a:solidFill>
                  <a:schemeClr val="bg1"/>
                </a:solidFill>
                <a:latin typeface="Roxborough CF" pitchFamily="2" charset="77"/>
              </a:rPr>
              <a:t>Methodisti</a:t>
            </a:r>
            <a:r>
              <a:rPr lang="en-US" sz="8000" dirty="0">
                <a:solidFill>
                  <a:schemeClr val="bg1"/>
                </a:solidFill>
                <a:latin typeface="Roxborough CF" pitchFamily="2" charset="77"/>
              </a:rPr>
              <a:t> Huru</a:t>
            </a:r>
          </a:p>
        </p:txBody>
      </p:sp>
    </p:spTree>
    <p:extLst>
      <p:ext uri="{BB962C8B-B14F-4D97-AF65-F5344CB8AC3E}">
        <p14:creationId xmlns:p14="http://schemas.microsoft.com/office/powerpoint/2010/main" val="4017796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12CF50-DEC7-DF42-915E-0D323947D7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4021463"/>
            <a:ext cx="7027333" cy="2861733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97A8F41-860B-3044-B811-1BCBD0BEE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290" y="187278"/>
            <a:ext cx="10089420" cy="1152825"/>
          </a:xfrm>
        </p:spPr>
        <p:txBody>
          <a:bodyPr anchor="b">
            <a:normAutofit/>
          </a:bodyPr>
          <a:lstStyle/>
          <a:p>
            <a:pPr algn="ctr"/>
            <a:r>
              <a:rPr lang="en-US" sz="6000" dirty="0" err="1">
                <a:solidFill>
                  <a:srgbClr val="CA9850"/>
                </a:solidFill>
                <a:latin typeface="Roxborough CF" pitchFamily="2" charset="77"/>
              </a:rPr>
              <a:t>Umetodisti</a:t>
            </a:r>
            <a:r>
              <a:rPr lang="en-US" sz="6000" dirty="0">
                <a:solidFill>
                  <a:srgbClr val="CA9850"/>
                </a:solidFill>
                <a:latin typeface="Roxborough CF" pitchFamily="2" charset="77"/>
              </a:rPr>
              <a:t> Huru </a:t>
            </a:r>
            <a:r>
              <a:rPr lang="en-US" sz="6000" dirty="0" err="1">
                <a:solidFill>
                  <a:srgbClr val="CA9850"/>
                </a:solidFill>
                <a:latin typeface="Roxborough CF" pitchFamily="2" charset="77"/>
              </a:rPr>
              <a:t>wa</a:t>
            </a:r>
            <a:r>
              <a:rPr lang="en-US" sz="6000" dirty="0">
                <a:solidFill>
                  <a:srgbClr val="CA9850"/>
                </a:solidFill>
                <a:latin typeface="Roxborough CF" pitchFamily="2" charset="77"/>
              </a:rPr>
              <a:t> </a:t>
            </a:r>
            <a:r>
              <a:rPr lang="en-US" sz="6000" dirty="0" err="1">
                <a:solidFill>
                  <a:srgbClr val="CA9850"/>
                </a:solidFill>
                <a:latin typeface="Roxborough CF" pitchFamily="2" charset="77"/>
              </a:rPr>
              <a:t>Mapema</a:t>
            </a:r>
            <a:endParaRPr lang="en-US" sz="6000" dirty="0">
              <a:solidFill>
                <a:srgbClr val="CA9850"/>
              </a:solidFill>
              <a:latin typeface="Roxborough CF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5BB2320-8760-FC40-AC8C-CCDFB16BA332}"/>
              </a:ext>
            </a:extLst>
          </p:cNvPr>
          <p:cNvSpPr txBox="1">
            <a:spLocks/>
          </p:cNvSpPr>
          <p:nvPr/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9703DDF-889B-1F49-87C8-4DD72E92A05E}"/>
              </a:ext>
            </a:extLst>
          </p:cNvPr>
          <p:cNvSpPr txBox="1">
            <a:spLocks/>
          </p:cNvSpPr>
          <p:nvPr/>
        </p:nvSpPr>
        <p:spPr>
          <a:xfrm>
            <a:off x="685800" y="1428204"/>
            <a:ext cx="10726687" cy="3669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/>
              <a:t>“Uhuru…”</a:t>
            </a:r>
          </a:p>
          <a:p>
            <a:r>
              <a:rPr lang="en-US" sz="2100" dirty="0"/>
              <a:t>Kanisa la </a:t>
            </a:r>
            <a:r>
              <a:rPr lang="en-US" sz="2100" dirty="0" err="1"/>
              <a:t>Methodisti</a:t>
            </a:r>
            <a:r>
              <a:rPr lang="en-US" sz="2100" dirty="0"/>
              <a:t> Huru </a:t>
            </a:r>
            <a:r>
              <a:rPr lang="en-US" sz="2100" dirty="0" err="1"/>
              <a:t>lilizaliwa</a:t>
            </a:r>
            <a:r>
              <a:rPr lang="en-US" sz="2100" dirty="0"/>
              <a:t> </a:t>
            </a:r>
            <a:r>
              <a:rPr lang="en-US" sz="2100" dirty="0" err="1"/>
              <a:t>mwaka</a:t>
            </a:r>
            <a:r>
              <a:rPr lang="en-US" sz="2100" dirty="0"/>
              <a:t> 1860 </a:t>
            </a:r>
            <a:r>
              <a:rPr lang="en-US" sz="2100" dirty="0" err="1"/>
              <a:t>wakati</a:t>
            </a:r>
            <a:r>
              <a:rPr lang="en-US" sz="2100" dirty="0"/>
              <a:t> Benjamin Titus Roberts, </a:t>
            </a:r>
            <a:r>
              <a:rPr lang="en-US" sz="2100" dirty="0" err="1"/>
              <a:t>mchungaji</a:t>
            </a:r>
            <a:r>
              <a:rPr lang="en-US" sz="2100" dirty="0"/>
              <a:t> </a:t>
            </a:r>
            <a:r>
              <a:rPr lang="en-US" sz="2100" dirty="0" err="1"/>
              <a:t>katika</a:t>
            </a:r>
            <a:r>
              <a:rPr lang="en-US" sz="2100" dirty="0"/>
              <a:t> Kanisa la Methodist Episcopal, </a:t>
            </a:r>
            <a:r>
              <a:rPr lang="en-US" sz="2100" dirty="0" err="1"/>
              <a:t>pamoja</a:t>
            </a:r>
            <a:r>
              <a:rPr lang="en-US" sz="2100" dirty="0"/>
              <a:t> </a:t>
            </a:r>
            <a:r>
              <a:rPr lang="en-US" sz="2100" dirty="0" err="1"/>
              <a:t>na</a:t>
            </a:r>
            <a:r>
              <a:rPr lang="en-US" sz="2100" dirty="0"/>
              <a:t> </a:t>
            </a:r>
            <a:r>
              <a:rPr lang="en-US" sz="2100" dirty="0" err="1"/>
              <a:t>wahubiri</a:t>
            </a:r>
            <a:r>
              <a:rPr lang="en-US" sz="2100" dirty="0"/>
              <a:t> 15 </a:t>
            </a:r>
            <a:r>
              <a:rPr lang="en-US" sz="2100" dirty="0" err="1"/>
              <a:t>na</a:t>
            </a:r>
            <a:r>
              <a:rPr lang="en-US" sz="2100" dirty="0"/>
              <a:t> </a:t>
            </a:r>
            <a:r>
              <a:rPr lang="en-US" sz="2100" dirty="0" err="1"/>
              <a:t>waumini</a:t>
            </a:r>
            <a:r>
              <a:rPr lang="en-US" sz="2100" dirty="0"/>
              <a:t> 45, </a:t>
            </a:r>
            <a:r>
              <a:rPr lang="en-US" sz="2100" dirty="0" err="1"/>
              <a:t>walipogundua</a:t>
            </a:r>
            <a:r>
              <a:rPr lang="en-US" sz="2100" dirty="0"/>
              <a:t> </a:t>
            </a:r>
            <a:r>
              <a:rPr lang="en-US" sz="2100" dirty="0" err="1"/>
              <a:t>kwamba</a:t>
            </a:r>
            <a:r>
              <a:rPr lang="en-US" sz="2100" dirty="0"/>
              <a:t> </a:t>
            </a:r>
            <a:r>
              <a:rPr lang="en-US" sz="2100" dirty="0" err="1"/>
              <a:t>hawawezi</a:t>
            </a:r>
            <a:r>
              <a:rPr lang="en-US" sz="2100" dirty="0"/>
              <a:t> </a:t>
            </a:r>
            <a:r>
              <a:rPr lang="en-US" sz="2100" dirty="0" err="1"/>
              <a:t>tena</a:t>
            </a:r>
            <a:r>
              <a:rPr lang="en-US" sz="2100" dirty="0"/>
              <a:t> </a:t>
            </a:r>
            <a:r>
              <a:rPr lang="en-US" sz="2100" dirty="0" err="1"/>
              <a:t>kutumika</a:t>
            </a:r>
            <a:r>
              <a:rPr lang="en-US" sz="2100" dirty="0"/>
              <a:t> </a:t>
            </a:r>
            <a:r>
              <a:rPr lang="en-US" sz="2100" dirty="0" err="1"/>
              <a:t>kwa</a:t>
            </a:r>
            <a:r>
              <a:rPr lang="en-US" sz="2100" dirty="0"/>
              <a:t> </a:t>
            </a:r>
            <a:r>
              <a:rPr lang="en-US" sz="2100" dirty="0" err="1"/>
              <a:t>maelewano</a:t>
            </a:r>
            <a:r>
              <a:rPr lang="en-US" sz="2100" dirty="0"/>
              <a:t> </a:t>
            </a:r>
            <a:r>
              <a:rPr lang="en-US" sz="2100" dirty="0" err="1"/>
              <a:t>na</a:t>
            </a:r>
            <a:r>
              <a:rPr lang="en-US" sz="2100" dirty="0"/>
              <a:t> </a:t>
            </a:r>
            <a:r>
              <a:rPr lang="en-US" sz="2100" dirty="0" err="1"/>
              <a:t>desturi</a:t>
            </a:r>
            <a:r>
              <a:rPr lang="en-US" sz="2100" dirty="0"/>
              <a:t> za </a:t>
            </a:r>
            <a:r>
              <a:rPr lang="en-US" sz="2100" dirty="0" err="1"/>
              <a:t>kanisa</a:t>
            </a:r>
            <a:r>
              <a:rPr lang="en-US" sz="2100" dirty="0"/>
              <a:t> </a:t>
            </a:r>
            <a:r>
              <a:rPr lang="en-US" sz="2100" dirty="0" err="1"/>
              <a:t>lao</a:t>
            </a:r>
            <a:r>
              <a:rPr lang="en-US" sz="2100" dirty="0"/>
              <a:t>.</a:t>
            </a:r>
          </a:p>
          <a:p>
            <a:r>
              <a:rPr lang="en-US" sz="2100" dirty="0" err="1"/>
              <a:t>Walitetea</a:t>
            </a:r>
            <a:r>
              <a:rPr lang="en-US" sz="2100" dirty="0"/>
              <a:t> uhuru </a:t>
            </a:r>
            <a:r>
              <a:rPr lang="en-US" sz="2100" dirty="0" err="1"/>
              <a:t>wa</a:t>
            </a:r>
            <a:r>
              <a:rPr lang="en-US" sz="2100" dirty="0"/>
              <a:t> </a:t>
            </a:r>
            <a:r>
              <a:rPr lang="en-US" sz="2100" dirty="0" err="1"/>
              <a:t>watu</a:t>
            </a:r>
            <a:r>
              <a:rPr lang="en-US" sz="2100" dirty="0"/>
              <a:t> </a:t>
            </a:r>
            <a:r>
              <a:rPr lang="en-US" sz="2100" dirty="0" err="1"/>
              <a:t>wote</a:t>
            </a:r>
            <a:r>
              <a:rPr lang="en-US" sz="2100" dirty="0"/>
              <a:t> </a:t>
            </a:r>
            <a:r>
              <a:rPr lang="en-US" sz="2100" dirty="0" err="1"/>
              <a:t>kutoka</a:t>
            </a:r>
            <a:r>
              <a:rPr lang="en-US" sz="2100" dirty="0"/>
              <a:t> </a:t>
            </a:r>
            <a:r>
              <a:rPr lang="en-US" sz="2100" dirty="0" err="1"/>
              <a:t>utumwa</a:t>
            </a:r>
            <a:r>
              <a:rPr lang="en-US" sz="2100" dirty="0"/>
              <a:t>, </a:t>
            </a:r>
            <a:r>
              <a:rPr lang="en-US" sz="2100" dirty="0" err="1"/>
              <a:t>viti</a:t>
            </a:r>
            <a:r>
              <a:rPr lang="en-US" sz="2100" dirty="0"/>
              <a:t> </a:t>
            </a:r>
            <a:r>
              <a:rPr lang="en-US" sz="2100" dirty="0" err="1"/>
              <a:t>vya</a:t>
            </a:r>
            <a:r>
              <a:rPr lang="en-US" sz="2100" dirty="0"/>
              <a:t> bure </a:t>
            </a:r>
            <a:r>
              <a:rPr lang="en-US" sz="2100" dirty="0" err="1"/>
              <a:t>katika</a:t>
            </a:r>
            <a:r>
              <a:rPr lang="en-US" sz="2100" dirty="0"/>
              <a:t> </a:t>
            </a:r>
            <a:r>
              <a:rPr lang="en-US" sz="2100" dirty="0" err="1"/>
              <a:t>kila</a:t>
            </a:r>
            <a:r>
              <a:rPr lang="en-US" sz="2100" dirty="0"/>
              <a:t> </a:t>
            </a:r>
            <a:r>
              <a:rPr lang="en-US" sz="2100" dirty="0" err="1"/>
              <a:t>nyumba</a:t>
            </a:r>
            <a:r>
              <a:rPr lang="en-US" sz="2100" dirty="0"/>
              <a:t> </a:t>
            </a:r>
            <a:r>
              <a:rPr lang="en-US" sz="2100" dirty="0" err="1"/>
              <a:t>ya</a:t>
            </a:r>
            <a:r>
              <a:rPr lang="en-US" sz="2100" dirty="0"/>
              <a:t> </a:t>
            </a:r>
            <a:r>
              <a:rPr lang="en-US" sz="2100" dirty="0" err="1"/>
              <a:t>ibada</a:t>
            </a:r>
            <a:r>
              <a:rPr lang="en-US" sz="2100" dirty="0"/>
              <a:t>, uhuru </a:t>
            </a:r>
            <a:r>
              <a:rPr lang="en-US" sz="2100" dirty="0" err="1"/>
              <a:t>wa</a:t>
            </a:r>
            <a:r>
              <a:rPr lang="en-US" sz="2100" dirty="0"/>
              <a:t> </a:t>
            </a:r>
            <a:r>
              <a:rPr lang="en-US" sz="2100" dirty="0" err="1"/>
              <a:t>wanawake</a:t>
            </a:r>
            <a:r>
              <a:rPr lang="en-US" sz="2100" dirty="0"/>
              <a:t> </a:t>
            </a:r>
            <a:r>
              <a:rPr lang="en-US" sz="2100" dirty="0" err="1"/>
              <a:t>kutumika</a:t>
            </a:r>
            <a:r>
              <a:rPr lang="en-US" sz="2100" dirty="0"/>
              <a:t> </a:t>
            </a:r>
            <a:r>
              <a:rPr lang="en-US" sz="2100" dirty="0" err="1"/>
              <a:t>katika</a:t>
            </a:r>
            <a:r>
              <a:rPr lang="en-US" sz="2100" dirty="0"/>
              <a:t> </a:t>
            </a:r>
            <a:r>
              <a:rPr lang="en-US" sz="2100" dirty="0" err="1"/>
              <a:t>kila</a:t>
            </a:r>
            <a:r>
              <a:rPr lang="en-US" sz="2100" dirty="0"/>
              <a:t> </a:t>
            </a:r>
            <a:r>
              <a:rPr lang="en-US" sz="2100" dirty="0" err="1"/>
              <a:t>nafasi</a:t>
            </a:r>
            <a:r>
              <a:rPr lang="en-US" sz="2100" dirty="0"/>
              <a:t> </a:t>
            </a:r>
            <a:r>
              <a:rPr lang="en-US" sz="2100" dirty="0" err="1"/>
              <a:t>ya</a:t>
            </a:r>
            <a:r>
              <a:rPr lang="en-US" sz="2100" dirty="0"/>
              <a:t> </a:t>
            </a:r>
            <a:r>
              <a:rPr lang="en-US" sz="2100" dirty="0" err="1"/>
              <a:t>kanisa</a:t>
            </a:r>
            <a:r>
              <a:rPr lang="en-US" sz="2100" dirty="0"/>
              <a:t>—including </a:t>
            </a:r>
            <a:r>
              <a:rPr lang="en-US" sz="2100" dirty="0" err="1"/>
              <a:t>huduma</a:t>
            </a:r>
            <a:r>
              <a:rPr lang="en-US" sz="2100" dirty="0"/>
              <a:t> </a:t>
            </a:r>
            <a:r>
              <a:rPr lang="en-US" sz="2100" dirty="0" err="1"/>
              <a:t>ya</a:t>
            </a:r>
            <a:r>
              <a:rPr lang="en-US" sz="2100" dirty="0"/>
              <a:t> </a:t>
            </a:r>
            <a:r>
              <a:rPr lang="en-US" sz="2100" dirty="0" err="1"/>
              <a:t>uchungaji</a:t>
            </a:r>
            <a:r>
              <a:rPr lang="en-US" sz="2100" dirty="0"/>
              <a:t>—</a:t>
            </a:r>
            <a:r>
              <a:rPr lang="en-US" sz="2100" dirty="0" err="1"/>
              <a:t>na</a:t>
            </a:r>
            <a:r>
              <a:rPr lang="en-US" sz="2100" dirty="0"/>
              <a:t> uhuru </a:t>
            </a:r>
            <a:r>
              <a:rPr lang="en-US" sz="2100" dirty="0" err="1"/>
              <a:t>wa</a:t>
            </a:r>
            <a:r>
              <a:rPr lang="en-US" sz="2100" dirty="0"/>
              <a:t> Roho </a:t>
            </a:r>
            <a:r>
              <a:rPr lang="en-US" sz="2100" dirty="0" err="1"/>
              <a:t>Mtakatifu</a:t>
            </a:r>
            <a:r>
              <a:rPr lang="en-US" sz="2100" dirty="0"/>
              <a:t> </a:t>
            </a:r>
            <a:r>
              <a:rPr lang="en-US" sz="2100" dirty="0" err="1"/>
              <a:t>kutenda</a:t>
            </a:r>
            <a:r>
              <a:rPr lang="en-US" sz="2100" dirty="0"/>
              <a:t> </a:t>
            </a:r>
            <a:r>
              <a:rPr lang="en-US" sz="2100" dirty="0" err="1"/>
              <a:t>katika</a:t>
            </a:r>
            <a:r>
              <a:rPr lang="en-US" sz="2100" dirty="0"/>
              <a:t> </a:t>
            </a:r>
            <a:r>
              <a:rPr lang="en-US" sz="2100" dirty="0" err="1"/>
              <a:t>ibada</a:t>
            </a:r>
            <a:r>
              <a:rPr lang="en-US" sz="2100" dirty="0"/>
              <a:t> </a:t>
            </a:r>
            <a:r>
              <a:rPr lang="en-US" sz="2100" dirty="0" err="1"/>
              <a:t>ya</a:t>
            </a:r>
            <a:r>
              <a:rPr lang="en-US" sz="2100" dirty="0"/>
              <a:t> umma.</a:t>
            </a:r>
          </a:p>
          <a:p>
            <a:r>
              <a:rPr lang="en-US" sz="2100" dirty="0" err="1"/>
              <a:t>Walisisitiza</a:t>
            </a:r>
            <a:r>
              <a:rPr lang="en-US" sz="2100" dirty="0"/>
              <a:t> pia uhuru </a:t>
            </a:r>
            <a:r>
              <a:rPr lang="en-US" sz="2100" dirty="0" err="1"/>
              <a:t>wa</a:t>
            </a:r>
            <a:r>
              <a:rPr lang="en-US" sz="2100" dirty="0"/>
              <a:t> </a:t>
            </a:r>
            <a:r>
              <a:rPr lang="en-US" sz="2100" dirty="0" err="1"/>
              <a:t>waumini</a:t>
            </a:r>
            <a:r>
              <a:rPr lang="en-US" sz="2100" dirty="0"/>
              <a:t> </a:t>
            </a:r>
            <a:r>
              <a:rPr lang="en-US" sz="2100" dirty="0" err="1"/>
              <a:t>kupewa</a:t>
            </a:r>
            <a:r>
              <a:rPr lang="en-US" sz="2100" dirty="0"/>
              <a:t> </a:t>
            </a:r>
            <a:r>
              <a:rPr lang="en-US" sz="2100" dirty="0" err="1"/>
              <a:t>mamlaka</a:t>
            </a:r>
            <a:r>
              <a:rPr lang="en-US" sz="2100" dirty="0"/>
              <a:t> </a:t>
            </a:r>
            <a:r>
              <a:rPr lang="en-US" sz="2100" dirty="0" err="1"/>
              <a:t>na</a:t>
            </a:r>
            <a:r>
              <a:rPr lang="en-US" sz="2100" dirty="0"/>
              <a:t> </a:t>
            </a:r>
            <a:r>
              <a:rPr lang="en-US" sz="2100" dirty="0" err="1"/>
              <a:t>nafasi</a:t>
            </a:r>
            <a:r>
              <a:rPr lang="en-US" sz="2100" dirty="0"/>
              <a:t> za </a:t>
            </a:r>
            <a:r>
              <a:rPr lang="en-US" sz="2100" dirty="0" err="1"/>
              <a:t>kufanya</a:t>
            </a:r>
            <a:r>
              <a:rPr lang="en-US" sz="2100" dirty="0"/>
              <a:t> </a:t>
            </a:r>
            <a:r>
              <a:rPr lang="en-US" sz="2100" dirty="0" err="1"/>
              <a:t>maamuzi</a:t>
            </a:r>
            <a:r>
              <a:rPr lang="en-US" sz="2100" dirty="0"/>
              <a:t> </a:t>
            </a:r>
            <a:r>
              <a:rPr lang="en-US" sz="2100" dirty="0" err="1"/>
              <a:t>ndani</a:t>
            </a:r>
            <a:r>
              <a:rPr lang="en-US" sz="2100" dirty="0"/>
              <a:t> </a:t>
            </a:r>
            <a:r>
              <a:rPr lang="en-US" sz="2100" dirty="0" err="1"/>
              <a:t>ya</a:t>
            </a:r>
            <a:r>
              <a:rPr lang="en-US" sz="2100" dirty="0"/>
              <a:t> </a:t>
            </a:r>
            <a:r>
              <a:rPr lang="en-US" sz="2100" dirty="0" err="1"/>
              <a:t>kanisa</a:t>
            </a:r>
            <a:r>
              <a:rPr lang="en-US" sz="2100" dirty="0"/>
              <a:t>. Kanisa la </a:t>
            </a:r>
            <a:r>
              <a:rPr lang="en-US" sz="2100" dirty="0" err="1"/>
              <a:t>Methodisti</a:t>
            </a:r>
            <a:r>
              <a:rPr lang="en-US" sz="2100" dirty="0"/>
              <a:t> Huru </a:t>
            </a:r>
            <a:r>
              <a:rPr lang="en-US" sz="2100" dirty="0" err="1"/>
              <a:t>liliweka</a:t>
            </a:r>
            <a:r>
              <a:rPr lang="en-US" sz="2100" dirty="0"/>
              <a:t> </a:t>
            </a:r>
            <a:r>
              <a:rPr lang="en-US" sz="2100" dirty="0" err="1"/>
              <a:t>mwisho</a:t>
            </a:r>
            <a:r>
              <a:rPr lang="en-US" sz="2100" dirty="0"/>
              <a:t> </a:t>
            </a:r>
            <a:r>
              <a:rPr lang="en-US" sz="2100" dirty="0" err="1"/>
              <a:t>wa</a:t>
            </a:r>
            <a:r>
              <a:rPr lang="en-US" sz="2100" dirty="0"/>
              <a:t> </a:t>
            </a:r>
            <a:r>
              <a:rPr lang="en-US" sz="2100" dirty="0" err="1"/>
              <a:t>upendeleo</a:t>
            </a:r>
            <a:r>
              <a:rPr lang="en-US" sz="2100" dirty="0"/>
              <a:t> </a:t>
            </a:r>
            <a:r>
              <a:rPr lang="en-US" sz="2100" dirty="0" err="1"/>
              <a:t>wa</a:t>
            </a:r>
            <a:r>
              <a:rPr lang="en-US" sz="2100" dirty="0"/>
              <a:t> </a:t>
            </a:r>
            <a:r>
              <a:rPr lang="en-US" sz="2100" dirty="0" err="1"/>
              <a:t>uongozi</a:t>
            </a:r>
            <a:r>
              <a:rPr lang="en-US" sz="2100" dirty="0"/>
              <a:t> </a:t>
            </a:r>
            <a:r>
              <a:rPr lang="en-US" sz="2100" dirty="0" err="1"/>
              <a:t>wa</a:t>
            </a:r>
            <a:r>
              <a:rPr lang="en-US" sz="2100" dirty="0"/>
              <a:t> </a:t>
            </a:r>
            <a:r>
              <a:rPr lang="en-US" sz="2100" dirty="0" err="1"/>
              <a:t>makasisi</a:t>
            </a:r>
            <a:r>
              <a:rPr lang="en-US" sz="2100" dirty="0"/>
              <a:t> </a:t>
            </a:r>
            <a:r>
              <a:rPr lang="en-US" sz="2100" dirty="0" err="1"/>
              <a:t>pekee</a:t>
            </a:r>
            <a:r>
              <a:rPr lang="en-US" sz="2100" dirty="0"/>
              <a:t> </a:t>
            </a:r>
            <a:r>
              <a:rPr lang="en-US" sz="2100" dirty="0" err="1"/>
              <a:t>na</a:t>
            </a:r>
            <a:r>
              <a:rPr lang="en-US" sz="2100" dirty="0"/>
              <a:t> </a:t>
            </a:r>
            <a:r>
              <a:rPr lang="en-US" sz="2100" dirty="0" err="1"/>
              <a:t>kufungua</a:t>
            </a:r>
            <a:r>
              <a:rPr lang="en-US" sz="2100" dirty="0"/>
              <a:t> </a:t>
            </a:r>
            <a:r>
              <a:rPr lang="en-US" sz="2100" dirty="0" err="1"/>
              <a:t>ushirikiano</a:t>
            </a:r>
            <a:r>
              <a:rPr lang="en-US" sz="2100" dirty="0"/>
              <a:t> </a:t>
            </a:r>
            <a:r>
              <a:rPr lang="en-US" sz="2100" dirty="0" err="1"/>
              <a:t>wa</a:t>
            </a:r>
            <a:r>
              <a:rPr lang="en-US" sz="2100" dirty="0"/>
              <a:t> </a:t>
            </a:r>
            <a:r>
              <a:rPr lang="en-US" sz="2100" dirty="0" err="1"/>
              <a:t>kudumu</a:t>
            </a:r>
            <a:r>
              <a:rPr lang="en-US" sz="2100" dirty="0"/>
              <a:t> </a:t>
            </a:r>
            <a:r>
              <a:rPr lang="en-US" sz="2100" dirty="0" err="1"/>
              <a:t>kati</a:t>
            </a:r>
            <a:r>
              <a:rPr lang="en-US" sz="2100" dirty="0"/>
              <a:t> </a:t>
            </a:r>
            <a:r>
              <a:rPr lang="en-US" sz="2100" dirty="0" err="1"/>
              <a:t>ya</a:t>
            </a:r>
            <a:r>
              <a:rPr lang="en-US" sz="2100" dirty="0"/>
              <a:t> </a:t>
            </a:r>
            <a:r>
              <a:rPr lang="en-US" sz="2100" dirty="0" err="1"/>
              <a:t>makasisi</a:t>
            </a:r>
            <a:r>
              <a:rPr lang="en-US" sz="2100" dirty="0"/>
              <a:t> </a:t>
            </a:r>
            <a:r>
              <a:rPr lang="en-US" sz="2100" dirty="0" err="1"/>
              <a:t>na</a:t>
            </a:r>
            <a:r>
              <a:rPr lang="en-US" sz="2100" dirty="0"/>
              <a:t> </a:t>
            </a:r>
            <a:r>
              <a:rPr lang="en-US" sz="2100" dirty="0" err="1"/>
              <a:t>waumini</a:t>
            </a:r>
            <a:r>
              <a:rPr lang="en-US" sz="2100" dirty="0"/>
              <a:t> </a:t>
            </a:r>
            <a:r>
              <a:rPr lang="en-US" sz="2100" dirty="0" err="1"/>
              <a:t>wanaofanya</a:t>
            </a:r>
            <a:r>
              <a:rPr lang="en-US" sz="2100" dirty="0"/>
              <a:t> </a:t>
            </a:r>
            <a:r>
              <a:rPr lang="en-US" sz="2100" dirty="0" err="1"/>
              <a:t>kazi</a:t>
            </a:r>
            <a:r>
              <a:rPr lang="en-US" sz="2100" dirty="0"/>
              <a:t> </a:t>
            </a:r>
            <a:r>
              <a:rPr lang="en-US" sz="2100" dirty="0" err="1"/>
              <a:t>pamoja</a:t>
            </a:r>
            <a:r>
              <a:rPr lang="en-US" sz="2100" dirty="0"/>
              <a:t>. </a:t>
            </a:r>
            <a:r>
              <a:rPr lang="en-US" sz="2100" dirty="0" err="1"/>
              <a:t>Hili</a:t>
            </a:r>
            <a:r>
              <a:rPr lang="en-US" sz="2100" dirty="0"/>
              <a:t> </a:t>
            </a:r>
            <a:r>
              <a:rPr lang="en-US" sz="2100" dirty="0" err="1"/>
              <a:t>liliwapa</a:t>
            </a:r>
            <a:r>
              <a:rPr lang="en-US" sz="2100" dirty="0"/>
              <a:t> </a:t>
            </a:r>
            <a:r>
              <a:rPr lang="en-US" sz="2100" dirty="0" err="1"/>
              <a:t>waumini</a:t>
            </a:r>
            <a:r>
              <a:rPr lang="en-US" sz="2100" dirty="0"/>
              <a:t> </a:t>
            </a:r>
            <a:r>
              <a:rPr lang="en-US" sz="2100" dirty="0" err="1"/>
              <a:t>nafasi</a:t>
            </a:r>
            <a:r>
              <a:rPr lang="en-US" sz="2100" dirty="0"/>
              <a:t> </a:t>
            </a:r>
            <a:r>
              <a:rPr lang="en-US" sz="2100" dirty="0" err="1"/>
              <a:t>ya</a:t>
            </a:r>
            <a:r>
              <a:rPr lang="en-US" sz="2100" dirty="0"/>
              <a:t> </a:t>
            </a:r>
            <a:r>
              <a:rPr lang="en-US" sz="2100" dirty="0" err="1"/>
              <a:t>kutumia</a:t>
            </a:r>
            <a:r>
              <a:rPr lang="en-US" sz="2100" dirty="0"/>
              <a:t> </a:t>
            </a:r>
            <a:r>
              <a:rPr lang="en-US" sz="2100" dirty="0" err="1"/>
              <a:t>karama</a:t>
            </a:r>
            <a:r>
              <a:rPr lang="en-US" sz="2100" dirty="0"/>
              <a:t> </a:t>
            </a:r>
            <a:r>
              <a:rPr lang="en-US" sz="2100" dirty="0" err="1"/>
              <a:t>zao</a:t>
            </a:r>
            <a:r>
              <a:rPr lang="en-US" sz="2100" dirty="0"/>
              <a:t> za </a:t>
            </a:r>
            <a:r>
              <a:rPr lang="en-US" sz="2100" dirty="0" err="1"/>
              <a:t>kiroho</a:t>
            </a:r>
            <a:r>
              <a:rPr lang="en-US" sz="2100" dirty="0"/>
              <a:t> </a:t>
            </a:r>
            <a:r>
              <a:rPr lang="en-US" sz="2100" dirty="0" err="1"/>
              <a:t>sambamba</a:t>
            </a:r>
            <a:r>
              <a:rPr lang="en-US" sz="2100" dirty="0"/>
              <a:t> </a:t>
            </a:r>
            <a:r>
              <a:rPr lang="en-US" sz="2100" dirty="0" err="1"/>
              <a:t>na</a:t>
            </a:r>
            <a:r>
              <a:rPr lang="en-US" sz="2100" dirty="0"/>
              <a:t> wale </a:t>
            </a:r>
            <a:r>
              <a:rPr lang="en-US" sz="2100" dirty="0" err="1"/>
              <a:t>waliopewa</a:t>
            </a:r>
            <a:r>
              <a:rPr lang="en-US" sz="2100" dirty="0"/>
              <a:t> </a:t>
            </a:r>
            <a:r>
              <a:rPr lang="en-US" sz="2100" dirty="0" err="1"/>
              <a:t>karama</a:t>
            </a:r>
            <a:r>
              <a:rPr lang="en-US" sz="2100" dirty="0"/>
              <a:t> za </a:t>
            </a:r>
            <a:r>
              <a:rPr lang="en-US" sz="2100" dirty="0" err="1"/>
              <a:t>uchungaji</a:t>
            </a:r>
            <a:r>
              <a:rPr lang="en-US" sz="2100" dirty="0"/>
              <a:t>.</a:t>
            </a:r>
            <a:endParaRPr lang="pt-PT" sz="21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8A3917-6511-952B-EA00-A5147B05E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3160" y="5693907"/>
            <a:ext cx="2459917" cy="9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62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7726" y="76200"/>
            <a:ext cx="3800274" cy="1371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61" y="502920"/>
            <a:ext cx="12070080" cy="5852160"/>
          </a:xfrm>
          <a:prstGeom prst="rect">
            <a:avLst/>
          </a:prstGeom>
          <a:effectLst/>
        </p:spPr>
      </p:pic>
      <p:sp>
        <p:nvSpPr>
          <p:cNvPr id="7" name="Rectangle 6"/>
          <p:cNvSpPr/>
          <p:nvPr/>
        </p:nvSpPr>
        <p:spPr>
          <a:xfrm>
            <a:off x="1524000" y="5943600"/>
            <a:ext cx="91440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2" y="4080568"/>
            <a:ext cx="12234672" cy="1981200"/>
          </a:xfrm>
          <a:prstGeom prst="rect">
            <a:avLst/>
          </a:prstGeom>
          <a:solidFill>
            <a:srgbClr val="7E8082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0854" y="4244359"/>
            <a:ext cx="51012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ook" panose="02000503020000020003" pitchFamily="2" charset="0"/>
                <a:ea typeface="+mn-ea"/>
                <a:cs typeface="+mn-cs"/>
              </a:rPr>
              <a:t>Kanisa la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ook" panose="02000503020000020003" pitchFamily="2" charset="0"/>
                <a:ea typeface="+mn-ea"/>
                <a:cs typeface="+mn-cs"/>
              </a:rPr>
              <a:t>Methodisti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ook" panose="02000503020000020003" pitchFamily="2" charset="0"/>
                <a:ea typeface="+mn-ea"/>
                <a:cs typeface="+mn-cs"/>
              </a:rPr>
              <a:t> Huru la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ook" panose="02000503020000020003" pitchFamily="2" charset="0"/>
                <a:ea typeface="+mn-ea"/>
                <a:cs typeface="+mn-cs"/>
              </a:rPr>
              <a:t>Ulimwengu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ook" panose="02000503020000020003" pitchFamily="2" charset="0"/>
                <a:ea typeface="+mn-ea"/>
                <a:cs typeface="+mn-cs"/>
              </a:rPr>
              <a:t>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ook" panose="02000503020000020003" pitchFamily="2" charset="0"/>
                <a:ea typeface="+mn-ea"/>
                <a:cs typeface="+mn-cs"/>
              </a:rPr>
              <a:t>Lilizaliwa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ook" panose="02000503020000020003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ook" panose="02000503020000020003" pitchFamily="2" charset="0"/>
                <a:ea typeface="+mn-ea"/>
                <a:cs typeface="+mn-cs"/>
              </a:rPr>
              <a:t>mwaka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ook" panose="02000503020000020003" pitchFamily="2" charset="0"/>
                <a:ea typeface="+mn-ea"/>
                <a:cs typeface="+mn-cs"/>
              </a:rPr>
              <a:t> 1880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1" y="4274139"/>
            <a:ext cx="4143517" cy="133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6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000">
              <a:srgbClr val="DBDBDB"/>
            </a:gs>
            <a:gs pos="76000">
              <a:srgbClr val="A9A9A9"/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12756" y="738017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5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CONNECT WITH GOD’S </a:t>
            </a:r>
            <a:br>
              <a:rPr kumimoji="0" lang="en-US" sz="1400" b="0" i="0" u="none" strike="noStrike" kern="15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400" b="0" i="0" u="none" strike="noStrike" kern="15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HEART FOR THE WORLD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10065" y="304800"/>
            <a:ext cx="12192000" cy="1142999"/>
            <a:chOff x="-14592" y="304801"/>
            <a:chExt cx="9158592" cy="1142999"/>
          </a:xfrm>
        </p:grpSpPr>
        <p:sp>
          <p:nvSpPr>
            <p:cNvPr id="11" name="Rectangle 10"/>
            <p:cNvSpPr/>
            <p:nvPr/>
          </p:nvSpPr>
          <p:spPr>
            <a:xfrm>
              <a:off x="-14592" y="304801"/>
              <a:ext cx="9158592" cy="1142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16278" y="327212"/>
              <a:ext cx="1905000" cy="1120588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09442">
            <a:off x="254449" y="186314"/>
            <a:ext cx="2991316" cy="3151565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2438400" y="2409319"/>
            <a:ext cx="7978346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Kanisa la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Methodisti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Huru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linafanya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huduma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katika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zaidi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nchi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katika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maeneo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sita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dunia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36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Afrika, Asia,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Ulaya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Amerika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Kusini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Mashariki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Kati,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Amerika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Kaskazini</a:t>
            </a:r>
            <a:endParaRPr kumimoji="0" lang="en-US" alt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66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000">
              <a:srgbClr val="DBDBDB"/>
            </a:gs>
            <a:gs pos="68000">
              <a:srgbClr val="A9A9A9"/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7ABC72B-496A-FC49-BAA1-F62855F2BC3E}"/>
              </a:ext>
            </a:extLst>
          </p:cNvPr>
          <p:cNvGrpSpPr/>
          <p:nvPr/>
        </p:nvGrpSpPr>
        <p:grpSpPr>
          <a:xfrm>
            <a:off x="0" y="304802"/>
            <a:ext cx="12192000" cy="1142999"/>
            <a:chOff x="-14592" y="304801"/>
            <a:chExt cx="9158592" cy="1142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4DE1160-9DF8-D649-990F-74EDFC1094BB}"/>
                </a:ext>
              </a:extLst>
            </p:cNvPr>
            <p:cNvSpPr/>
            <p:nvPr/>
          </p:nvSpPr>
          <p:spPr>
            <a:xfrm>
              <a:off x="-14592" y="304801"/>
              <a:ext cx="9158592" cy="1142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2137830-8FC0-A042-A044-6C2FEA7D20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16278" y="327212"/>
              <a:ext cx="1905000" cy="1120588"/>
            </a:xfrm>
            <a:prstGeom prst="rect">
              <a:avLst/>
            </a:prstGeom>
          </p:spPr>
        </p:pic>
      </p:grpSp>
      <p:graphicFrame>
        <p:nvGraphicFramePr>
          <p:cNvPr id="13" name="Chart 12"/>
          <p:cNvGraphicFramePr/>
          <p:nvPr/>
        </p:nvGraphicFramePr>
        <p:xfrm>
          <a:off x="2545403" y="1505129"/>
          <a:ext cx="7086600" cy="4726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angle 10"/>
          <p:cNvSpPr/>
          <p:nvPr/>
        </p:nvSpPr>
        <p:spPr>
          <a:xfrm>
            <a:off x="1509407" y="304801"/>
            <a:ext cx="7024993" cy="1142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1" y="247471"/>
            <a:ext cx="54781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Uanachama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Kanisa la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Methodisti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Huru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Duniani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4571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000">
              <a:srgbClr val="DBDBDB"/>
            </a:gs>
            <a:gs pos="73000">
              <a:srgbClr val="A9A9A9"/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2784999"/>
            <a:ext cx="731519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Jumla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wanachama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Kanisa la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Methodisti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Huru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duniani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zaidi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milioni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1.7 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mwaka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2025).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6FC901-0B96-154C-A8EF-E39F0CFE6670}"/>
              </a:ext>
            </a:extLst>
          </p:cNvPr>
          <p:cNvGrpSpPr/>
          <p:nvPr/>
        </p:nvGrpSpPr>
        <p:grpSpPr>
          <a:xfrm>
            <a:off x="0" y="304800"/>
            <a:ext cx="12192000" cy="1142999"/>
            <a:chOff x="-14592" y="304801"/>
            <a:chExt cx="9158592" cy="114299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620B771-1DAF-634B-8644-CCFDEDFEDFE1}"/>
                </a:ext>
              </a:extLst>
            </p:cNvPr>
            <p:cNvSpPr/>
            <p:nvPr/>
          </p:nvSpPr>
          <p:spPr>
            <a:xfrm>
              <a:off x="-14592" y="304801"/>
              <a:ext cx="9158592" cy="1142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C292573-5179-CD42-87C5-090280D432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16278" y="327212"/>
              <a:ext cx="1905000" cy="1120588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18395">
            <a:off x="678024" y="299123"/>
            <a:ext cx="3535346" cy="2651509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2641187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9728</TotalTime>
  <Words>2411</Words>
  <Application>Microsoft Macintosh PowerPoint</Application>
  <PresentationFormat>Widescreen</PresentationFormat>
  <Paragraphs>237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53" baseType="lpstr">
      <vt:lpstr>Arial</vt:lpstr>
      <vt:lpstr>Avenir Book</vt:lpstr>
      <vt:lpstr>Be Vietnam</vt:lpstr>
      <vt:lpstr>Be Vietnam Ultra-Bold</vt:lpstr>
      <vt:lpstr>Calibri</vt:lpstr>
      <vt:lpstr>Calibri Light</vt:lpstr>
      <vt:lpstr>Good Karma Smooth Wide Upright</vt:lpstr>
      <vt:lpstr>inherit</vt:lpstr>
      <vt:lpstr>KESSEL105-BOOK</vt:lpstr>
      <vt:lpstr>Roxborough CF</vt:lpstr>
      <vt:lpstr>Office Theme</vt:lpstr>
      <vt:lpstr>1_Office Theme</vt:lpstr>
      <vt:lpstr>2_Office Theme</vt:lpstr>
      <vt:lpstr>PowerPoint Presentation</vt:lpstr>
      <vt:lpstr> Methodisti Huru</vt:lpstr>
      <vt:lpstr>PowerPoint Presentation</vt:lpstr>
      <vt:lpstr>PowerPoint Presentation</vt:lpstr>
      <vt:lpstr>Umetodisti Huru wa Mapema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Maadili Yetu na Utamaduni Wetu</vt:lpstr>
      <vt:lpstr>Njia ya Wametodisti Huru</vt:lpstr>
      <vt:lpstr>Njia ya Wametodisti Huru</vt:lpstr>
      <vt:lpstr>Uongezekaji Unaosukumwa na Kristo</vt:lpstr>
      <vt:lpstr>“Kuna Changamoto KUBWA Mbili zinazokabili upandaji wa makanisa</vt:lpstr>
      <vt:lpstr>“Kuna Changamoto KUBWA Mbili zinazokabili upandaji wa makanisa</vt:lpstr>
      <vt:lpstr>Uongezekaji wa Ufalme</vt:lpstr>
      <vt:lpstr>Uongezekaji wa Ufalme</vt:lpstr>
      <vt:lpstr>Uongezekaji wa Ufalme</vt:lpstr>
      <vt:lpstr>Uongezekaji wa Ufalme</vt:lpstr>
      <vt:lpstr>PowerPoint Presentation</vt:lpstr>
      <vt:lpstr>Urithi wa Kihistoria na Mtazamo</vt:lpstr>
      <vt:lpstr>Urithi wa Kihistoria na Mtazamo</vt:lpstr>
      <vt:lpstr>PowerPoint Presentation</vt:lpstr>
      <vt:lpstr>Shirika la Jumla ¶200  </vt:lpstr>
      <vt:lpstr>Shirika</vt:lpstr>
      <vt:lpstr>PowerPoint Presentation</vt:lpstr>
      <vt:lpstr>PowerPoint Presentation</vt:lpstr>
      <vt:lpstr>PowerPoint Presentation</vt:lpstr>
      <vt:lpstr>Mabaraza ya Mwaka ya Muda ya Asili ya Misheni  </vt:lpstr>
      <vt:lpstr>Muundo wa Shirika</vt:lpstr>
      <vt:lpstr>Muundo wa Shirika</vt:lpstr>
      <vt:lpstr>Muundo wa Shirika</vt:lpstr>
      <vt:lpstr>Muundo wa Shirika</vt:lpstr>
      <vt:lpstr>PowerPoint Presentation</vt:lpstr>
      <vt:lpstr>Mtazamo wa Uzalishaji wa Mara kwa Mara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methodism</dc:title>
  <dc:creator>Josh Fajardo</dc:creator>
  <cp:lastModifiedBy>Paulo Bettiol</cp:lastModifiedBy>
  <cp:revision>153</cp:revision>
  <dcterms:created xsi:type="dcterms:W3CDTF">2025-09-29T09:38:57Z</dcterms:created>
  <dcterms:modified xsi:type="dcterms:W3CDTF">2026-05-08T23:42:20Z</dcterms:modified>
</cp:coreProperties>
</file>