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nva Sans" panose="020B0503030501040103"/>
      <p:regular r:id="rId3"/>
    </p:embeddedFont>
    <p:embeddedFont>
      <p:font typeface="Canva Sans Bold" panose="020B0803030501040103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/>
            <a:stretch>
              <a:fillRect l="-58547" t="-60251" r="-21203" b="-1986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V="1">
            <a:off x="0" y="0"/>
            <a:ext cx="18288000" cy="6552572"/>
          </a:xfrm>
          <a:custGeom>
            <a:avLst/>
            <a:gdLst/>
            <a:ahLst/>
            <a:cxnLst/>
            <a:rect l="l" t="t" r="r" b="b"/>
            <a:pathLst>
              <a:path w="18288000" h="6552572">
                <a:moveTo>
                  <a:pt x="0" y="6552572"/>
                </a:moveTo>
                <a:lnTo>
                  <a:pt x="18288000" y="6552572"/>
                </a:lnTo>
                <a:lnTo>
                  <a:pt x="18288000" y="0"/>
                </a:lnTo>
                <a:lnTo>
                  <a:pt x="0" y="0"/>
                </a:lnTo>
                <a:lnTo>
                  <a:pt x="0" y="6552572"/>
                </a:lnTo>
                <a:close/>
              </a:path>
            </a:pathLst>
          </a:custGeom>
          <a:blipFill>
            <a:blip r:embed="rId3"/>
            <a:stretch>
              <a:fillRect t="-61628" r="-28302" b="-4020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591929" y="3442522"/>
            <a:ext cx="7104141" cy="615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2"/>
              </a:lnSpc>
              <a:spcBef>
                <a:spcPct val="0"/>
              </a:spcBef>
            </a:pPr>
            <a:r>
              <a:rPr lang="en-US" sz="362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November 1,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20631" y="2574711"/>
            <a:ext cx="12446739" cy="70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  <a:spcBef>
                <a:spcPct val="0"/>
              </a:spcBef>
            </a:pPr>
            <a:r>
              <a:rPr lang="en-US" sz="419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Day of Global Prayer for Europe</a:t>
            </a:r>
          </a:p>
        </p:txBody>
      </p:sp>
      <p:sp>
        <p:nvSpPr>
          <p:cNvPr id="7" name="Freeform 7"/>
          <p:cNvSpPr/>
          <p:nvPr/>
        </p:nvSpPr>
        <p:spPr>
          <a:xfrm>
            <a:off x="7318786" y="4576245"/>
            <a:ext cx="3650428" cy="3606790"/>
          </a:xfrm>
          <a:custGeom>
            <a:avLst/>
            <a:gdLst/>
            <a:ahLst/>
            <a:cxnLst/>
            <a:rect l="l" t="t" r="r" b="b"/>
            <a:pathLst>
              <a:path w="3650428" h="3606790">
                <a:moveTo>
                  <a:pt x="0" y="0"/>
                </a:moveTo>
                <a:lnTo>
                  <a:pt x="3650428" y="0"/>
                </a:lnTo>
                <a:lnTo>
                  <a:pt x="3650428" y="3606790"/>
                </a:lnTo>
                <a:lnTo>
                  <a:pt x="0" y="3606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718" t="-10187" r="-10065" b="-1104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4822462" y="8517987"/>
            <a:ext cx="2875004" cy="1480627"/>
          </a:xfrm>
          <a:custGeom>
            <a:avLst/>
            <a:gdLst/>
            <a:ahLst/>
            <a:cxnLst/>
            <a:rect l="l" t="t" r="r" b="b"/>
            <a:pathLst>
              <a:path w="2875004" h="1480627">
                <a:moveTo>
                  <a:pt x="0" y="0"/>
                </a:moveTo>
                <a:lnTo>
                  <a:pt x="2875004" y="0"/>
                </a:lnTo>
                <a:lnTo>
                  <a:pt x="2875004" y="1480626"/>
                </a:lnTo>
                <a:lnTo>
                  <a:pt x="0" y="1480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2559529" y="943177"/>
            <a:ext cx="13168941" cy="170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22"/>
              </a:lnSpc>
              <a:spcBef>
                <a:spcPct val="0"/>
              </a:spcBef>
            </a:pPr>
            <a:r>
              <a:rPr lang="en-US" sz="1001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Europe Prayer Day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38684" y="8634525"/>
            <a:ext cx="7651466" cy="118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7"/>
              </a:lnSpc>
              <a:spcBef>
                <a:spcPct val="0"/>
              </a:spcBef>
            </a:pPr>
            <a:r>
              <a:rPr lang="en-US" sz="33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Subscribe your church and received material for the prayer 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Canva Sans Bold</vt:lpstr>
      <vt:lpstr>Calibri</vt:lpstr>
      <vt:lpstr>Canva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of Global Prayer for Europe</dc:title>
  <cp:lastModifiedBy>Paulo Bettiol</cp:lastModifiedBy>
  <cp:revision>2</cp:revision>
  <dcterms:created xsi:type="dcterms:W3CDTF">2006-08-16T00:00:00Z</dcterms:created>
  <dcterms:modified xsi:type="dcterms:W3CDTF">2026-06-06T14:07:11Z</dcterms:modified>
  <dc:identifier>DAHLzRq3ncg</dc:identifier>
</cp:coreProperties>
</file>