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nva Sans" panose="020B0503030501040103" pitchFamily="34" charset="0"/>
      <p:regular r:id="rId3"/>
    </p:embeddedFont>
    <p:embeddedFont>
      <p:font typeface="Canva Sans Bold" panose="020B0803030501040103" pitchFamily="34" charset="0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61739" cy="10287000"/>
          </a:xfrm>
          <a:custGeom>
            <a:avLst/>
            <a:gdLst/>
            <a:ahLst/>
            <a:cxnLst/>
            <a:rect l="l" t="t" r="r" b="b"/>
            <a:pathLst>
              <a:path w="18261739" h="10287000">
                <a:moveTo>
                  <a:pt x="0" y="0"/>
                </a:moveTo>
                <a:lnTo>
                  <a:pt x="18261739" y="0"/>
                </a:lnTo>
                <a:lnTo>
                  <a:pt x="182617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91" b="-2091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flipV="1">
            <a:off x="0" y="0"/>
            <a:ext cx="18261739" cy="10287000"/>
          </a:xfrm>
          <a:custGeom>
            <a:avLst/>
            <a:gdLst/>
            <a:ahLst/>
            <a:cxnLst/>
            <a:rect l="l" t="t" r="r" b="b"/>
            <a:pathLst>
              <a:path w="18261739" h="10287000">
                <a:moveTo>
                  <a:pt x="0" y="10287000"/>
                </a:moveTo>
                <a:lnTo>
                  <a:pt x="18261739" y="10287000"/>
                </a:lnTo>
                <a:lnTo>
                  <a:pt x="1826173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/>
            <a:stretch>
              <a:fillRect l="-11120" t="-39246" r="-42126" b="-1408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0" y="3134039"/>
            <a:ext cx="18288000" cy="6872188"/>
          </a:xfrm>
          <a:custGeom>
            <a:avLst/>
            <a:gdLst/>
            <a:ahLst/>
            <a:cxnLst/>
            <a:rect l="l" t="t" r="r" b="b"/>
            <a:pathLst>
              <a:path w="18288000" h="6872188">
                <a:moveTo>
                  <a:pt x="0" y="6872188"/>
                </a:moveTo>
                <a:lnTo>
                  <a:pt x="18288000" y="6872188"/>
                </a:lnTo>
                <a:lnTo>
                  <a:pt x="18288000" y="0"/>
                </a:lnTo>
                <a:lnTo>
                  <a:pt x="0" y="0"/>
                </a:lnTo>
                <a:lnTo>
                  <a:pt x="0" y="6872188"/>
                </a:lnTo>
                <a:close/>
              </a:path>
            </a:pathLst>
          </a:custGeom>
          <a:blipFill>
            <a:blip r:embed="rId3"/>
            <a:stretch>
              <a:fillRect l="-16032" t="-50649" b="-2339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50295" y="996971"/>
            <a:ext cx="15704851" cy="145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05"/>
              </a:lnSpc>
              <a:spcBef>
                <a:spcPct val="0"/>
              </a:spcBef>
            </a:pPr>
            <a:r>
              <a:rPr lang="en-US" sz="8647" b="1" spc="7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Vision and Prayer Tour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00585" y="2505283"/>
            <a:ext cx="12460568" cy="7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2"/>
              </a:lnSpc>
              <a:spcBef>
                <a:spcPct val="0"/>
              </a:spcBef>
            </a:pPr>
            <a:r>
              <a:rPr lang="en-US" sz="4323" spc="47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Reformation to Restoration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38270" y="8027416"/>
            <a:ext cx="10385199" cy="592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  <a:spcBef>
                <a:spcPct val="0"/>
              </a:spcBef>
            </a:pPr>
            <a:r>
              <a:rPr lang="en-US" sz="3602" b="1" spc="49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September 1 - 11, 2027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6156" y="8740627"/>
            <a:ext cx="13789426" cy="58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  <a:spcBef>
                <a:spcPct val="0"/>
              </a:spcBef>
            </a:pPr>
            <a:r>
              <a:rPr lang="en-US" sz="3551" spc="3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Germany • Netherlands • Belgium</a:t>
            </a:r>
          </a:p>
        </p:txBody>
      </p:sp>
      <p:sp>
        <p:nvSpPr>
          <p:cNvPr id="9" name="Freeform 9"/>
          <p:cNvSpPr/>
          <p:nvPr/>
        </p:nvSpPr>
        <p:spPr>
          <a:xfrm>
            <a:off x="7305655" y="3856981"/>
            <a:ext cx="3650428" cy="3606790"/>
          </a:xfrm>
          <a:custGeom>
            <a:avLst/>
            <a:gdLst/>
            <a:ahLst/>
            <a:cxnLst/>
            <a:rect l="l" t="t" r="r" b="b"/>
            <a:pathLst>
              <a:path w="3650428" h="3606790">
                <a:moveTo>
                  <a:pt x="0" y="0"/>
                </a:moveTo>
                <a:lnTo>
                  <a:pt x="3650428" y="0"/>
                </a:lnTo>
                <a:lnTo>
                  <a:pt x="3650428" y="3606791"/>
                </a:lnTo>
                <a:lnTo>
                  <a:pt x="0" y="36067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718" t="-10187" r="-10065" b="-110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4751461" y="8066989"/>
            <a:ext cx="2875004" cy="1480627"/>
          </a:xfrm>
          <a:custGeom>
            <a:avLst/>
            <a:gdLst/>
            <a:ahLst/>
            <a:cxnLst/>
            <a:rect l="l" t="t" r="r" b="b"/>
            <a:pathLst>
              <a:path w="2875004" h="1480627">
                <a:moveTo>
                  <a:pt x="0" y="0"/>
                </a:moveTo>
                <a:lnTo>
                  <a:pt x="2875004" y="0"/>
                </a:lnTo>
                <a:lnTo>
                  <a:pt x="2875004" y="1480627"/>
                </a:lnTo>
                <a:lnTo>
                  <a:pt x="0" y="14806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Canva Sans Bold</vt:lpstr>
      <vt:lpstr>Calibri</vt:lpstr>
      <vt:lpstr>Canva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of Global Prayer for Europe</dc:title>
  <cp:lastModifiedBy>Paulo Bettiol</cp:lastModifiedBy>
  <cp:revision>2</cp:revision>
  <dcterms:created xsi:type="dcterms:W3CDTF">2006-08-16T00:00:00Z</dcterms:created>
  <dcterms:modified xsi:type="dcterms:W3CDTF">2026-06-06T14:07:01Z</dcterms:modified>
  <dc:identifier>DAHLzRq3ncg</dc:identifier>
</cp:coreProperties>
</file>