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77CD-532A-2CC4-0F88-B5D641EB5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7830B-4C93-D921-6666-59E467C5F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C526-DF23-C929-179B-FBCDF3A8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1EA4-2383-0EA8-A12D-ADE2BA2E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4D68-2A38-E923-7987-51D67205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FB14-EDE2-282D-4013-76094E0B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441CC-F1F4-D56A-E1B4-9E6F77254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75E1-032E-19A3-AD95-A6664777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F94B-7D0A-C64D-1AA3-2CCDA2FC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9CA0A-53C7-B33A-8B5D-09FAD480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BD660-F84B-E6B7-2716-12AB49725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614AB-60A3-4D63-9DAB-CFF053B3F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059EC-36CA-FC01-B8D6-C42B3AAA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596AA-0BE5-151F-446C-55B87A49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CAA38-0AA7-49B3-306F-39BF6303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611D-1A16-1B43-264C-1D200702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574C-674E-20DA-1EFE-D9955E4D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04767-5D18-F5E4-6B1B-A7A16947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1220-E4D6-38DF-9A78-0B6F87A2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7D94-ED22-D701-6C29-EB9F0804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40E8-8855-5075-B490-30BE16C0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66F3D-923C-60D5-A695-83BD7BA9D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D5CC-928C-45F7-9DB5-23E51E51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CEFD-615E-6864-746D-8570F054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86F8E-8134-44BF-C19D-83217049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5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1E33-275F-8C92-9728-E57FF901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C427-8503-AC99-F5A6-75B5263AA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6C26-5565-B867-5E66-47880DEE5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4441D-15DF-6CEF-8BE8-5530B7CB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BAA2A-EC11-AF9E-27A2-B7FE1281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A4FBB-6769-7E11-8663-0A71500D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78B6-FB10-67C2-A1CE-8FA06810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B5701-7D97-DEDA-6B0E-57F1A2112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70EF-54D2-6E5B-30D4-33A3996A1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132DE-7994-1DA7-2EEE-26A210B56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75509-2570-2D82-FB09-A0D01F7DB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CA3A5-F0DF-434C-5DA3-1CDC32D2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986E6-CC38-AA5A-8134-5EBDC8C7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48D6-C8EC-36A4-3F22-0864CD54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7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D2EA-76AD-9825-991C-E4DB3998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C839A-F22C-B8C4-08A6-90543D5B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70BE1-3FD8-25A0-6C9A-76FF6147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C6359-6EAD-F6C1-475B-F0F4C88A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6C9DF-0E72-3B53-5E2E-C3D01F95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7E8FD-0B15-8569-2443-E459C353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9B6F-D792-6951-DD19-5F7DA9C8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F6FB-6DA3-83B8-101F-C1A301F4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2AA06-093E-4670-73A8-906B0400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ADA6C-41F8-EBD8-33A8-D4D13FDC9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FFEAE-C544-3DC8-C22B-E8FD95C4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21D82-A860-1971-7E67-D1256238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1A14C-8F61-A7B8-6C8E-6D75E603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6B47-E24A-D30F-F7D2-0F244EBE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1588C-4F73-BC1B-D17A-5669A0C32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4CDB4-A01C-31DC-AF83-19F6E2516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8F0C6-C637-ED0C-55F3-5E7FAC88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3ED95-C077-9E58-0898-A2784B94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50024-E1B4-0523-4C22-186CEE03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D5A36-8F30-72AC-EEB6-FDB33D15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37ED0-8A69-8AB7-8A15-513714CA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8DA06-CB5A-E9C3-1E92-48FE95051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4332-DD77-429F-AD71-73A0A44696A7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5DA38-CC74-AD8F-8794-47E2869D9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701A-3F50-34EF-8CBF-2C247C69E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260C-EE18-47BB-A539-1BD20866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7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5E3A708-4D95-2269-C905-3720DEF70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F358C5E-1519-7C48-8305-39B33555B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B350283-F6C1-9D9D-4274-378D1CE3E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3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6D03658-8824-DF54-2DD1-EF3F66C146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AE69590-BFE0-93E4-3125-26AFAC403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E0449DC-94F7-0C4E-2880-CDDF0F646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136098B-D81A-944F-AB88-8806DA77E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357FE79-E326-C7A2-FC4D-A53E6D83F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2023-09-08T04:33:34Z</dcterms:created>
  <dcterms:modified xsi:type="dcterms:W3CDTF">2023-09-08T04:36:04Z</dcterms:modified>
</cp:coreProperties>
</file>