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DFA4-B1F3-1B7C-0416-A8431E80B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C6D01-9486-2CE1-AC93-4EC9AD556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D7C73-D37F-5582-EB12-1F41E9CD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40E-D832-4284-B774-6D76BA5C53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03A-D717-1A47-B7DA-91378467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10F8F-AF6F-B6F4-F744-A8E8A4A2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3CBA-6C87-4E30-97F8-0F6A1FF6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7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4BA5-4A8E-B496-2F36-672E1405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349A0-71FE-9A95-8652-247B5A09C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F90E4-0A7B-7464-AA71-C05BA761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40E-D832-4284-B774-6D76BA5C53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DD659-EC73-4CC7-8AE8-681A05DE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5523-F650-4756-7D4C-6379015F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3CBA-6C87-4E30-97F8-0F6A1FF6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2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C1428-213B-6082-41B1-647499D32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F9753-791F-6E2F-2E22-0CACBBB06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7489D-C5D3-BE7A-7DC0-1DA7F3AF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40E-D832-4284-B774-6D76BA5C53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7BB32-799A-A052-EE4F-E3C90E68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DEC0-151C-9A96-F55C-28B09BFE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3CBA-6C87-4E30-97F8-0F6A1FF6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1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269E3-D437-CC5A-89BB-AB4608F1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FBFB-BC3F-8D66-DBD5-9FBCEE947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6D7D-088D-7D9C-2FDE-7193A869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40E-D832-4284-B774-6D76BA5C53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0974D-2B13-FF0F-09AB-8285FFA7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9417C-6BFA-6995-3B21-A3528474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3CBA-6C87-4E30-97F8-0F6A1FF6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2310-D5E8-B9C3-4793-5D1D484A7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B9600-F2D3-CAA8-55B8-18146831D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94D0E-A5B6-EFD7-D64B-1BD7A7E7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40E-D832-4284-B774-6D76BA5C53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841C0-4C85-FA49-987E-1C856A4B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6168F-C8C4-4D8A-C107-6EBE82A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3CBA-6C87-4E30-97F8-0F6A1FF6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5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05B8-72DB-3E9E-1A17-62FA9D7B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18C6-1148-C70C-4FDA-9271F1945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57035-08E3-F14A-2A9E-6BB5260A5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1ED60-9E72-B75E-2DC5-C3A5D50A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40E-D832-4284-B774-6D76BA5C53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5A8E5-A9D0-8CD7-8584-A6E332FD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67FDA-60CA-EA00-CE5F-F6C0337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3CBA-6C87-4E30-97F8-0F6A1FF6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A028-1A4D-2985-55E4-BE4AD693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67205-2E3C-43BB-2EE0-3A102EFC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4B5AD-63B3-3903-491E-90085F263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EAC52-ECB4-F557-9DAC-C543244D9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58A8B-0CCE-BF38-A5EC-015F83956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DCF4FF-D673-D4E9-4599-28966D83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40E-D832-4284-B774-6D76BA5C53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70EE86-7707-F2B3-ABDD-23D371A5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7BDF4-3334-8F32-8D88-05EEEBC8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3CBA-6C87-4E30-97F8-0F6A1FF6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0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888B-FBEE-1720-A23E-2B2CE5CB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4E8A1-4AC2-6A4C-8B31-CE5E7035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40E-D832-4284-B774-6D76BA5C53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0C24C-9045-0CEF-51D9-CF6B1B6E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8C0E-B9F7-1BD9-BE75-68811C0D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3CBA-6C87-4E30-97F8-0F6A1FF6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4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8ECC8-9A95-97A2-D83B-5531DF47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40E-D832-4284-B774-6D76BA5C53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66724-11DA-0019-F4AF-94D8AFFE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8F83E-4B30-8BE7-1C79-39E121FA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3CBA-6C87-4E30-97F8-0F6A1FF6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4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0DEE-9F10-977C-1E37-163BCA9C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8D342-59A3-B803-4A6A-4CFBAD6BB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EB485-9A10-2770-B95F-A0287B1FA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AE7B3-34F7-984E-7E86-80A3524F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40E-D832-4284-B774-6D76BA5C53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F0EC6-B944-D25F-98E5-D1DFB076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3BAF0-C4FC-9EC5-5258-7272BA01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3CBA-6C87-4E30-97F8-0F6A1FF6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5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82CF-9967-5007-20B5-86DE4EDC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87D677-E6D4-0E27-17C1-269D64770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9222B-BB3E-8E16-C56D-A9FED00DA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5004E-EFCA-5D9A-90E6-8E33395A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40E-D832-4284-B774-6D76BA5C53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8D77D-AA45-CEC4-0B0B-76B3D154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81456-2271-00EB-2849-2060B386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3CBA-6C87-4E30-97F8-0F6A1FF6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2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8B225-296E-50D5-026B-EAA74782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AF018-F096-598D-E232-48D62D777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66BAA-6BBC-48E2-E374-AD15F4539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D40E-D832-4284-B774-6D76BA5C53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8ABCA-3D94-5397-12A0-D7C57007D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50E00-6F36-EAFE-E821-7FA5820F3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F3CBA-6C87-4E30-97F8-0F6A1FF6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8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C7B0281-2050-4CC6-6723-44F90B8CE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5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A75C3FF9-BFD7-9135-CF09-80A0D335B8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3E2E23A6-CEA0-94D5-B424-F7E849C7DE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8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066285DE-8FCC-41C3-D594-B12172E0C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E58A7D7-81D6-FAEC-311E-E4863E3138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2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91E58C52-6426-FD35-1A67-F0489B807F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4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658E6C2-22A1-FC88-7014-D9404E843E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2023-07-21T04:51:33Z</dcterms:created>
  <dcterms:modified xsi:type="dcterms:W3CDTF">2023-07-21T04:54:29Z</dcterms:modified>
</cp:coreProperties>
</file>