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6491-360F-BD00-0616-4A8567752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CE236-B823-83F9-49CC-B450475A9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FAB9-15A5-C6A3-DE45-A6E05395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438-1D9D-445E-AD19-6D1FFA4A6D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7B37A-51AA-0D87-488B-254965B9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79658-47BD-5E38-95E8-22E79477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20B-6FB3-4946-A4F1-B2007EE1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A740-A022-3042-2D96-2839C285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B5AB4-069D-6DCA-5057-D1EFE605B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30190-8239-9AB4-9433-FF115FCE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438-1D9D-445E-AD19-6D1FFA4A6D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D8B31-95B0-332B-2ECB-157F8730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8337B-AB20-F2F3-2F2D-BB9B41A1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20B-6FB3-4946-A4F1-B2007EE1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57402-9710-9A2F-E016-73B357754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DA8DA-5AE2-6465-4925-AF7E2F6E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8EE2E-1D1C-58AA-9CA0-4C3C65C7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438-1D9D-445E-AD19-6D1FFA4A6D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01A6-BC11-7DFD-17E4-2BE75E9C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ED120-1DA5-CF2F-32A8-0E1AAFAF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20B-6FB3-4946-A4F1-B2007EE1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8FFC-DE6B-87FF-FFAA-40C8F8EA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24446-6B25-C137-3D86-60D968812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3C626-EA93-A807-9FE7-43D607AF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438-1D9D-445E-AD19-6D1FFA4A6D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80DF-D991-BD2C-613A-65AB2568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E0322-F8A9-7906-5A24-38AFA689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20B-6FB3-4946-A4F1-B2007EE1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93C7-6CEE-2231-90C5-B5F9A4A4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92B42-0BE9-8759-14B9-061F9C02B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FFC78-5701-E034-8668-EFA19814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438-1D9D-445E-AD19-6D1FFA4A6D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456BD-9EA6-75A7-8E72-B4B1CAAC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F0635-E968-5AA6-C176-6FC272A4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20B-6FB3-4946-A4F1-B2007EE1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974B-5592-8ACF-26FD-DC0BCCF8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2FFF2-D47E-2039-EBF9-D4023F0C8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9D517-3E6D-74A3-F923-7C09D184B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F0E89-4CE3-AB2E-D46D-1E184227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438-1D9D-445E-AD19-6D1FFA4A6D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6BAF4-C2E6-D772-6D98-97D2CA0E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E5ACE-4971-B8D1-0225-C7FD58A2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20B-6FB3-4946-A4F1-B2007EE1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E43C-2FBB-D0CD-2F0E-4FACF20B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1F706-DE80-168C-DD08-FF4EE32CE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3CB0A-2ABB-9935-5556-60825DA46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03863-F43C-5892-2016-64484B28A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CD25B3-20F6-21BC-308A-55D08C0AB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A34012-1B3B-ECA0-4070-7B8AC528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438-1D9D-445E-AD19-6D1FFA4A6D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0FAD10-8382-5894-46A4-22EC704A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037419-570D-1327-1DC5-A1CF6C39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20B-6FB3-4946-A4F1-B2007EE1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BF741-C94A-D24A-EEAC-90D748B8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3CC744-D117-697E-C647-82AE16C6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438-1D9D-445E-AD19-6D1FFA4A6D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4DF25-D249-B964-51D0-EB45D46C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72ACA-54D2-10D3-11A5-51043785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20B-6FB3-4946-A4F1-B2007EE1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9D058-DA97-7D9B-2AFA-2FF5BF57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438-1D9D-445E-AD19-6D1FFA4A6D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8BE6D-E8F9-1B4C-1C51-09A36A6E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6E124-8757-D333-EA7A-8A0D7A70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20B-6FB3-4946-A4F1-B2007EE1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B253-E8F7-44A6-34B0-221F4536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309F4-4092-E6FF-5A68-F9112CF0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1B9E5-53F2-FD84-7A79-871B35C14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FE1CF-94B5-8AE7-061B-4560EB4F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438-1D9D-445E-AD19-6D1FFA4A6D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BA7F6-69A5-11EE-89F2-5F4D5FC1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2223A-A328-3AED-4726-44D581BC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20B-6FB3-4946-A4F1-B2007EE1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577E-74E0-C2C0-1B18-9450BF1F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EF898-A0A6-E2D5-1A06-A3F0CCCDC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82FEE-5D38-20C3-D039-F1F68321A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5885B-2832-039E-4FE0-7498387A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438-1D9D-445E-AD19-6D1FFA4A6D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CFA45-2537-3316-230B-5642883C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77646-0980-C554-7CAF-4E8BE77A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20B-6FB3-4946-A4F1-B2007EE1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2426D0-0761-C21A-CD76-388A17B1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0C959-3ED3-D181-66E0-3F3E5735B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5B59D-6273-76A1-EA1E-28D0E6F59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97438-1D9D-445E-AD19-6D1FFA4A6D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AF818-14C5-AE16-9FA2-14CF1955A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4D497-45A0-8C0F-5F52-FCAAB6FA0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C520B-6FB3-4946-A4F1-B2007EE1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A7CF5E0-9B74-EEB7-43BB-2F8F299219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A477FAAC-07C7-F1B2-DFC3-64C6DF696E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551C0DA-912D-F2E8-F345-0D6092C3C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D378AC9-213B-6DC3-39F8-5542A35A63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9E19F4D-9F32-2675-7C8E-4294572AF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63853194-D91D-50DD-6FF9-390AEE80E0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2EA47867-1D9D-6ADA-4040-EE1B6BA494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2023-03-24T04:47:35Z</dcterms:created>
  <dcterms:modified xsi:type="dcterms:W3CDTF">2023-03-24T21:02:01Z</dcterms:modified>
</cp:coreProperties>
</file>