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EB0E-66E4-B3FA-36ED-7E6468BCE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0D5C2-9FC3-1C8F-37F3-1D1BB48E4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39806-49EA-743E-0B9B-2E9E3F57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25-4EBA-4A2A-B5A8-89DC97C32D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15837-39BC-6755-9F6F-073AD844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E0426-A14C-8939-2D04-ED168197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8164-FB77-4567-967C-CA3CF6621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3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AEDF-473D-B698-EA59-BA91F72D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DB90A-009C-60F6-8D0E-0208E2EBB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356EC-2870-8782-2CF0-4BC9361B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25-4EBA-4A2A-B5A8-89DC97C32D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B4821-6BE6-1D58-847A-E6C28E04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CDC66-C103-20C0-E838-0986CE51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8164-FB77-4567-967C-CA3CF6621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4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5A21DA-4CEC-4C57-D073-09CEE20D2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694F7-7830-6EED-276A-16108A8AC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92F2E-29C4-BF2B-C582-3D4A5BD4A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25-4EBA-4A2A-B5A8-89DC97C32D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8DB51-7D27-A746-6F62-A94837F6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9955D-8F87-2ACE-B48E-A201D7CE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8164-FB77-4567-967C-CA3CF6621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7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D694-24FB-4250-452B-4552D559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6B869-BBB1-3BF5-F8FE-104F337A7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E6F37-5CFD-B035-11C5-6A788190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25-4EBA-4A2A-B5A8-89DC97C32D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C2056-4166-CE13-6547-8F2157E0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376EB-82D1-5B5C-2417-1516BB25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8164-FB77-4567-967C-CA3CF6621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4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D3BAB-8A57-946A-6A34-94A49067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D633D-2213-512A-29D2-A98218C77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9D1E1-3F4C-EF44-E889-F285B166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25-4EBA-4A2A-B5A8-89DC97C32D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A3CB4-FAAB-1F4A-A034-9E018881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50D0C-9A36-A482-24DD-839D5CE0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8164-FB77-4567-967C-CA3CF6621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4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2DBAC-875F-C58A-E269-93993F62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9E664-8EB6-F51C-9341-4948AD79E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78291-AE49-3287-A871-EA30EEA48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3FD36-6158-7906-EDEC-D9107EE8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25-4EBA-4A2A-B5A8-89DC97C32D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B0626-22C6-C3D5-F643-52B94FD9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3F6AF-4D86-5CD6-9233-C202CB13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8164-FB77-4567-967C-CA3CF6621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9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D695-1594-E55F-D027-10122F50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207BF-7E9C-4A65-7401-C019ED1D4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5A18F-7138-C39A-D38A-D7DAC49D6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EE73F-837A-14BA-6C04-7C653FFBE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77959D-25A4-8EE9-05E4-7E21A0BAE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E449B-3460-410A-BD4D-6DE56EBD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25-4EBA-4A2A-B5A8-89DC97C32D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2898-462D-3B71-3EC9-DEDA93BC8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890101-B12C-F2B3-9AE3-C0FE440D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8164-FB77-4567-967C-CA3CF6621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7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25D8-A73F-4AD6-9B6C-17FA856E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41B75-CC84-D5D7-DAD5-01EB16058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25-4EBA-4A2A-B5A8-89DC97C32D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5033C-0CC0-266F-FF39-A0A3FF5C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A02DC-A52D-AE63-ECD7-29BA7D3E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8164-FB77-4567-967C-CA3CF6621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3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42077A-F262-DEB3-9D31-D85062AA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25-4EBA-4A2A-B5A8-89DC97C32D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EEDD0-A498-1A89-AF80-68862C87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5D456-B2B0-A8E8-2B2C-E99D1985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8164-FB77-4567-967C-CA3CF6621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6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EDB8-A412-7332-B8A0-B19FC495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1EB1A-6F65-8622-EA44-3306BB819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F8CB0-6419-2714-909E-E69EE5709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99F81-9EC7-7FFB-7629-F26D34C4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25-4EBA-4A2A-B5A8-89DC97C32D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C49A9-F5DA-3995-58A8-0CA5D811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0DAB-E80C-CA50-FA24-4B067318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8164-FB77-4567-967C-CA3CF6621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3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64ED-A85E-4A70-7F1C-B4393DBA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8F414-FFB4-437F-FE09-14FB6EF9D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8C33D-7794-8DC1-9BA4-FB18EB6A7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FD11F-F8CC-C214-22EC-D0E82A51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525-4EBA-4A2A-B5A8-89DC97C32D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B5AD3-1524-1ECB-D35E-426DC752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882E4-281D-8A8C-7FC1-B5ADFAAC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8164-FB77-4567-967C-CA3CF6621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5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5E196-1090-149A-B4D6-276C1164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716B4-9C8C-5A72-113F-9491FB46F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4A0A1-A5FF-4A58-DB41-C9A600906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3525-4EBA-4A2A-B5A8-89DC97C32D6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175F-5F8A-A9D5-71BD-BC0410E1A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E75DB-D17E-A34C-B2AD-C58ADCF18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38164-FB77-4567-967C-CA3CF6621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04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F1611EB7-7DE1-5A77-D347-1480A2AC5D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9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580C550-A26E-51AE-E0CF-027E662A47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8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DF202940-E0B4-FEAD-D255-015CD395B1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8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460B67A8-B973-8D03-C769-B66F7A7BD0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5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D1335E5B-00E3-D651-56BF-4706714AC2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0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932F9231-2C5F-C477-9755-F51F28EA23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2023-04-20T23:52:53Z</dcterms:created>
  <dcterms:modified xsi:type="dcterms:W3CDTF">2023-04-20T23:56:36Z</dcterms:modified>
</cp:coreProperties>
</file>