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98BF-4A0B-8C75-A7C8-65BF69B7A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452F5-6B6E-2FAA-4F10-AEE707AEE8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59CAF-641A-FC91-9A55-8939F0DE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0BB8-5DBA-4D5E-285A-FDF848CE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A9EE-3081-43B5-97CF-5791E95E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43FD3-F836-455D-347D-0DC20BA8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E7CD18-33B8-FA7B-0EEE-C9506B9F5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F4543-FDDE-8B38-A542-6E2E3B33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DF5F6-3BB7-A4B6-9812-1A82CFFF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47478-5A2D-5CC5-1957-17053873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7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DA402-655A-77D7-B861-D4239ED5E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C780A-1C5A-64D9-3BF0-1818A2856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68983-8B68-C002-B4B9-DF2494172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AB070-B809-D1DC-D14D-A91F0411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F58DF-31D0-4EBD-43F4-93A81D0E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67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98D0-690B-944D-8D5C-28E2221E5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30642-DA83-0D2D-7626-77FDC64A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C9DC9-DCD3-0A77-3B4A-9EE9F264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2BFC7-55AC-613A-DB44-FE555DB6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EC0C-BA71-6B1D-51E9-1200B846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02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38EB-5E0B-3E4E-DB1E-6B4CB5A91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762F4-14CA-01FE-2985-73420AEE5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E7427-39CC-904D-9AEE-08A3EF2F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7BFDE-DD95-2A3D-4513-875E5FC2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B04B-5F09-DFB3-5017-5A2FDC97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01D5-E504-D5AF-8156-F3799D30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6AA2D-ABDB-7BE0-8E1C-6B9AC6D52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4FE302-CD26-7FD0-04D8-9524C1AD4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C4A2-B31E-CA66-A8B4-5A90BD42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F44FEC-74B5-31E8-91D2-586DC2849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0D986-5580-74C6-5889-4C071F20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D09E-8758-8854-728D-57E5A5CB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34CFC-51FE-2169-A4D1-7435E2687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B0B18-33FC-EC08-8026-B04EB4C3C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A5D57-98B2-C31F-4D2A-14C1C9F55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2E1B7-0966-B77D-FF6B-DAF8B9778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9250BD-0595-0D3F-64E1-B9429860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7B9BDB-37EC-E6A2-6A12-DBAA8AF3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0C7F83-A704-C227-9616-833D0623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4545-7FE6-8AE3-FC38-7BF71FEF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E5369-CA0D-B562-7FB7-FCC9451D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0DB57-8EAC-809A-A0AA-C394F5D9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E88B3-64DE-07F8-F592-4F523900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19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F04D3-1657-FC07-FA25-3DE893112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F8FEE6-64DB-C756-1CFE-1C2E79606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927D0-6335-67D0-F2AF-95F6EFCE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32EE-3545-FBB1-A3F7-8BC297F85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633BA-BA00-F7E4-2AF7-3A486F57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0B96B-4678-1F93-8523-30FD16AB6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E740E-8B3B-224E-DBB3-1C9DE375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F3475-392D-2085-A468-8D8D5342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B701-B464-EA36-8CBF-6D81CFBD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F642-7487-B830-8748-AFB74815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C6C66-F4C3-A438-0DEE-48304848C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8103-C065-901D-F9B9-082579857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4839B-CDAF-CB1C-DE76-E8679D53B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41BFE-A0E3-B642-0752-E7E913FA5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277A6-0357-69A7-3F9E-0F1CA8CF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93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4F4EC7-E529-59B9-3E90-B2E5002D2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243AB-A258-9941-64E5-42E2A270E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349CE-3184-78B8-962D-3B1EE2CFF6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34D44-A302-4090-A2F0-7F21D540899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074D-0BE5-D6CF-1B7E-6A5E81916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CB9A-E216-284B-E258-0846D5792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A5C1D-A858-4013-B545-55266FDE5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92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FE5FA9FD-26F0-E3AA-5053-4E6E1C6D6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4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a">
            <a:extLst>
              <a:ext uri="{FF2B5EF4-FFF2-40B4-BE49-F238E27FC236}">
                <a16:creationId xmlns:a16="http://schemas.microsoft.com/office/drawing/2014/main" id="{5F95ECC3-17AF-74F8-9CF4-8CBBF343A3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638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4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2A7BB9FE-93D2-6EFE-42ED-80EE127C6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09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4E6DBEA-4387-9878-3E08-82948B7B64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33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29B8566-BAE5-5E3A-A2F7-88A09C05B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7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EEFF454-6D7B-25A0-E179-4065E3B99D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4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EB50246-4FAD-93DB-D1C7-94AC22A09A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9180489F-C5AB-3735-065F-1427024460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2023-01-27T23:58:53Z</dcterms:created>
  <dcterms:modified xsi:type="dcterms:W3CDTF">2023-01-27T23:59:18Z</dcterms:modified>
</cp:coreProperties>
</file>