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071E-7709-6DEB-1E36-CB60ACEAD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FD2E1-CC10-5907-464A-363A048F9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82CD-4DED-974E-7C2E-D0EEBDA3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2452-A5EE-E2FB-E055-E4465851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B4D1-0C10-B0A5-B330-2635E880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0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6B8F-1708-7042-5A34-D4923164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07DA1-E2C0-17E8-F929-3725D2DB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E3E0-B1B0-4C88-A8F0-0570B94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5DD26-F949-1EFD-BA46-75EF7B88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62E6B-67FE-5C1C-484E-DA1BDDB0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A24FC-5FD9-5351-909F-B791AFBE3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FF19-F69D-A0AD-F2B5-A82EAF46A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C4A6B-9AB0-E135-02E5-D3BC195C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39D10-82FA-2C3D-3A22-09A619B1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9D99-28D8-7D0E-820D-5D847007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9DA6-F01B-5E7F-0C83-7E1A1207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A25BA-81C9-5A1C-3051-A2F295AB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E3AD-E098-C499-063A-E5E338D5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0F298-1814-4DBB-C372-92ED351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CD71-9D3B-42AC-6E87-AF86DDDD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388C-61AD-6F86-228D-3F6A4DB6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65005-CE28-6F53-62AA-32D5582C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E1405-16A1-1487-1079-426357A8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94AF-68C4-F00A-39B3-3C4958C0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9F4C6-42CC-255B-4F5B-E43F5F2A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E717-0306-FCBB-BC96-8056A28E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B616-BE37-F920-FA9F-C5229F2FE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873D3-8501-255C-8949-BFA903B57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CDE2C-6D50-0237-041A-30465E20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9BB2B-8481-6B4F-943A-74D0B435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B6C2B-3975-8AAB-AEA2-FA0BBA6E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9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FA0B-F7C2-421E-A51D-2EC39E9F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BB434-4A13-6D6E-BA16-797B0B316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A2A07-416E-C880-7F70-622537A6A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0B7C4-A72C-812D-A08F-3E8D45185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9FEF3-1ABA-749E-8840-17F819088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79B5B-7CCD-EA4C-3861-53DA37EE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8D212-B77E-886D-75C6-CCB4856A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130B6-8BFE-13DA-0D61-F446FD48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56C1-8F7C-5FC3-F8F4-998C352A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78362-7916-463E-B0A9-C0D0D2C2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E418D-BFAE-8563-DE92-8693D5A5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47563-2655-D823-13CF-C9A83B73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287E9-4F4E-3C99-D27F-1F37D062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6D093-5531-70C5-B3E1-01ECA6E0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9BD3A-7737-6A9C-59C3-D4D85898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6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0CF5-F350-E2BC-8639-D4258758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9D93-8E83-F9BB-283C-3A618BCA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41744-3D93-53AF-1DDE-F9225AA7F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8BF2-1540-52F6-DC7A-87164CEA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9B3D9-4F73-575E-249A-CFF8C432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9C6CC-0ACC-7191-782D-ABD09E9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1930-AFA4-58CD-0E57-DA803739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512E6-A555-4A3F-0017-F6AB4AEEE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F9A34-45E9-B9B8-6EAA-E3CB432B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BEBC6-E5E2-1FE6-6482-5C3419C6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67C96-589E-B7AB-DE90-622B85D3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5ACB5-4F87-D0F3-B895-0AC5297A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8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93957-4C0B-A007-75BC-29095D82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F154D-DA16-C09E-0C3D-1B166DE93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143A-6EC7-D8AD-D3AC-7AB6F05E8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0E7E2-1AA8-47D7-BA94-D54D7FC608A6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6BAA-411A-CD4A-00DA-0665C4FB3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2436-CE0B-39A3-99A1-477CA4A5A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2C4FD-3CE8-4771-A3FF-CA9C74F6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36B2FFF-6CB8-8DA8-4F92-AAE44A2F4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0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BD4EE344-508A-1157-E331-6971B99E7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C1096826-2B80-5370-C831-3623BEE2D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F377F8B1-3229-4526-1C70-693AC12D7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E4CAD55D-9EA7-B592-2A8D-823B4AA4D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EE4408D-5E57-9238-CB15-0203CD119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EF9C12C-E6D7-4418-7D9F-8D1A339DD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C9818A0-EB38-169F-4E55-8AD318585B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7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4C8D8D6-B69C-B1F5-0978-B6C9EA7DD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2213CCD-281F-9FBD-068A-BCE344D53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048536F-7036-1FE9-3311-9489941EA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2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708D350-CD6C-B0C1-35E1-6D0DD05A1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CF93BA0-448E-2EE2-A1CE-E19EC9F0C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2024-07-05T17:21:28Z</dcterms:created>
  <dcterms:modified xsi:type="dcterms:W3CDTF">2024-07-05T17:22:35Z</dcterms:modified>
</cp:coreProperties>
</file>