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727E-3A2D-EFBD-96B0-CFDD81528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338F1-D46A-37BF-3A56-C74FF064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27A0C-95EB-01CA-8ADD-CE87936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DD04E-06B2-8E1C-91A1-83CAA1AA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C5F3-B510-FC25-B4D5-A9FA5C17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4E0E-16B6-4CD4-28AC-B3897C8B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2E17B-643B-A2F6-D448-DF8D3AB86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69D80-1D2A-61C7-613A-2942A1DD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1536-B626-B890-AE02-0C756F09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4E1F8-A6E8-0830-0DC1-199DB3F0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4433B-F79A-3F01-6E11-76C21A5AF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F86EE-6792-24A8-20E4-9628F4AA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79B6E-53F9-EAC2-401A-AB4110BA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C723-7347-D738-A23B-F9BF93CE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D5F3-126E-5F98-B5B6-CD2AAB48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7E28-DCB7-EDAF-67B7-D0CA84CD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40E9-73FD-5CAA-1FEB-24C49FAC2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BDAA8-5B5A-8FA5-9373-14E8E9CA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DDA2-B6D8-CEC0-47B1-A1B5DB89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1EDCA-4446-334E-5640-340A6C77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383F-9D25-78C9-507D-BA5433AF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7AEA-4F06-85A6-7596-D028E6E8C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B1A9-8DB5-8F0D-E384-2399311A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1799B-89FD-7BB3-17A0-A7EB46E4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DD491-DAD8-229A-B381-94F70928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C07F-C574-104A-CCE2-AFB55166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6B59-5019-A2D9-7656-FD0EA9B6B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1ECCA-527F-EE30-57EF-C46831DD6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80DC3-2CA3-070B-98D3-0D458E85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4174F-3172-E612-5F03-CFFBDAFF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D189E-B63E-4EEC-1DAA-34B66CDD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1495-557D-0192-65F9-600C1A27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3D97D-7CA2-5251-FF25-D5FB9A0E2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C64FF-42B2-6574-A676-302709411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43C02-D02F-EAEF-0895-3C555AA17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B386A-6A59-8A9C-F268-44A7C4CC1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DF84C-6245-4D5C-BBF3-C5B181DE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6D278-FFBE-F7FA-FD5E-DFA091B9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EE9EC-CB48-3AB8-B3AC-3A320638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449C-F545-D52E-9AD1-BC743A4B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4446B-36FF-8F28-69CE-4037EE23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FC5CC-DB12-5D37-04E5-653C7CC1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5E868-E0A7-7240-3020-177439C5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1FE71-E67F-7419-8C4B-E00F23D0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6E201-CCD0-17E6-4421-83399F88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AD1A-DE1C-E7CF-550E-B90B590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5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6E185-D45B-1375-F71F-E37473DA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DD2C-255F-FFC2-944D-472D40C05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5A957-54F0-325B-E79C-A13F80BC5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EA433-88E1-9826-7810-20E404BD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C8B38-569A-584E-6032-418748EB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888B1-070F-7CF3-DF70-0C24DE77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B34A-E4D6-E0A1-EC54-1C4039D2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2503E-85AA-D7D1-9EAA-E30CF8648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80198-3E92-23EC-8570-18D461FD3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25FD3-8317-2121-18D8-BA838B77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560B-3449-17CB-34EE-E0B28018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5BE92-FDC6-EEB6-E58E-DBF926E2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3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E0211-A851-A73D-060E-A427F780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E16F7-7253-C24A-BD05-DC1B591BF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E98F6-59FB-E1D5-7CC2-C13447FC1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88719E-1D7F-4935-A72B-B8DA239C7A6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38C81-772A-D84E-B78A-12D3A5AE6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F648E-CDC7-B275-3643-5D4963C41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E4150-63B9-42CF-B43E-CC5375A2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36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D4F03CC-EE9F-E842-7DD4-EEC33E66F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74EA3F9-AA34-DC97-C45C-A3C5D8D0D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1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9DC48EA-BB5E-411A-5CF5-E6209BC74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0CE408B-5B2A-606B-8CA1-8B96851EA5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08B4E3F-26FC-E64F-ABA5-658BD4627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3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3A8300E6-2F98-E610-5FFC-3BE2389583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5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73B05E0-C98F-904E-8CE8-5B9C6CB4A4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6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2024-09-13T04:44:29Z</dcterms:created>
  <dcterms:modified xsi:type="dcterms:W3CDTF">2024-09-13T04:47:45Z</dcterms:modified>
</cp:coreProperties>
</file>