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38B6-0BFF-9F7B-B453-5B4FE3222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A919-A339-D7A7-8151-9E983AEE2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11A6-6D8E-C3B9-3C0D-9EF095A1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62-0A02-3DDA-0403-64B82106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F3227-D881-20DD-48C8-02D45C3B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06DD-33AB-64E7-5865-E26A0081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5D537-AC54-9ECA-C5B9-3A6BA2ED9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D938-5405-81ED-3340-591E8AA9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78A0-FB24-4568-F683-2F86AB63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A65A-9A2B-7851-70A3-48DA53CF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4928C-8899-400E-4D2D-AE2140CDF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AA573-C0A9-23CE-E7F0-733A43A26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A08FD-C2BF-36C4-C9E6-B50D142A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2715-B1E5-547F-CAB5-DC407463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E6D84-8849-DEDF-7520-6923D6E5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165A-D34F-1C39-5D35-80C6E35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3BCB-A1B9-C064-0F20-5E001580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DDDAC-1714-3B73-F189-31271824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1157-E46D-639C-36B6-A9AE4ECB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64D6-7C19-AEDB-4F2B-1B336482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71F4-5274-FB41-0B6C-189316A1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84887-738E-1110-998B-BB19E1C4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BE97A-4B3B-75EA-F274-E2DBCB29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FEC5B-78A5-282E-9267-C4C4C664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7628-785E-1B94-63DE-CEA3D1E9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B608-6F9E-E79B-1A21-B47F217E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F11D-18B7-2DAC-67FD-E905CF24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79D6F-2F84-738F-3AE3-7532CE602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EFC10-0418-F2C1-2A7E-9DF85AB4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3AF22-7E42-672E-6CE6-7AECA7D8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2E694-FD52-6DEB-C1B9-3663B109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72EB-FB85-E8A1-AC8F-1123729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D8C01-09DA-1AAC-DCC5-3704770A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1634D-FBCF-ECAA-422E-80E4DC8D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BCF7-A0D4-AB0B-947B-2996787D6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6F78D-28AC-2F1F-0A70-422008D8D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7E75E-6004-F411-9EE1-D6F2D807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08D5E-46BF-C024-CF46-2829DDC3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0924C-404A-444D-988D-815768CB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81E7-78A6-A4BE-C44E-B89A292E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2A5A7-603E-1114-6000-C1B839A0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9D79D-15C6-8655-3342-60882C4F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AF6F2-E20C-EB2F-94BE-015A61B1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6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2767D-034B-1E1F-4867-649932F5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32AAF-4E19-4337-3B02-E0B7D757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4DC72-4280-162D-29EE-B99C53DB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C570-5238-6EA0-17F6-7E6B9DB1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5220D-DF53-99D9-F0D2-20A9DCA6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B7084-B730-48FA-4A2E-B1868F53A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DBBC4-0F06-FC69-A875-936EABDD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DAE59-D652-FCAB-38E6-3E9189BF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D028B-A358-8B0A-EABB-1C52D79F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F902-3F77-5117-F467-377C7962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1A6CD-E29F-8FAF-6DF0-7441250B7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DA1BF-4232-B89D-8E63-B6AAC132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8AF06-7961-352B-9FCF-02D98BFC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F206C-C5C7-2C63-8E67-EF931C90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23A50-DE64-DA0D-2B1B-B93779D1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F455F-48E9-BF0A-BB73-50BC97D6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0444C-2924-B16A-254E-70BE28A4C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0733F-D03B-0A13-4C2C-FC6800688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A00CD-F2CC-476D-8D99-F1F84F48F8F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69E2-07F2-3D7C-AA4A-9FDE9FEF8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C79A-72BB-A679-548A-262296802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4BE6C8-D3D5-4626-9E58-0DC096611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3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27B797D-33F6-F0AC-44E8-FAF92B245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CC4A529C-7718-9998-08AA-6674A7324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A23CE51-F194-01C2-DA40-9E636B267D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D909262-DBA5-9AE7-636B-D2C43843B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FBE1A96-34C8-517F-6705-114D9B970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722999E-F8E3-1ADF-A538-8A65B1159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3F1DADC-97CC-A89F-6237-C167DABF0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FDD0A53-6D77-BA80-4BFA-1B5F94812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4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3B8B822-2D82-5771-9F98-B2B89F93C7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9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0632AAD2-5467-EE1D-41B8-9B445DE09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8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2024-08-23T03:54:14Z</dcterms:created>
  <dcterms:modified xsi:type="dcterms:W3CDTF">2024-08-23T03:54:53Z</dcterms:modified>
</cp:coreProperties>
</file>