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2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A8715-3B7F-E393-6010-742FDF2E29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6D90E5-668A-B98B-D6A2-EE2F0F208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549C4-E776-EE40-E48A-4AD2EDCCB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CEF8-C73D-4B05-A696-2A4F790979D3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0D531-4B14-1753-3FA8-7F6DE222D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16472-187E-42F9-D04D-09030C275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2A07-1842-4715-BECF-3ACFBA3B6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9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2B052-6269-4027-B795-78F109B88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9E1CB1-3C14-D53E-F591-014476572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9E09E-EF50-A5FA-18A2-69F682024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CEF8-C73D-4B05-A696-2A4F790979D3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3F84A-FEEA-AFD4-793D-25AC09002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F1F39-20EB-065E-46C1-634D74D1E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2A07-1842-4715-BECF-3ACFBA3B6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C24B45-6A26-F637-3BDA-4F19966C2C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C18343-2CC5-B06B-FE59-20E23250A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C5FD4-B70A-6E1F-2319-42F3AEF4C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CEF8-C73D-4B05-A696-2A4F790979D3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E2D1-7244-7393-31EE-EFF0C0F73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AC2CC-A841-8D66-06D1-3F2BDEFAB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2A07-1842-4715-BECF-3ACFBA3B6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5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1E5E1-EC21-C21B-B784-AA02992FB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125CE-9933-2F9C-BAFE-1E5040AF1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ACB35-F884-8463-E9C1-A937DC509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CEF8-C73D-4B05-A696-2A4F790979D3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42B98-C44F-57E3-C1CB-B9B679957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1C5C7-F8AB-C944-3AED-C06844809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2A07-1842-4715-BECF-3ACFBA3B6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0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E1E5A-493E-7133-7ED3-D339956D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135EA-9929-0C6B-0D0C-ABAA37710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ED10A-5234-CFC4-648D-F98DCA233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CEF8-C73D-4B05-A696-2A4F790979D3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82D86-6A2E-665B-D4C2-1D84C5E9D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0F2CA-725F-9937-032E-7E0823C4F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2A07-1842-4715-BECF-3ACFBA3B6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A80DC-C9A3-79AC-4B97-C3A03134E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C883F-C39E-8EB3-ABC1-D7F4BCB85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D6A214-D953-5832-51E1-C594BAFE11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BDC652-076F-CB22-A3E4-7701F5B5D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CEF8-C73D-4B05-A696-2A4F790979D3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74AA8E-9D25-0E9D-F228-6F85D40F8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D2827-4D3F-A631-B541-5803129FD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2A07-1842-4715-BECF-3ACFBA3B6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6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82900-5D0B-4D56-982B-C8017E285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101F5E-2583-FB09-A6D9-9D131DE90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B13D9A-C297-8608-8EBA-C04C3D8BE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7F60E9-42C6-83DB-A94C-59419BFF54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921F16-F7C3-69DD-215E-468E5E68AE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40BE16-B03C-2E44-BC2E-D441B8D40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CEF8-C73D-4B05-A696-2A4F790979D3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2D2D87-CFF3-966E-7161-A2AF0DEB9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0EB513-E39F-578A-64A9-4612939F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2A07-1842-4715-BECF-3ACFBA3B6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4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87327-0385-1E71-CFB5-04E415B4F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A8D79-EE2E-4D3C-3D9F-BCC8DC26B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CEF8-C73D-4B05-A696-2A4F790979D3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EDB9BF-29F7-7319-3008-A0D1957AC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F9F87-9E6E-3C5C-73D5-41548512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2A07-1842-4715-BECF-3ACFBA3B6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8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4DDA8C-18C2-3221-1B11-032BABB31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CEF8-C73D-4B05-A696-2A4F790979D3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9473B9-19C5-CD71-9BF6-71D92AAD8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3DEC3-1939-8B7A-3A15-27CDDBF03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2A07-1842-4715-BECF-3ACFBA3B6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8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A818B-C51A-7F25-17D6-7BED5B992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7029F-C189-4997-8361-4708CC27C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DE8263-2D59-4213-E6AA-F48097FA7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AB79A-0EC8-2095-B5B3-9F3A7E083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CEF8-C73D-4B05-A696-2A4F790979D3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4C540F-AB08-D597-A83B-AB3C2D86A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5D9A9B-B496-5CB1-F39D-0919AE5B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2A07-1842-4715-BECF-3ACFBA3B6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6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6CFDE-4973-1353-827E-3528D9C29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768362-BA7C-75E6-349C-626F32D791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27E6E-43F3-9977-743A-E450D6717C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6297DB-56CD-6DBC-2F67-836A957AE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CEF8-C73D-4B05-A696-2A4F790979D3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5E088F-4190-36AC-2E7B-5E5B76215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CE5CA9-292E-0ED0-C95A-9B507D01D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2A07-1842-4715-BECF-3ACFBA3B6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1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4C4E6F-6281-E05F-7742-3D59EA295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0C79D-6887-917D-9879-FC6031E2E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27073-B38F-2D18-BC81-849CEA46EC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69CEF8-C73D-4B05-A696-2A4F790979D3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D31A3-7C14-04BE-6381-6AF53EAC7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47AA4-A4CE-4301-381D-5F165C0BD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C22A07-1842-4715-BECF-3ACFBA3B6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984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9AC18B51-C76E-529F-F3AD-7DF6BD3CE4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5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429649EB-A93B-FDF5-8800-C5FAB2AC99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0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4AD7F674-2B78-E270-A658-4AA6B476F7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E9D7061E-A433-BD87-3F33-BA9AB4ECDB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68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F5080F27-1610-33B5-732D-E6B0BDC97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2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B03CB690-FD19-7E3F-5628-D69357D759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9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1B7A797B-47FF-B79B-AED6-291EDA84A3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1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25DEE90C-6A67-4DE3-55D9-C6834DE007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1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61058AEB-43FB-7333-3A23-FE412861A9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2</cp:revision>
  <dcterms:created xsi:type="dcterms:W3CDTF">2024-06-14T03:29:36Z</dcterms:created>
  <dcterms:modified xsi:type="dcterms:W3CDTF">2024-06-14T04:20:41Z</dcterms:modified>
</cp:coreProperties>
</file>