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3E2F-9B35-56FA-7234-7C93E72D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D724-BECB-E325-3D2D-3CCAFDED1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073A-B37E-C094-0B90-190AC147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AAD8-C3E4-DD5A-DAED-5857BC2E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0A0F-AF81-4D54-BC71-EF26F15A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C1BB-586D-D3D2-D7D1-ED00A417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D8140-CB3F-F3FA-5CB3-60A860BD4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D237-2767-3E30-65AF-8D4DFFE4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720B-6B86-66D0-EA9E-609B672B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9F015-F878-9B56-4BD5-330CAAB6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B48F2-0B60-E096-8DD2-021C84690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4761F-496C-2B4C-AC7C-994BF1648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6F01-814E-7519-8ABB-590000D0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A99B-03AD-D7EB-B16C-10F6A48E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00485-229D-D133-2BAF-F1AD7675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FCD7-7C05-7124-C00D-A4DEFA35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966E-17AB-5344-DAE0-518B3B3F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0CA8C-5E4E-017F-E2C3-2BCB38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0D35-0140-4AFB-FE3E-8E897454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168F6-28C2-5881-011A-04EA24B3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9805-3347-BBA2-A702-11276E18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FD9E-B01C-F55B-015F-36F93CF5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DD41-0C0E-74E0-E88B-7EAF911F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B796-844B-E5B6-339D-C41306F8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68A-D145-2AA3-34DD-5A2414F9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EE96-4C83-BEF1-CCDD-2757EAD7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F09B-1ED0-E539-A6B9-B604FF86C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37AC3-2653-FDF4-7210-0457BC45C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CC37E-5E94-9212-D0EC-B39E5ADF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AC64-0FD6-81BA-F995-BEEA5BE0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3C5BE-F114-3BD2-A6D3-A3770405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5CEA-81F4-771C-1C35-2A12C8D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8F708-AE6C-88E2-BAA0-F08A88C66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E9D52-2BA6-B288-8B0E-1569F7876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7978A-579F-F405-86A4-5A7E73E08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CA88A-CE33-E433-3219-DBE128839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B8551-2557-33D9-FD6C-5E2CCF8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50372-FC8B-AD65-DBE7-4BDA015B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62899-5211-E608-5A4A-F45BFF61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FB52-200A-A701-10AE-CBAF2633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6FEE7-4695-6000-3A09-742E07E0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9C0C-B398-D152-9C83-CF84C3E0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BC65C-4F01-88ED-C363-CAC1FEEF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BB8D-44E0-F528-B73F-46562236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6C3C-7F2E-0832-AF8D-E727ED56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F5459-D0E2-DAE5-470D-EBF86463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2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BB29-DBFE-BE1F-B491-09EC481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A455-36B0-2772-DB6A-6A1DD2FD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15B69-097E-432D-53A7-BFF71067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C53B7-8E9E-2177-55C9-DC5BACE7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3FF06-20A2-08AE-90BE-DAA2BFB6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C5CE7-AAC5-521F-2F60-760197F2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C599-F0AE-7836-CA10-7037A3DA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65158-4955-E3FE-3800-5CD3E3183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70E9-0A14-9B20-8D18-792B060DC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0E27A-440C-8DF3-57CF-60FAF972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CC107-14D7-2575-62FA-2A886B77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6C21A-22A4-0BFC-6C7B-324329E2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05F44-E4C6-1D68-5535-7A9F4E4A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0A58-BB90-6CDA-07E0-FDFCAC83F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1338-BC77-6214-4EE9-672E07F07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8C57-FAA9-42D1-8C97-4698656D98F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C2FD-C03C-A1B0-2D7F-0C5C4CA7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AAB1-14F0-8D06-9447-65812CABB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619E-28D7-41E0-B028-4F14856F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9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C14539D-8529-D60C-3E47-3EE2BB541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7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7A3FF3D-A569-F20D-AB3A-EF53FEAB6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29F5E9B-7712-12D0-1820-7D9CB5AB52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5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283A434-C20A-9360-8728-85FE1666B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8571F9D-B3D1-6103-4C17-90CCAB1F3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F23AA52-2189-2BC7-8EB5-F0B850249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6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331897B-C59F-BFDF-B35F-135B7E743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1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2023-02-17T05:57:33Z</dcterms:created>
  <dcterms:modified xsi:type="dcterms:W3CDTF">2023-02-17T05:59:25Z</dcterms:modified>
</cp:coreProperties>
</file>