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ED4F-F589-6764-D46F-0BD1913CC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F3442-134C-5BC2-606D-311297281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A85C-F3B4-EBCA-3269-B5505905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2CA4-51C7-EE4E-90EB-DBE8882A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526-59CF-EF2C-509C-103AACD2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5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ECE0-B0F6-B6FA-D82E-D10B86D7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647C8-22D3-7586-0020-F23159184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E6847-5315-26EE-7223-06CF16F1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C70CA-D4FF-99B3-7CE2-ACCD9222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A2CA-66AF-BA11-A6AB-9DDBF29E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E1A7C-0D60-4454-0C06-7DEA3F55E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FD9E3-BA19-1114-0251-E12589A8D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BA5CF-404B-2D1B-0D22-0790A263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4B5FB-BC11-2199-669F-D845EAB0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1A0E6-DD31-C3C3-21ED-16EC871A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4591-4152-CA35-F115-4915570A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EE53-F7A6-8DC5-FA8B-17DD60ADA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8F3C9-BAF5-6CA9-C249-BADB81CA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442F2-15E5-2C18-9A2D-066CFF41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59875-C74F-6F58-2766-BCDE7424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AC6D-3E57-8E98-8590-9F8D71A5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6AEB-0574-D0BA-DE88-4B71A9FA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893D1-0821-C317-901F-ED61619D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18CA5-A407-E6B6-6D36-C9B215B2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97B8A-BF17-F00D-D563-A8CDFA5B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9D02-B560-251B-4178-B02C0BD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3D03-2B82-2BAD-85FC-A517EAB33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86A58-3774-7C4C-6D1F-49E0F8AD8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AECE0-4F52-EFB8-30CF-934A2755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F469-1D9F-2578-AF26-EE7C90B5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0FB3A-AFCF-842A-F532-A3F9132C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39EB-8F58-46E6-AAE7-9B2164E3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42D7F-95B7-EDD7-9BD5-35409ABF3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86401-8613-D403-65A0-59056E292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A806-DA52-208C-A50F-A5651DFB8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516C4-5CF6-3574-275D-3921CB6DC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A7373-431F-B897-69CE-621F2B03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20A3E-DA76-D879-4493-E7640991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CFECF-A78B-B01C-6E47-D4A0EF41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D38E-3F5A-A078-C9ED-CC735595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769FC-8DAB-7BE2-D757-9BD746C6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0CC45-D4B2-D5F7-B17D-B2C5A478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EB8FC-73EA-54C1-51B1-2D0D54F9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D62A2-66E3-7548-FBD2-1F884C07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8A876-DF72-21C3-48EE-CD0C0C52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53F6-D9D8-9B1D-8B3D-672E38B4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2DAE-F8AA-8B42-8FCF-1CFF630D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29D0-7A1F-DFEB-8908-073B247F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2F5A-7AF8-D97A-CFEE-6023B4DFE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2FFA-B5BF-FFB5-037F-500466A1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5538C-E481-D1F5-220D-ACFF3909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0315B-04AD-5E48-942A-2AC82A11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7DF5-6755-1CD1-DDA7-ADC40CCB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F9A2E-15AD-C460-82C0-90F24186D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4D36-0FD5-3151-7A7A-3A2C54B92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0C466-05D5-E6E0-9DD8-2185562E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CE5D-D21B-CE35-4A4A-AD5E0D19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49FE1-FA99-13E3-95AA-C79848A5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333F6-7C6A-860B-0291-64F6001A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5FABC-3A04-000B-096D-B794C861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4244-B0DB-A68D-D3C9-78E1056B7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16A51-DD41-4581-8744-07DF7111983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DEA3-B9A6-6959-77B7-735EA9F17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ECAB8-7DCA-374F-67E1-FF717CC88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1AA32-E852-4B0E-BEB3-D68242FC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B2E44BE-792C-E04D-32B5-8CD12EF27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EF84458-15A7-40E7-F251-63BFA8BF4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A803A48-4226-DE76-A87D-2C8D3D9690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1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4ED374D-94CC-E45C-FA11-E95B1DA27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6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FCC95B7-C902-048D-EC8A-D3F1FC977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C611E19-8EFB-606C-D231-3BCC52868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1876A9A-FFF7-57E0-9114-6D0C0C543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B87F56E-77E5-0621-7391-ADED6CC66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2025-01-09T23:32:20Z</dcterms:created>
  <dcterms:modified xsi:type="dcterms:W3CDTF">2025-01-09T23:34:02Z</dcterms:modified>
</cp:coreProperties>
</file>