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F282-4C95-6BD9-6B51-2A6D8B0F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BD9-1076-EA2E-1F81-DD6E90F1B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6D20-3753-05CE-C090-0FD39773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6E1F4-E72C-0E0D-C84C-2C10A11D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57A0-AEBC-EB82-537C-22697D64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F9EE-0736-55F2-9E35-117F0F81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7F023-FF00-F9BA-5A81-4F5385909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6F33-3274-D4DF-41E5-10F15BF4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1703D-71A6-713B-8108-D1049DB6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2FA0-494E-F269-4705-B073956F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80266-5BDF-2568-E60C-0D1F0A980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A190-DCE9-148A-A073-C4B7C3A47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31E2-3DA8-12F0-716F-41CB87DC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B7EB-4BC9-366B-E06D-159A0E6C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B1AE-F6FD-34E4-42E7-BB6F281D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1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9072-0E27-FBFB-7405-B7052588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1220-59E0-2CA3-06F3-C15D6689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B004-F0E3-5CD5-D9FF-71DE375D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DA40F-F7A7-DF0D-7B53-14E11552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484A5-0C6A-5857-AF19-4C37779D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E4AA-990A-E237-3307-B37222E9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5ABA9-DCA9-A1B1-9020-B14F7081C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F747-D694-7FC1-F3EB-8DF8C5E4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9EB1E-BB71-4417-49F2-501FEB81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4B77-2E97-EE5C-5674-A7C7462E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6E31-8200-F3CC-3438-CF92EEDA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EF1A-5735-AB6E-9F36-654AA2FD4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90896-17B3-5A70-A8BE-AFBDD76F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2E549-09D2-6973-640B-1EFA8B0E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D801-1A06-B6FA-18A5-6E134025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94EC2-4303-474D-04CA-2601EB81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9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CC25-C9F7-699B-7627-5AADE9CF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03453-4AB7-B5CC-FFE4-49DCC80E9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6C617-F3BD-125B-32BF-B1CB3D9BB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561DE-8D66-B866-BAFE-E27ADE119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E50B9-9029-25E9-2BD6-3C64FD312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797DB-B1A6-944C-FFC4-2F42B9AC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0E788-8DF8-CA7B-B9B1-707B8B0F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FC45C-4863-D320-B42A-43BF421A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6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4E77-7B17-F7FA-3DB1-C1404BB4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C8D6A-EF44-E6D9-450B-47EEB26D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7D0BB-4E0E-BD81-A217-4A9678E4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C2D24-F797-A3E4-3B93-D4E0CE7C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3F5A7-25DA-E617-41DA-86157320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3C52C-DB9E-DB04-85C1-43F158C8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9B9A8-F39D-EAB7-B98E-192D9DB2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26E0-C338-AF14-A436-26064AB5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9269-1A05-EE12-F303-306E612F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45902-8D95-23B2-92DB-AF0035AF6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4E-289B-1A63-107F-5A0CDA80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F4167-A81E-24A8-386F-289340FA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49F31-699D-DD13-8347-78F05671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DF34-0EBC-31F2-3250-789DFA63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5E957-393E-4FDB-0987-1BF4146EE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4329-6D89-8E16-8D21-2115A6DD2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23573-BF2A-21D4-60FE-080EA5D4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23643-7127-2F23-4838-14CCE970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B0440-FE80-56C5-8C7D-6E03B169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0CEFE-1B01-01DA-9080-EDD21805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55C3F-3333-4058-A6CD-A5166EA8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6203-F2E4-C32A-9744-8DECDE0F6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D5493-CF54-4133-B282-6482EADC0B2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9F39-A7C7-2314-FF81-F3EDD391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0804F-2EC7-4C8E-C7E7-FD270DC57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61DD2-55C5-4FB4-AAEA-6BEE0211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4BA71DA-A5FA-0390-8267-38925DC8F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_sddefault">
            <a:extLst>
              <a:ext uri="{FF2B5EF4-FFF2-40B4-BE49-F238E27FC236}">
                <a16:creationId xmlns:a16="http://schemas.microsoft.com/office/drawing/2014/main" id="{73DE6917-0D8E-5CED-43F9-3533E52A33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_sddefault (1)">
            <a:extLst>
              <a:ext uri="{FF2B5EF4-FFF2-40B4-BE49-F238E27FC236}">
                <a16:creationId xmlns:a16="http://schemas.microsoft.com/office/drawing/2014/main" id="{B6C650A0-F438-A537-7D82-E683751C6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_126 105">
            <a:extLst>
              <a:ext uri="{FF2B5EF4-FFF2-40B4-BE49-F238E27FC236}">
                <a16:creationId xmlns:a16="http://schemas.microsoft.com/office/drawing/2014/main" id="{7D335308-D7D7-DDBC-8193-59F0BFB44C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1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_8629628-1971-volkswagen-40-ford-coupe-beetle-std">
            <a:extLst>
              <a:ext uri="{FF2B5EF4-FFF2-40B4-BE49-F238E27FC236}">
                <a16:creationId xmlns:a16="http://schemas.microsoft.com/office/drawing/2014/main" id="{2A49FE50-6373-7E8B-B262-E57BEC521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2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_1wia51rd08g41">
            <a:extLst>
              <a:ext uri="{FF2B5EF4-FFF2-40B4-BE49-F238E27FC236}">
                <a16:creationId xmlns:a16="http://schemas.microsoft.com/office/drawing/2014/main" id="{E47906A0-A8E9-E80C-D67D-6636CD251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_13797126-1976-bradley-gt-srcset-retina-md">
            <a:extLst>
              <a:ext uri="{FF2B5EF4-FFF2-40B4-BE49-F238E27FC236}">
                <a16:creationId xmlns:a16="http://schemas.microsoft.com/office/drawing/2014/main" id="{1BB88176-FA80-44D0-C70F-78362E398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_vw-based-gazelle-ssk-kit-car-via-pinterest_100696120_m">
            <a:extLst>
              <a:ext uri="{FF2B5EF4-FFF2-40B4-BE49-F238E27FC236}">
                <a16:creationId xmlns:a16="http://schemas.microsoft.com/office/drawing/2014/main" id="{7D04E08A-6D93-C31C-7F72-F7F3B20909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_maxresdefault (1)">
            <a:extLst>
              <a:ext uri="{FF2B5EF4-FFF2-40B4-BE49-F238E27FC236}">
                <a16:creationId xmlns:a16="http://schemas.microsoft.com/office/drawing/2014/main" id="{AE5D0B14-D0DD-8E42-9307-FC6A3BFEB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_371+1968+Meyers+Manx+dune+buggy+Gooding+auction+screen+grab">
            <a:extLst>
              <a:ext uri="{FF2B5EF4-FFF2-40B4-BE49-F238E27FC236}">
                <a16:creationId xmlns:a16="http://schemas.microsoft.com/office/drawing/2014/main" id="{A6D081C9-9A98-3450-36F5-96FE3EBB2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75"/>
            <a:ext cx="12192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7_just-picked-up-my-first-buggy-super-excited-to-start-v0-o3pc1sjtxwyd1">
            <a:extLst>
              <a:ext uri="{FF2B5EF4-FFF2-40B4-BE49-F238E27FC236}">
                <a16:creationId xmlns:a16="http://schemas.microsoft.com/office/drawing/2014/main" id="{EF253356-FA86-996A-463F-42EB211B5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0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_16905_p39_l">
            <a:extLst>
              <a:ext uri="{FF2B5EF4-FFF2-40B4-BE49-F238E27FC236}">
                <a16:creationId xmlns:a16="http://schemas.microsoft.com/office/drawing/2014/main" id="{F6321132-0FD7-3FFF-C5CD-1C0693C51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8_936561">
            <a:extLst>
              <a:ext uri="{FF2B5EF4-FFF2-40B4-BE49-F238E27FC236}">
                <a16:creationId xmlns:a16="http://schemas.microsoft.com/office/drawing/2014/main" id="{7F2EBD6D-D663-635B-E906-3C17C75C4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9_2021-tensortire-tiedemann-highres-46_2048x2048">
            <a:extLst>
              <a:ext uri="{FF2B5EF4-FFF2-40B4-BE49-F238E27FC236}">
                <a16:creationId xmlns:a16="http://schemas.microsoft.com/office/drawing/2014/main" id="{874FD2F6-C6CF-311D-EE0C-FF0AF741A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0_twisted-tbug">
            <a:extLst>
              <a:ext uri="{FF2B5EF4-FFF2-40B4-BE49-F238E27FC236}">
                <a16:creationId xmlns:a16="http://schemas.microsoft.com/office/drawing/2014/main" id="{1C33640C-657C-8A87-9BA2-2739A4CC0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0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1">
            <a:extLst>
              <a:ext uri="{FF2B5EF4-FFF2-40B4-BE49-F238E27FC236}">
                <a16:creationId xmlns:a16="http://schemas.microsoft.com/office/drawing/2014/main" id="{5C96C9B2-B3ED-E182-40E3-C7B44992A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8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2">
            <a:extLst>
              <a:ext uri="{FF2B5EF4-FFF2-40B4-BE49-F238E27FC236}">
                <a16:creationId xmlns:a16="http://schemas.microsoft.com/office/drawing/2014/main" id="{7D21622F-F7B4-ACD4-60B2-EF9C95215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3">
            <a:extLst>
              <a:ext uri="{FF2B5EF4-FFF2-40B4-BE49-F238E27FC236}">
                <a16:creationId xmlns:a16="http://schemas.microsoft.com/office/drawing/2014/main" id="{E11B466F-2FFE-B81B-F616-DAC0F4DA5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4">
            <a:extLst>
              <a:ext uri="{FF2B5EF4-FFF2-40B4-BE49-F238E27FC236}">
                <a16:creationId xmlns:a16="http://schemas.microsoft.com/office/drawing/2014/main" id="{E8833ED7-7AB8-4A88-7A9E-3041126AE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7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5">
            <a:extLst>
              <a:ext uri="{FF2B5EF4-FFF2-40B4-BE49-F238E27FC236}">
                <a16:creationId xmlns:a16="http://schemas.microsoft.com/office/drawing/2014/main" id="{5DA63A11-FBE4-F420-E65B-CDCF55D54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6">
            <a:extLst>
              <a:ext uri="{FF2B5EF4-FFF2-40B4-BE49-F238E27FC236}">
                <a16:creationId xmlns:a16="http://schemas.microsoft.com/office/drawing/2014/main" id="{E005F1E2-0E3A-4984-9708-4C8CABB2C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7">
            <a:extLst>
              <a:ext uri="{FF2B5EF4-FFF2-40B4-BE49-F238E27FC236}">
                <a16:creationId xmlns:a16="http://schemas.microsoft.com/office/drawing/2014/main" id="{CB3853CF-5E4B-9FE5-9483-1BAED6018C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_hmn-mkt-1971-vw-sqbk-19">
            <a:extLst>
              <a:ext uri="{FF2B5EF4-FFF2-40B4-BE49-F238E27FC236}">
                <a16:creationId xmlns:a16="http://schemas.microsoft.com/office/drawing/2014/main" id="{53D2EDC6-31CB-5B68-12CC-7521A9D79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8">
            <a:extLst>
              <a:ext uri="{FF2B5EF4-FFF2-40B4-BE49-F238E27FC236}">
                <a16:creationId xmlns:a16="http://schemas.microsoft.com/office/drawing/2014/main" id="{E87CE6CF-C8A5-ED7D-403D-6E539C87D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_DB2007AU00386_web_1600">
            <a:extLst>
              <a:ext uri="{FF2B5EF4-FFF2-40B4-BE49-F238E27FC236}">
                <a16:creationId xmlns:a16="http://schemas.microsoft.com/office/drawing/2014/main" id="{4C345C3E-EFBD-3936-46E1-A2F598F95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0"/>
            <a:ext cx="10342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_vw_microbus_1964">
            <a:extLst>
              <a:ext uri="{FF2B5EF4-FFF2-40B4-BE49-F238E27FC236}">
                <a16:creationId xmlns:a16="http://schemas.microsoft.com/office/drawing/2014/main" id="{197613BD-241F-01B3-C660-5FAF7E765F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a_image-1716574847zBC">
            <a:extLst>
              <a:ext uri="{FF2B5EF4-FFF2-40B4-BE49-F238E27FC236}">
                <a16:creationId xmlns:a16="http://schemas.microsoft.com/office/drawing/2014/main" id="{6125B81E-315B-169A-12C8-4B84744D0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_beetle_lovebug20180703190333">
            <a:extLst>
              <a:ext uri="{FF2B5EF4-FFF2-40B4-BE49-F238E27FC236}">
                <a16:creationId xmlns:a16="http://schemas.microsoft.com/office/drawing/2014/main" id="{181CED73-D530-1EDA-38EE-0CE6E91E8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_VW Beetle hotrod">
            <a:extLst>
              <a:ext uri="{FF2B5EF4-FFF2-40B4-BE49-F238E27FC236}">
                <a16:creationId xmlns:a16="http://schemas.microsoft.com/office/drawing/2014/main" id="{6C275953-F8E2-9D72-BCA8-5C4F6C691D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0"/>
            <a:ext cx="1000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_maxresdefault">
            <a:extLst>
              <a:ext uri="{FF2B5EF4-FFF2-40B4-BE49-F238E27FC236}">
                <a16:creationId xmlns:a16="http://schemas.microsoft.com/office/drawing/2014/main" id="{4B149773-F251-5E70-9ABA-650D87831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2026-05-07T20:04:18Z</dcterms:created>
  <dcterms:modified xsi:type="dcterms:W3CDTF">2026-05-07T20:06:10Z</dcterms:modified>
</cp:coreProperties>
</file>