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1436-0213-7958-70F2-9D1C5299B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9F06B-FE41-6D0E-7A87-C100E49DA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19AAC-5CA2-2EF8-777C-19DBBBED6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045-0D6D-45E5-AD89-5893CDD74F5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936F6-C585-06F3-9F8E-0DD3FA674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ED263-7CBA-3CA6-5969-8C503037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24F6-7809-46C7-9F5D-751F2CDC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60FF-619E-7027-53A4-49CC66FE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3ED4A-CF62-441A-004E-AD0B5899B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5B3CC-8412-CA13-DD4C-1DAD13ADC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045-0D6D-45E5-AD89-5893CDD74F5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7353F-96FC-05FA-6AD0-11F1D2E26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36623-1E57-3B6C-3516-4C87FD1C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24F6-7809-46C7-9F5D-751F2CDC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57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FCE2A-E9CE-905D-9FFB-7816A08D8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59981-5435-68E6-1400-BDFA141F4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083A5-C796-382D-59A4-55318388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045-0D6D-45E5-AD89-5893CDD74F5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C5A89-B403-8B87-373C-3FB7FF2A1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2C88A-4E56-9250-11AA-BDDB6A76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24F6-7809-46C7-9F5D-751F2CDC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2A13D-232C-6BD9-9F72-DA05F4A5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80C37-2E12-AF7B-8315-1FE014F48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2EE6C-FCE9-08C1-5449-DC4CF6F2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045-0D6D-45E5-AD89-5893CDD74F5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C7B9C-F5E4-99F4-0F6F-3F3CB4059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330EB-3F2C-FC7C-F181-0251FB3C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24F6-7809-46C7-9F5D-751F2CDC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1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EE30-4C86-3C19-1F77-F3E0DB166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DE2BE-02F3-99AF-4A55-2AFEBF3D8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6EBC8-010C-5A2A-EC62-06E7C236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045-0D6D-45E5-AD89-5893CDD74F5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EC1ED-D9DE-A763-1DD3-D8C2191F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CC2DF-F7A7-947B-9F69-D0C337E2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24F6-7809-46C7-9F5D-751F2CDC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3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2D11D-C198-AEB6-2E73-50D990E0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64A46-69CF-931E-29AC-B552C89C5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005A5-BBEC-318F-9697-667891B4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64943-B816-BAFB-E46D-535EE5AF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045-0D6D-45E5-AD89-5893CDD74F5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D41F8-FADE-BCD4-9BA6-3086F80C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5D119-29C9-9966-160A-640AC5FD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24F6-7809-46C7-9F5D-751F2CDC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53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3EDF-434A-B376-490F-9E0ADF56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DCE24-BBF1-17C0-459C-7A773CF8F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273A6-D7CC-082D-8AC6-B4A192B4B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DBAF0-0C5A-9021-2438-8758BEFE2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70E24-38D3-7160-4DAE-B58C703D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74E0F-B2BF-54F7-31EF-CAA074B6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045-0D6D-45E5-AD89-5893CDD74F5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0371A-1456-52EE-7398-000CCADF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7E159-0406-13AF-EC48-0BE2BE26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24F6-7809-46C7-9F5D-751F2CDC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1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1F1C-7B4D-698A-DCFE-2B91F3FF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04EC-3B68-1798-EE9E-0DA73DAF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045-0D6D-45E5-AD89-5893CDD74F5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4659-F3A7-D836-4F2F-B3C2F7D23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8279C8-ABA6-4555-92BE-5EF9B1F6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24F6-7809-46C7-9F5D-751F2CDC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1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DBF8EB-78DE-386E-E22E-F6E3B9F51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045-0D6D-45E5-AD89-5893CDD74F5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EC585D-8C45-9BE4-610E-8D869E13F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F54C2-4957-2052-98C4-61E96677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24F6-7809-46C7-9F5D-751F2CDC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4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3D75-6D6C-F0DB-CDD1-67BD5150E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35DA2-0060-75CA-3E32-A3D592F34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9221E-ABC1-3FB6-DCC7-9CC70F2E9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D90A13-E418-AA6C-3385-FE8FBD03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045-0D6D-45E5-AD89-5893CDD74F5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ED83C-FC16-327A-55A1-A76DA0801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87FC7-16B7-6533-58A4-D0239D675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24F6-7809-46C7-9F5D-751F2CDC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10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52BB-51E9-B9B2-14E8-8BAAD1810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35CA1A-9AAA-95B3-9D89-BD09516F4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F389B0-FD5E-9692-118F-E468F7CF9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0E54-ED85-A6DB-2E11-F6EB59C1B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4045-0D6D-45E5-AD89-5893CDD74F5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4ECF7-DCDE-CC10-3AFC-96C4C50F8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FF652-8734-B11D-B916-F5D25204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24F6-7809-46C7-9F5D-751F2CDC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C5885A-7007-A790-3D68-DDB0454C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A8875-42B9-F189-1619-105E82A4F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A143F-3C62-3A4A-C35D-87BBE3A8E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4045-0D6D-45E5-AD89-5893CDD74F54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DA774-A3C5-C854-4940-EA4C5C5B2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B5D17-13CC-FC81-F668-CFBD67FA1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24F6-7809-46C7-9F5D-751F2CDC5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56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1FC2696-2F9E-8138-70B3-BCDAE66C5F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1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CD6FFAC8-5EE8-767B-A24E-0CFFF31EC3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2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871187E9-9617-BCA5-F2FC-2F0F74CE6F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93027816-82D5-2221-35E8-E3D25A580B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3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AA75DE96-35FA-00EC-9AA1-3EBD6646C0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9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F2824B23-B75B-0085-5671-AF99F103A6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6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4">
            <a:extLst>
              <a:ext uri="{FF2B5EF4-FFF2-40B4-BE49-F238E27FC236}">
                <a16:creationId xmlns:a16="http://schemas.microsoft.com/office/drawing/2014/main" id="{00782DF6-64DC-615A-E1DE-5F1DCDD0F9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01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5">
            <a:extLst>
              <a:ext uri="{FF2B5EF4-FFF2-40B4-BE49-F238E27FC236}">
                <a16:creationId xmlns:a16="http://schemas.microsoft.com/office/drawing/2014/main" id="{5952F4BD-0066-C2CF-9162-87260BAF27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1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B3C03E4C-299F-6B33-9FB2-0641C6ED3A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5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6D801EF6-0FDE-D27A-4329-029BA93359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6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61DCC069-5839-6F6D-147E-C8FAFFB58F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6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7BAD01E4-18D8-1F70-4EA7-A594AB8B74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4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635F53BB-D52E-D85B-77FF-4031FD562E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74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954F00BF-3DA8-C45C-7D44-8BBF34FDD0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6474E150-FF5D-252F-9A01-142F267D98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7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5E6824F4-9AA8-1EBA-E76C-2D401AB2D2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4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2023-11-11T14:58:44Z</dcterms:created>
  <dcterms:modified xsi:type="dcterms:W3CDTF">2023-11-11T15:24:04Z</dcterms:modified>
</cp:coreProperties>
</file>