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66" r:id="rId13"/>
    <p:sldId id="267" r:id="rId14"/>
    <p:sldId id="268" r:id="rId15"/>
    <p:sldId id="269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55BC-ED75-E02D-3285-B38C803AC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74665-EA6A-C74F-863E-DF81CEEC9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A6350-F9B3-4394-1F4E-657A40494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8140-8CB8-4C7F-A435-F6CB74DF52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1476C-FF3B-AB6F-6A4C-AA579135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2D82F-2A95-7DFE-CD96-EF0AAAA9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1322-0E18-4648-9735-9B208C8B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3B1D4-A6FF-2FF2-7311-697E42EF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DF43A-9553-8935-F892-91FC15952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B3596-8A75-F38C-9014-71BF9C78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8140-8CB8-4C7F-A435-F6CB74DF52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3AB14-D055-0EB9-ADE0-2678DC99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17FDC-9434-46F9-8E40-2B792F75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1322-0E18-4648-9735-9B208C8B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4FA453-7309-3501-7A9C-E0084F7FE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12E657-82B2-907F-34D1-4197ABD2C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B393-E919-2581-1B48-D4590CBD9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8140-8CB8-4C7F-A435-F6CB74DF52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27270-34E4-BB8F-1609-9E303DB9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3478C-F698-797D-33AC-75C55827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1322-0E18-4648-9735-9B208C8B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1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F5AB2-1DCD-89D1-6AB3-E43E014D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F433B-5A14-4F33-8D3C-DE41B76EE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6D906-ADE6-E720-6192-F3EF6421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8140-8CB8-4C7F-A435-F6CB74DF52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1A965-314C-FC4E-B2A8-5D07C479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F0DD5-C69F-40F6-B332-0B93C000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1322-0E18-4648-9735-9B208C8B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0FC1-7E7D-77B8-B09B-F13A6198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A8FD5-E767-292A-19E5-AC0F33E28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7388F-77DA-5B23-3BF0-1679A0E1D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8140-8CB8-4C7F-A435-F6CB74DF52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DEC95-7F7A-BF39-14D3-7749C676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FCCA4-DE0B-57B7-798E-E3B5C9D8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1322-0E18-4648-9735-9B208C8B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9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E297-E304-A8AA-20F8-E6D431CF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CC03B-BFC1-4E71-399B-8747A72BC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AB5AD-B2CA-8DBD-759C-B9234CF5F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838F7-7FFB-EEED-8FA2-A43CEF9FB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8140-8CB8-4C7F-A435-F6CB74DF52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9F449-0D51-8BE7-FE97-1C283901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3B07B-96DC-60F0-88DB-3F8E33454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1322-0E18-4648-9735-9B208C8B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9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09B9-F0A6-36DD-C330-FD3BA5B3F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2D7EC-7FB6-040F-56E6-BE87A59D9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CB264-B13A-DF45-BC09-B362075EC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E8BE4-52B7-9B71-8938-3CE9E4906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356EB-0EDA-C946-DAB6-34F2CA34E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E3495D-CF4C-2FB0-B43C-02127D717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8140-8CB8-4C7F-A435-F6CB74DF52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51C97-BC25-380D-B6E3-14119D49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60919A-7965-F7FF-D2EC-FE7FAE42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1322-0E18-4648-9735-9B208C8B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3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CB092-D6DD-2C58-188B-17C0F7AD9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49816-331B-F277-2ADD-B9F236F2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8140-8CB8-4C7F-A435-F6CB74DF52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D005E-3324-C4A2-68B2-5ED76BBB6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2A0D9-1668-75DE-3200-CC50AFC2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1322-0E18-4648-9735-9B208C8B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0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AFA02-C648-C9D5-33AA-5DFB4ED3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8140-8CB8-4C7F-A435-F6CB74DF52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18B63-782D-5CB8-5B39-4A03013FC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4EF7E-88D8-1FA4-7C05-A89C8BB5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1322-0E18-4648-9735-9B208C8B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4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4B9BE-50E3-09AA-F9A5-BD7A102D2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EA3B3-C999-67D8-DC99-87E2DEAE8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399E4-1C8B-02D7-95D6-1D9AD2EA4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D5A4-357F-0847-4398-71149DE7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8140-8CB8-4C7F-A435-F6CB74DF52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6187E-C6D3-1F0B-8B42-4176CB9A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B142A-D769-651C-C1D7-B4B7757C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1322-0E18-4648-9735-9B208C8B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9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37A06-557D-EB6E-B5CD-A008D7AC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B4F79B-D9AD-652A-7ADC-F7CA4DF2FB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4D63B-9419-6D94-8C4B-A702107CC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1D552-9383-9617-AB87-1084EA5CC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8140-8CB8-4C7F-A435-F6CB74DF52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5160B-E8AC-8314-E641-0211163A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705EC-8D5A-1EE4-4D5B-687A8510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81322-0E18-4648-9735-9B208C8B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3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BFB56-DB20-CF91-BFFE-BD6D46F96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3CFEC-258D-133B-D451-4E4DCB8F4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95610-AF88-B207-03C5-652B3E87E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F78140-8CB8-4C7F-A435-F6CB74DF52DF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892F0-3EE1-FFA5-406F-76E7186F2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ACEB4-2711-E674-3F48-D23448BC5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881322-0E18-4648-9735-9B208C8B7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8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C5DBFCC7-D720-6F3B-5AD7-23A5B49B73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76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blue background with white text&#10;&#10;AI-generated content may be incorrect.">
            <a:extLst>
              <a:ext uri="{FF2B5EF4-FFF2-40B4-BE49-F238E27FC236}">
                <a16:creationId xmlns:a16="http://schemas.microsoft.com/office/drawing/2014/main" id="{734510A3-E2A1-D247-98E7-A2EF905ED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26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3CABA-D09E-0EC1-0EFC-59C7C7DF7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on a blue background&#10;&#10;AI-generated content may be incorrect.">
            <a:extLst>
              <a:ext uri="{FF2B5EF4-FFF2-40B4-BE49-F238E27FC236}">
                <a16:creationId xmlns:a16="http://schemas.microsoft.com/office/drawing/2014/main" id="{730CDB92-6FC2-D4B3-256A-569DD97FE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01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734DF404-64B3-1F71-D3E1-B2FC8E72AA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75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580B8539-5FB0-7D7F-134E-73CB476DE4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0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97774A73-2C07-7D87-9D09-233FD5C487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02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C345179F-6266-357C-F598-BA99029E73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5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2D724A35-3353-6267-1B59-E641474772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53150A21-0D6E-DA29-B5B0-2BE7043A03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0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25C0B6FA-C447-2D46-3940-F1258C2A76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33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4B43E5DF-F834-8CF6-B3FA-3F4B0988EC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1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D02458A8-9987-21DF-2F17-629649382F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95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F5A3106A-1090-75F4-F7EF-52310334B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3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9471CDBE-FB33-462E-D4CC-8BC3392C21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B2371935-FBF7-AA16-3247-2B511716FB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31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2</cp:revision>
  <dcterms:created xsi:type="dcterms:W3CDTF">2025-01-16T23:19:41Z</dcterms:created>
  <dcterms:modified xsi:type="dcterms:W3CDTF">2025-01-19T22:33:12Z</dcterms:modified>
</cp:coreProperties>
</file>