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0026-6B58-816F-3A14-0BFC1E838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8FCD8-A7D5-DC9F-5467-4FDCEE250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86075-0A6F-4A18-D8EE-2B56FF0D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5351A-0D38-A564-E1B4-F4EA8536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56257-6832-5947-7190-6992B5B7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36A9-4BFB-E357-BD0B-261BA0D9C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022E6-4F18-AC90-65E7-06078B1FB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5AC62-9C6E-A19E-99BC-BD094051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67926-E120-E8A7-9E8E-A1869795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0998-804A-ABBD-FC5A-51AD386C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6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80220-6ABB-8CB5-DBBC-8C0AA7D4BB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DCC5B-6C27-57B6-4291-AE66E2E6F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A2FD-F61A-A36C-1BAD-9DC5DF4C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A5367-1675-1E68-77AF-3B2C1606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3E28D-7FF9-1B41-7595-A13EA1D3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7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113A-AEE9-0D52-5656-FCEBE95F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C589F-7C55-D09B-F01A-CE45923FD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595C6-86BA-2C4C-039A-B2A59419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62100-5FCC-BF47-CC12-8D7D9B82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B44ED-B84B-85F4-FEF5-1FB99580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9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03E9-F5DA-E03D-FAC8-C10D813B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D3786-E275-C291-80A4-049E878DE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E9FB-36D8-A137-0F0B-C0275F31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8F8B0-648D-5A9B-3F4E-0EBE5969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96694-3B12-1A38-6805-7FE17D7A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A3F2-185B-FD71-073A-2B0D8A5D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5E72C-4A41-BA59-82B4-6607A4E62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1B8EF-9F57-AA87-C819-824866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A0754-AB88-AC6F-76BC-FBF1CFDC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68388-145F-E59A-A8C2-6D504DB70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812C5-77CF-3BF9-7A9C-95DD8036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8438-01AF-0BBC-2692-DE97882C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09767-958B-2C0A-80F8-6D172F11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CC216-46EB-6744-AA58-7FBE6B563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EFB884-BF47-E7B3-29DE-186BE7D05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E123C-9F27-C4F2-9D61-921AACCFA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AB7B0-D49E-D429-4834-47FEF662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0C8AF-D95E-3113-4CBC-B56CA2B3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0D212-616C-1313-A079-8D461248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24FB-78B8-DC12-2CF5-F64599DF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BC48E-3FEF-2353-68FE-F5CB4049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4BE6-E94E-8D3F-D2FA-5713C745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E751B-30BC-9E99-45A9-28DB96B9B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7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1BB69-A6C0-5F95-FABB-F20E0DD8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D95FEF-1B8E-7250-6D78-7AEFD89F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3DEB5-3A69-2C34-FBEC-A7E14BD9C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2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05F9-5D60-3C36-7100-9BA7C5804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D9E0-CA1B-1E4C-7DC3-B42F3BD3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8B90F-B858-4E76-3BB1-8FF63FF56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63775-76CF-B894-531C-6BD75D0B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A20B9-6FDE-B62E-07BB-B7A7C008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99F66-9667-BAAC-CB14-CB7CBFB7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0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1B64-7134-E901-0E62-2026EC94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D4A88-AE4B-688F-FDE1-251EBF4FD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1353E-2439-7E52-6A32-A6B0F1FAE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EAEAB4-CA0B-588B-2699-BEA24059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80011-9F69-4C7A-5985-BE825C4C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B1A8F-7CA1-1C67-A3DE-AF9A6DD9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0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1E1A9-5CCB-53A5-A92A-EDFE1ABB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4DFC3-A14F-744E-462C-02B513B9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314C5-9CAE-2F04-393B-C476FE605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9FF5-D7D8-4848-970A-8431143669D8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3E89-4CCE-57AF-D867-150BA6BB3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3EF31-DAE9-C70C-99F8-8846F8029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0F79-BC5B-4798-9020-F3797DA8E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0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4C09F002-437F-F84A-F766-2584519BA9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9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C332F3E8-7BD4-C852-07C0-EB1A78EC32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0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CD511CA5-A9FB-29F1-A03E-49AA504E74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6DB55DA-7175-FA17-4713-86C3C6C078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877A4CA2-1BD0-FB6D-4153-804DC586D0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9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953174EC-DA78-67AF-FF6A-08B06397E1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8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BE5C73C9-45B1-BB08-46EC-3115EAF55E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1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BAB54244-CF20-4ABB-8C24-ABB78347C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9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D473F147-9C03-3B97-3EE8-B6C73A760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6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755C853C-C997-4D8D-6073-D85841FD73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5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17CAB73D-0E51-40BB-3943-67FB0EB15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AEDBBA8-5E5E-DB67-A9E8-5A16EB97AC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b">
            <a:extLst>
              <a:ext uri="{FF2B5EF4-FFF2-40B4-BE49-F238E27FC236}">
                <a16:creationId xmlns:a16="http://schemas.microsoft.com/office/drawing/2014/main" id="{1FBE0F14-7487-57CA-DF7F-F04E0C4E36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7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c">
            <a:extLst>
              <a:ext uri="{FF2B5EF4-FFF2-40B4-BE49-F238E27FC236}">
                <a16:creationId xmlns:a16="http://schemas.microsoft.com/office/drawing/2014/main" id="{A52DD728-7E2B-362A-7C47-657713614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5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e">
            <a:extLst>
              <a:ext uri="{FF2B5EF4-FFF2-40B4-BE49-F238E27FC236}">
                <a16:creationId xmlns:a16="http://schemas.microsoft.com/office/drawing/2014/main" id="{BC62800A-AC3B-1B71-D491-0482D85E1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63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f">
            <a:extLst>
              <a:ext uri="{FF2B5EF4-FFF2-40B4-BE49-F238E27FC236}">
                <a16:creationId xmlns:a16="http://schemas.microsoft.com/office/drawing/2014/main" id="{953E02A8-0F7E-4835-1F9C-47E4820CE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EDE161DB-164A-C05D-34DA-BF6633B62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1D31814-81FB-AF80-546D-E9A3AC181A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34E4A6B9-5D0C-0E20-0BD9-CF615EDB0F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6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2022-09-30T22:32:20Z</dcterms:created>
  <dcterms:modified xsi:type="dcterms:W3CDTF">2022-09-30T23:21:50Z</dcterms:modified>
</cp:coreProperties>
</file>