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D861-B804-28BB-983C-907CA6CD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0F1BB-1559-996B-807B-143B9C142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F4F62-6E4A-A1FA-693B-95757122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28C70-F3F4-D7F3-5504-E32BBCA7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F03F8-BCC5-5153-B16C-1FA8DD86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B2C2-247A-B670-F258-9B552491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D9669-3DDA-0855-9382-E8E42AE9F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078EF-FC3C-CC03-6EE6-FAD5A027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5E47C-E17F-A62D-4410-5E0EA335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6E0B-2E77-4DF2-D3D1-404B183A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53A9E-E6EC-120D-9E61-4D4D345F7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3E5B0-880B-133E-2FE1-37311CA67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49AB7-60B5-E90B-7119-A9B4D90B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0A0B-3B0F-1597-EF65-B6EF4477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33AA-47C8-EDF4-10E2-F651CE71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CF28-DD46-F0FF-D040-FE1222AE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8169-DBEF-301E-431F-4C436324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F25CD-1CA7-59EE-FE13-DBC085A1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C439-6C2A-124B-2626-50934932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D6A8C-5EA7-F09F-89EF-82462247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2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0A11-8B8B-11D3-96B0-748294FC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97A60-AD2C-308F-05A4-D65EC483A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24F87-34F3-E30F-2559-B1249430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8AF1-0630-1D11-737F-F76292D0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F109-5045-83B8-F077-D0F05AF1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1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55D3-30C9-BACF-16D4-6CE3B799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DD4-8729-30C8-A348-995885228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34C6F-263C-9EA9-B73B-247BB01A1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42C7-516E-18BF-EDB0-9485629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FF0DD-ADD8-A50B-412F-D6F41CE5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1BBC2-3AE0-9CB0-3495-6A082045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1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E2E1-5FDF-2F9E-CE7F-4BBF2345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7620C-97C1-84B5-5E0E-7ADC2790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C8A7D-E4AC-C887-3931-F6B104621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743C7-0B52-2EB1-09DB-0AF80A5BB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14ECC-C2AE-6306-1EC1-6E00054DB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8C540-1178-5A58-3E14-25F6D80A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F30E1-877B-D89E-72B1-D10D38E0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6FCF2-278B-2AFE-3F76-91B99664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38EB-AFE9-1B0E-830B-6BDECD48A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DE01EA-D418-4237-67FE-EEE5FF00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296B7-1BBF-6042-8255-2EE8B04C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1ECB4-934B-6104-B8DE-FE5F3360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822CA8-7899-4A00-2F33-813A5D16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EE04A-0EA3-67AB-87CA-14205871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7D7FD-20CE-D019-727A-586C0AAF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1D00-D33F-0B39-3867-79A24D17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C790-94DD-1A21-A536-FCE8E5C6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5306A-5CE2-2D92-7F6C-57DCCEE69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4DDF6-B0E8-C46A-07CE-69E7937D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DBA31-3952-062C-1E5E-4A7CA094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8849C-3530-67BB-F006-6BA9ADED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9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935F-7E3D-57D0-71C5-0ACADF8D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09676-8D99-6C63-DB26-0D452A784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48E9-9863-9593-6F91-B6C2F0D87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A1AFE-644B-DCA1-673C-95ACC1B5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0E6DF-A0B4-A7FF-6B55-F5BDC560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B7942-48D5-CCAD-62D7-4B1D5D81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D0F5E-E9F6-DA02-DEFF-A80078EB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E70FD-AA87-A790-8513-C299530DA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2C831-0A5B-92DD-F0B1-D90BE48B5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9046-F656-45A7-AD40-64573F72E2B8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01F5-62FC-1D8F-F458-DF3E5F1E0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401C-9B11-5BBF-3E60-C5F7239F1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8AE8-EA92-4692-9552-2FD2B8FF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ED79C22-DC22-2364-9545-9A40BD0D4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4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9384B6D-6BC9-938F-33CE-99DC0BB4F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A477F62-3C1D-32C2-BD78-229CAEED8F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9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4454F8D-ECB2-F4E8-E29D-FD51E12F63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7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2C636B3-162A-5D9C-AAEB-5371ABA36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E5027FE6-349F-0EE5-86A7-44037EEB34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5C2C9DB-9808-2779-37C5-2C82021FD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2023-09-01T04:23:04Z</dcterms:created>
  <dcterms:modified xsi:type="dcterms:W3CDTF">2023-09-01T04:25:05Z</dcterms:modified>
</cp:coreProperties>
</file>