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DD08-4FF9-C025-6EEA-EEF0DA2F5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52943-DFAE-715D-CF9F-DE2A9EFF9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F89D-ABF2-057E-3994-5F78217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EED6-FE78-7336-6ECC-8741E3BB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2A54-63CF-D70B-ACB7-F9D90EE1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F49D-E1C9-04F3-4BAE-ACD7EC06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F71BA-95A6-AEBB-CA69-CDC028025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E1490-9E36-58D4-1FB8-B1966FDF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DAAA-B6EA-E0A3-83D0-281EF9B6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4FF7-5BC7-1DEE-1E41-963C4BBA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4BCF0-9625-E642-9EC9-55B0AD452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C8CCE-526A-F7E3-6F76-0144D6630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EA610-778F-2CE4-9C97-B623673F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C0FC-84FE-64DC-C277-8052F829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4BB1-E509-8E85-1B3F-497C6215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36F4-7E96-7415-ABE2-0BC78F3E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D648-2A7A-B7A4-D7A2-495B21DA5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A5B25-A17F-A1C7-C4E0-3FD9441C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8A9E4-403E-B8D9-5831-C02E6369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5128-85A7-F8B3-9402-089C5A83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B56E-BCC5-8D46-98C2-FF4F0DE3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549E5-775A-4FF5-252B-860AD259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4B64-2076-48F5-087B-C2FC4C2D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7FCE-ABF4-31C0-29A9-85980511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C3CC3-9B81-6439-1183-5A08F4D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28AC-85A9-5BAA-869A-EB77324F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00B8-9322-F292-DFCD-75D2D2E5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AD188-4126-1AE1-7379-82345DE0A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6777D-9DA2-BD53-8F26-8BC84A8A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2651D-EDB9-4C14-0AB4-239F1761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530ED-4498-2867-1AF9-41D3F72E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196D-3FB9-E9D9-5D92-B9AA57CC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748C9-BB7B-C9A7-A536-202A986C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D1B9C-758F-2A1C-9587-43477A9B6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11E6D-8FCE-5ADF-30A0-36C9512D0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75693-068E-EA6F-AF05-7292B755D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4736-5B6F-2078-3529-140B566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CB5B6-A276-2B0A-A1D9-40845564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4C2F6-5AEE-852E-5EFE-CC0613F5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D14F-6D00-9AF4-F27B-4C6D4EF7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132EF-C0ED-B246-9C1C-A8C823D6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42CA0-98BC-894B-FD9A-E0036B60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5E79E-28EF-B64E-EC8B-50197D3E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3F2E8-5D9C-6F39-1EBE-EB6C8BED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957FD-1FE9-BFA8-2801-12919DB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B4B82-4F8D-7BB1-065B-E27F4B6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3E5-D9B6-1475-5AAC-CD29B224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0BFB-BC4C-9CAD-F2E8-8889DAEF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4027A-F2F1-8A9E-D188-C8D93671D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D590D-0B56-1E23-D8E8-BDC1E749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A4F3-1947-324A-E17A-6AF72739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3DC36-6CA0-0703-CB35-A1738D5E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4F5-B142-822A-818A-FD070BD7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59D74-AD42-CFC5-81D5-0E09C689E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B8F4-0F53-81F7-10CB-44D99BFE6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9CE0F-91FF-A99B-A973-E96CC407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F11C3-5E12-4F06-C5DB-E4A9FAF3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42705-54AC-612C-3785-DF9D18DC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8ADAD-C426-D062-208B-E189F7F2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3EAFC-93C7-7197-D896-4D54B904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09FE3-3CDC-E2A2-6FB0-630728EB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E67D-231B-47DE-98CF-774754F6A9A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5D96D-7A1C-5E20-2A84-509891160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31D60-220C-CDD7-B951-0EC8E30FD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4BD8-45E6-4942-BD82-A6C034053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4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07826421-64D3-E0DD-E55F-0E96CEAFC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60213D8-68AC-B736-BDBA-26E94E07A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04B3365-A21B-6DBE-5333-4050B2269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E6C134F-5EFE-7222-3836-9D47705C8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E0908F9-7D23-A973-4762-518A8120EE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527A294-9624-8E3E-E534-50AB5BFC73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5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2023-01-20T04:39:37Z</dcterms:created>
  <dcterms:modified xsi:type="dcterms:W3CDTF">2023-01-20T04:41:03Z</dcterms:modified>
</cp:coreProperties>
</file>