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6DB0C-C1F7-4F66-ACBC-C58E843140C1}" v="1" dt="2025-08-01T13:13:19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E87F-2B2A-9E6A-B68E-DB5E21602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384EA-7467-0D03-C96A-B1378E5C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D88FC-8EAD-90EF-FC04-2081E955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6781B-DEEA-92D7-3218-A5AE6615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BAD8-AA9D-4190-56BC-04F8C1C5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A41F-2BD3-E2E8-73B6-2B32A2F5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B9F70-49D0-FF2D-7EEA-D346FBAAA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F062-8F1E-4351-E8BE-83A7741C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C2E8-9E5D-D4E7-9613-D7472770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6EC0B-59E8-82FE-A58D-09B93821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C45C4-F11B-CB1F-E89E-F848C5E2A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B4F38-079D-B84C-2CAC-DDE1FF310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7118F-D463-0D17-59C0-81AFAB1D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DA40B-A569-B217-BE89-AAC08C45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CEF8E-F465-71A4-9E8C-48EA73D6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E774-731A-510A-0472-A547D589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F3448-F3AD-8D40-2FBC-E9A07A1C0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4524-A4A8-214F-C221-BF4CBCB2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704A9-003E-CAA5-1036-F5C5D2A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F85BF-EBDC-52E6-12C5-8C3D0570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12FE-BF0D-A5B6-F1FB-8AC98A32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D621B-D0DE-4313-3C16-116E981D1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BF9E5-A40F-9147-0109-153FE072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899ED-5D81-6398-13FB-6735ABEA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20954-FF00-FA70-F194-986ACE64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D572-4F7B-DC3D-C660-792B2AD2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B441-9801-E2F8-00C8-D594BEAD9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5A2E-03B7-9578-FF98-E5811600F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2B8ED-C3CC-7337-0094-C6CB38E3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B43EA-D79E-88EB-BF9E-8ECE79B5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0B736-7EDA-F3EB-085B-AC907743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162E-6CE9-16C1-A452-80BB32D5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7AB57-6FB9-A8C2-ECCE-CB6A82537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E20E7-C4F1-D4C9-2B28-01BC2BD01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E3E64-598D-40DA-C410-92439948C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9FE2A-957D-D53F-3E3E-F485E5CB1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860F5-7E7A-F486-DE55-03C5A314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B0577-F2B4-0015-620D-D13926CB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A3D9F-0878-281D-F681-FB3643CF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A45B-6A1C-2A4B-CF48-3CAF56BD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1E783-0AFF-0DCC-033C-D8E26DBD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7D2CF-0B73-8A13-99F1-4A7D08CA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6F5C9-C981-0427-4BB1-A2B8651A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B6AF2-11BB-A9AB-583F-C0FB758B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4D347-4A7E-8E63-767E-A06E436D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BC174-514E-B24F-4BFB-B628E930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FEAE-27B8-0384-09DD-9E22D780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A88DD-FC74-0DFB-B108-2CBE9068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298D5-FFAF-4860-7F05-3E8EE0A16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3087A-2BDF-4D13-3EA1-68144C06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1561A-0507-B838-C90A-23450A34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058FD-0EB1-E3AE-1F30-A9C6A5CA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9A15-6002-ECA7-2D3F-4413419E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D7AC0-6853-A50A-09F0-96E69CEFC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19E4E-9E44-5F19-4D6A-AB5D14022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0167F-908E-8F73-C38A-7BD849EA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B479C-89A1-15C9-3499-EEFCF602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36746-9082-F0F6-6251-1B78CD7E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0EF13-24B0-4DE2-4678-F40B7B70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BF991-6B77-C8B6-BBF7-EBB009D1B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F67D7-2F2A-488E-48C4-B065524CC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321BE-0CBF-43E6-8EF3-93C3BF48066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C78ED-1E0B-CCA5-5A4B-CBA2AD76D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7258-8793-572D-183D-EFE3CA501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C19FEB-54F9-4DEF-AB0D-CFF92E4D0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90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pedestal&#10;&#10;AI-generated content may be incorrect.">
            <a:extLst>
              <a:ext uri="{FF2B5EF4-FFF2-40B4-BE49-F238E27FC236}">
                <a16:creationId xmlns:a16="http://schemas.microsoft.com/office/drawing/2014/main" id="{9A1B8B07-ABE0-573B-AE8A-FC7D88C8B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30EE5BFE-C434-6476-0514-79B1DF2DB6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A00BE06-BB63-1927-7851-70C87AA5C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F10920E-AE6F-B318-675C-AA76DD45D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18C2D55-1313-3D69-25A8-04892769A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0D7CB1E-FA9A-8210-4D87-F891E53FB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4FD3920-0510-BF14-BA45-2B587737E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FA6A3287-A03C-97B0-FC9B-25FCA9079C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1F5166B9-25C2-5EC5-8A3C-DD1090EE21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2025-08-01T04:08:48Z</dcterms:created>
  <dcterms:modified xsi:type="dcterms:W3CDTF">2025-08-01T13:14:31Z</dcterms:modified>
</cp:coreProperties>
</file>