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ED58-02B1-463F-6672-FD4AFAA61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4F367-9F38-7154-0967-F9C6AF7A6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6801-47DD-4DC8-81B4-D092B889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FC5E-B3B9-6774-2A19-F612A892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895F-3A98-49EB-0E7F-AFB793C4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1646-D148-B685-30AA-1BDD4800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A939-3437-AC6C-4095-41CB44D5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0C9B4-6DBE-82FC-4804-D22EFA15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9C38-5E8D-53D5-166B-ECE846D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CC57-4958-C862-EC81-33DADA8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F400F-9BFA-0D58-DA2F-CBAEF0BAD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52644-713B-DA57-33DB-F46C2377C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D0343-8497-EF8F-7098-862F9B4A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0F6E-E9DB-65C7-899F-8586A9CB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3F281-F2F3-583B-B845-F80C775F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59FD-4F0E-3863-03C3-FA3BF5D4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22-67A9-57E9-27CB-F506D1CAD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C37F9-6125-A5D8-3213-2AD87473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BCE5A-05A9-98F3-3D8C-10912222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CC1F8-A46F-2AD9-B8CB-3DC170B4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C95A-36A4-A342-F0E9-D9F49469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3964-8376-538A-7E02-3DFE09C52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CEBA3-AB30-591D-7050-FADFC4C7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1FFB-9788-91C7-7B44-9724BEBF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90C53-ABC0-5ABE-866D-A5307E32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818-8738-CF55-393E-845C7B3C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CE26-4E77-AFB5-8792-732FE0BB3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329DB-1EEE-9465-FF9C-749AAB6B7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4C518-5393-616E-6E53-15190EE3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98D07-320D-C8E1-EE2E-53BB7EDF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6574C-4AA5-BDA9-216D-D2DE067B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394A-A786-9552-1452-693E16FB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761D4-AB1F-65FD-F937-40FF45185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D4550-F702-777F-5CBF-FE84F4BE4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93B4E-5792-EC35-9E26-1973683DC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3E617-F9B8-8B7A-FBE4-5F329C7BA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F2D48-CF8C-5592-2F82-E4297894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F878F-AC18-36A8-93D4-85ECE922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E1838-D777-041F-0A85-714C8A6C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66CA-9674-6759-275B-424552C2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EEB0-E6B0-1FC8-47C0-AF402AEA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A1A2-6CF0-0101-DF45-E2765011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91B0E-C15E-84F9-D0B3-27B69474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9AE27-B5EE-8432-9B96-FC54525A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62504-CF67-11DE-40B5-0673517A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D9E22-FA29-9750-0C3A-0E9A7C69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5149-1139-0347-D998-0E65E90E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5AC7-4901-F282-35CB-8168DA62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E94AF-B852-C124-C3D8-B0CE67091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51C76-82D9-BBE8-902E-7F15351A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E1BE-04AE-37E9-EF4E-43F1337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4DB1E-ABED-9F44-73D7-A60B43C4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9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C9F0-8FAB-799C-F3B7-F892742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F37D3-A436-BF4C-8E8C-B2C7AB1A1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DF7CE-81D0-C563-841A-C15842EBB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0108-3B8E-8865-4128-86B2EFB7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0F0EA-F6D5-4060-959A-4EC2DC18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A58C-F4F6-A093-1ADA-BF14C12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5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D1081-E583-81AE-2ED9-F296679A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E816B-2DDD-7ABC-3522-39C90D0A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2048-0722-2540-6402-75AEAAAC1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DCE8-EA2B-4100-BF1E-25A76CE65C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5C30-1AA4-0A4F-8B1A-EB6F78A8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97B2-3C59-21BE-5CE6-D0B9CC7EE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8DC9-2C34-4203-B007-F3A11144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3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7FDE45C-BCC0-AB6C-8B41-84C27CFA7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C3238ADE-C35E-7CF3-A55B-A46165230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C2D5697-EF6A-5799-25B8-FDB43A48C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8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F1C55E4-50A1-77A2-1072-B5F7DB48A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343B3F0-7E82-6781-FD66-2686203E4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1117819-FC94-B9F5-9DB2-680E8004E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9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25D04B1-584C-410B-AE76-D840A0570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D10DB46-5EDD-7109-56BF-1D895D014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468A61B0-A961-E0A9-545C-A199474E1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3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2022-09-02T04:20:49Z</dcterms:created>
  <dcterms:modified xsi:type="dcterms:W3CDTF">2022-09-02T04:28:08Z</dcterms:modified>
</cp:coreProperties>
</file>