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AD19-6EC6-88A7-7E17-34E601A9E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4EDAEB-3C84-F753-5A04-6A6771EC9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466B-4172-07BD-894B-2033873C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7F67-EA38-4D4E-8A95-EAF43B2F99A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3034-5A26-3FA7-9DC3-AE0C61823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624DA-F9DD-E5CC-5421-F1E71C44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96A-A418-4FCC-A766-B5BE9E2B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54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B0DBD-CFD9-3697-5C77-4CA74B714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59115-7076-24C7-91E4-F369D4537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51A29-3F12-8773-CF18-D905622E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7F67-EA38-4D4E-8A95-EAF43B2F99A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AA5BE-22B8-7F4D-1D66-B18DB0F2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6E1E6-1838-484D-B231-DC421513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96A-A418-4FCC-A766-B5BE9E2B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9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AE58A9-BECE-924D-EB88-229C944D0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E64D9-6A90-4A9E-A512-39C222873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87DF2-F393-5283-56B5-5FD15468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7F67-EA38-4D4E-8A95-EAF43B2F99A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4D5DC-E6A7-33B8-619C-A5EB011F6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6B2E-ACAF-C06B-20FD-B84AD197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96A-A418-4FCC-A766-B5BE9E2B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0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20CC-CFBD-EE9B-1EB7-BD260B08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B1613-5BE0-4200-7CF2-B32678BC3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0547E-B7FD-D70C-646F-FDD24B08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7F67-EA38-4D4E-8A95-EAF43B2F99A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45D97-4178-0FC6-07C5-66BE3EBF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F59FC-7E51-1641-9BD9-B2681CB9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96A-A418-4FCC-A766-B5BE9E2B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6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6032-3CD6-9CC8-26B2-089C5287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2FC1D-820A-2A72-F4A6-13E6A598B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A6A0C-B751-7356-DE19-2E5DDCA92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7F67-EA38-4D4E-8A95-EAF43B2F99A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EC5EA-96EA-C24B-2A4A-947B4C0E4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F34F2-FE98-36AA-8EF3-309AF9D4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96A-A418-4FCC-A766-B5BE9E2B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4DFC-8020-2FF2-3AAC-9FB144B5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9E9C4-0E9E-D41D-9582-359AB35D1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FDE19-12E6-B69A-9E28-AE069502D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5F6-B3D1-7BFE-ED6C-36961F0DA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7F67-EA38-4D4E-8A95-EAF43B2F99A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0F6B-DBF4-6ECF-9252-AA6DAFB5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567BE-AC20-984D-B79C-FC8A9C7A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96A-A418-4FCC-A766-B5BE9E2B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0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5970F-66E9-50F2-7C0A-889E1D0E9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3E08B-FBB7-9F16-06E1-9670275D1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C8D2E-0124-1840-8722-EC386A825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AC76C-2BCB-7863-29CA-57221A3F4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FE2AF-0A7B-6018-6E81-0916112ED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E34857-DFD0-D62B-9021-178A3CF9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7F67-EA38-4D4E-8A95-EAF43B2F99A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B99964-F8D8-4067-58A2-A1E07DC0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92B232-FD96-F586-4406-94CA0EDD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96A-A418-4FCC-A766-B5BE9E2B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99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3F8C-7CE3-7376-2479-67FC52EB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8123F-0052-72E7-92ED-664B96F8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7F67-EA38-4D4E-8A95-EAF43B2F99A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70CC2-073E-7522-AFAA-2F186A00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FFA40-D900-485A-D818-9BE6A4CE4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96A-A418-4FCC-A766-B5BE9E2B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2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038732-F9DB-B3E2-0A96-B5AB67BA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7F67-EA38-4D4E-8A95-EAF43B2F99A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04234F-0D63-A10F-47AF-B62BEEA8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02EE8-84A5-C86F-B028-41B854AC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96A-A418-4FCC-A766-B5BE9E2B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19DC-4713-1635-0647-B8379870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F6A3E-C59A-B527-7558-D393B020F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E777BA-6A71-B11E-4BE6-49CB86317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C32F6-D4D5-251D-AE2C-1F4F0310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7F67-EA38-4D4E-8A95-EAF43B2F99A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C31DE-C7DE-74FC-E2FD-90183A589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26962-C18C-FA47-62C1-C0634BFD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96A-A418-4FCC-A766-B5BE9E2B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6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640F-E37F-AFDD-8B8D-B8AB476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D0D2B-2921-3E97-DF51-E9D4AE415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468BC-F15C-B08D-5559-16E16A19F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F6EDE-9C10-310C-50F7-DFCEF8631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7F67-EA38-4D4E-8A95-EAF43B2F99A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8EBFA-E3F9-4F1C-38E4-E46FA68FA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3BE0D-8575-2CDC-1846-B4C16064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96A-A418-4FCC-A766-B5BE9E2B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0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A2CE6-7DED-835F-59F9-577CE9B4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FCBC8-A5E3-B126-8F1E-18CD55544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CB71C-8626-D3AF-9407-CB8E4E9A7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F7F67-EA38-4D4E-8A95-EAF43B2F99A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B07D1-6E1E-5435-637C-53D085F0E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71218-FD93-5BCB-496A-3B04126B2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B896A-A418-4FCC-A766-B5BE9E2B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03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9FCBB7D3-AB16-BBE0-768E-F778D62159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5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8DB2AFFB-50A7-1923-74CD-4B31F6B8D1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0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BA748799-C43B-113B-8264-592A5CB9DF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9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CD369130-E54C-2E67-B8A0-4FE2FCE273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2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7EE8C441-F684-8716-7021-73648D7BD0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1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91B87365-DBEB-A17C-4E70-6D030DDBAA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24E655DC-584B-E462-5298-791A52138D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BBBDAEC8-D2C8-F881-899D-85BECF9807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3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511C175E-5A8A-70F6-EB68-0DE481EC3B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6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1039A515-31B6-3A7A-0EC3-C81B2DC056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9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CC4C558B-7B63-5F18-AC50-CC4CC84D30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4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2023-03-31T18:36:02Z</dcterms:created>
  <dcterms:modified xsi:type="dcterms:W3CDTF">2023-03-31T18:38:26Z</dcterms:modified>
</cp:coreProperties>
</file>