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5192-256F-491A-92F3-5A8D46178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D8A45-7F4E-49C2-B68D-CA342A3D4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336A1-5E0A-4800-B739-AD851F20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BE538-131E-4653-953F-E5316410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66CA8-A727-42BD-92DF-57F823F8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724C-E9BB-493B-A23E-523A5D79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A541A-CB00-4E2A-BA26-222E8B6B6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293A0-6584-45C1-82BD-371BC841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D4AB8-440F-4964-89D3-FBEEC2C3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B91B-227D-4778-8AB2-995FC0EF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9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F5509-4CD3-4758-AB0C-9DF4A2113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4D5E4-0081-4405-B7E5-3521558D4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FB527-9F16-4A2C-BDCE-650D7077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B3A18-FC74-48FA-A8CB-2C290E46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B3451-9AC0-4501-95A3-E5CE7062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37A4-9769-4D0A-B23A-F705D9BC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9244E-55C2-4501-BD4D-952440A34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027FF-8C44-4682-AAEE-45A306E7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AA8C-985E-4661-8A41-2A803552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BEA86-B77A-452F-8FEA-D69B7588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8C41-C173-4F8D-B55E-0CE9CEE0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B71EB-9A56-494D-8844-76C64A9F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20072-A430-4D43-955A-B72C4968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A230-2644-44D8-8BFE-4980A665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7A141-D64E-4CEF-924F-EEF19E9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B191-876D-42BC-8A79-59313FE2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55AB-72E8-4B72-A439-2C490B9E1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C3A16-BA7C-46C6-9AB5-73A3FA3E7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E27D7-AC26-44F7-8523-4637D9B8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1217B-374A-4416-9258-66945EC8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7FCC3-33AF-4BAC-93AE-4575A635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4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F0A0-6B14-4800-8DC8-F7B7AC29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76F3-5312-491A-BD67-08DDC868C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8CCC7-AFB0-4405-9B28-3A5AE37BF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3D563-70F0-4FD2-9654-B366F7F17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40676-E0FE-4EB5-B9FB-D1ED9E455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637257-F6F6-493B-ACA0-0F159F4F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6A810-8EB9-48D8-BEC2-CD6B133D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A21C5-929E-46BF-A34D-32D09DB7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6A7B-A2E2-4ECC-98BE-104E23B5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F4F6F-AF9C-4C68-B958-22DDD113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AED0D-9D06-4F68-87DD-C672C4A1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76A99-6C05-4B4F-944A-CD022B97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2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0B0AB-59CB-4444-89E6-90CD742C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FFF43-BC43-4EC9-BA43-D79305F1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CD3E8-F21C-48EB-9BDA-1EAE4500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44462-CA26-4B04-9CE2-2351348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D449-8F35-44DD-AA6F-2D90CB5D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8EE4E-BFE2-4A66-BDC7-80F7B1448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F5F2A-FB74-4CA3-ABEF-C3C27F38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02CAE-30C8-43FB-AFB6-6FCED8DF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B1995-8D81-4A8C-86A6-BDF35910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4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684E-D5A1-45D2-AA3D-8AD8D276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10781F-9FA0-450B-93AB-BB581846E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1288B-5B7E-4C5F-979D-AA021D5FA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A9A99-D5AA-4638-B462-943C5953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0AD38-DBD8-4198-8127-25B4537A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C7701-8209-46B2-AECF-8429E84F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8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BFB09-1A6D-46D2-B6BA-97F488E0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E8F9E-C1D5-4127-B679-A7D262DD3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5CD5-79C9-4732-8655-1B8AFA96D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E4DB0-AE5E-4FE5-9329-555EC6EC6D3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B7852-14D5-4C9D-802F-B1C015A85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CFF49-F7B1-4564-86B6-1533135D2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03B5-CFAB-438C-B7B3-1C26495E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51FF13D4-3644-4CD1-91D0-A68FCC787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4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03CCBE2D-6005-4C2B-8B8F-94A435141E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3E9E7639-918F-47BB-A36B-292B7BF1A5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4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C17F11A4-F150-4938-8178-1BDC834DE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9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CABE4826-1A65-4FE8-827B-EADE99AD14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BEE336C5-51DB-4D10-AEDD-7B72F41F87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6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FC74492-1D75-4FA9-9A60-A1E865CBA4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0A18D6E-1340-464D-807F-94CDA9B8D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7A1EE8B-009D-4C22-9093-1FFAC2433D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5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56FD64A3-94A4-4B13-A900-F6E53473F8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9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9765C6A1-0584-4533-879C-B9AE40E7CD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8BE76AA7-6660-460A-ACCF-D3800C29E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5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7C71AEEF-90AD-4491-8C0D-7FB60BAB3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1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2022-02-18T19:12:00Z</dcterms:created>
  <dcterms:modified xsi:type="dcterms:W3CDTF">2022-02-18T19:12:48Z</dcterms:modified>
</cp:coreProperties>
</file>