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90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B4079-6E6C-EB5C-BC78-04D69C694D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B0C866-AFAB-B83F-D509-B0EDB49425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E8E0B1-D659-2B24-8D7C-8F84A6634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8070-C099-4566-AEE4-BBD3F48F6F3E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B2FC31-78C5-3DEA-13E7-E0DF32324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64AE32-429A-2E13-B142-F03F9047C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26A4-C3DF-4436-982C-6C7A084DA0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453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CD873-7F9C-B715-E6BA-C2BAC9D65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DF193-E557-6E40-667A-C5DB320935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1FD7A9-2C29-01D2-45C3-CA679B245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8070-C099-4566-AEE4-BBD3F48F6F3E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907D1-27E1-3966-7ECF-88871B3EE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99F457-1B1B-9335-1F35-31538EA17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26A4-C3DF-4436-982C-6C7A084DA0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059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247CF7-D9EB-3107-1CAF-32B92E29B8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B3CAE6-12E6-9A7A-7B38-8BD1FEF40B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1F7C8D-F07F-6F74-65BF-8B3E8C15C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8070-C099-4566-AEE4-BBD3F48F6F3E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150F2A-4268-417B-DBD3-BF685BA4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39BB78-EEA1-890D-6478-5B8FF8832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26A4-C3DF-4436-982C-6C7A084DA0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036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D5598-22F1-06BB-5FA0-409FD5B0A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A0B0D6-329B-4E73-D6B1-4C0550E4B0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B57F34-00D5-5D50-171F-F904D9D20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8070-C099-4566-AEE4-BBD3F48F6F3E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FBC40D-0098-7A7B-20DB-437260087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8020E-3121-8B2C-202C-015A79459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26A4-C3DF-4436-982C-6C7A084DA0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818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43822-7F33-EB1F-81BD-CEB13C0D8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844154-57BC-48B8-1C03-8E385AB2D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6C6C1F-482C-5DCE-E3B5-A8E6618F5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8070-C099-4566-AEE4-BBD3F48F6F3E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011F07-30F1-C2D3-8826-4AD8C5A44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F4CB74-3E21-8891-E11A-008FC7188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26A4-C3DF-4436-982C-6C7A084DA0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63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F59B4-C6A1-5FC8-FD78-9763365E1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050E4-7C96-F32B-1329-559244921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DEC22F-6EF4-27C6-9E2E-B0D3EAF7A5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4DD046-962B-2A13-471B-891854ED2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8070-C099-4566-AEE4-BBD3F48F6F3E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857DD7-90E6-05B4-42B6-8770FB6CB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E12B40-94F9-053D-AF6E-3D4CEC1A2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26A4-C3DF-4436-982C-6C7A084DA0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957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139D9-5A58-95E2-B37B-AF49954D9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80262B-AA91-425F-746E-13AF0FE3C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74E3-9910-2E40-1095-46BFB30DD0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7530C6-6588-9B13-76DA-BBB0D7D9D9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22AB2B-6CFE-E44E-838B-97B20A3F9D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FC6802-B1B3-02B5-B62A-B0BE5AFD2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8070-C099-4566-AEE4-BBD3F48F6F3E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D690454-C597-FA85-BED0-DAE59FCD0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817C47-D8F0-92CE-3072-6FBDF12B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26A4-C3DF-4436-982C-6C7A084DA0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198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8C656-23A3-3D0A-8913-23946EE32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072DD0-B200-DE9D-D0BF-55A4FA6E0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8070-C099-4566-AEE4-BBD3F48F6F3E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D26BD9-2507-B78D-B098-A9D2A9326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F1A8CE-E1AC-21E5-4830-1C64B4DD8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26A4-C3DF-4436-982C-6C7A084DA0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483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CD9DB4-960B-8997-09F9-1082F62EC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8070-C099-4566-AEE4-BBD3F48F6F3E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59AFF1-BB40-92AA-2A56-09741D9E0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E8BBB3-2618-0B06-7A30-BA1972C65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26A4-C3DF-4436-982C-6C7A084DA0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326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F687A-4480-5FF3-A5D1-4527EF608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B2993A-0978-9EE8-D79E-A811C7817B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B5A6EE-81DF-E8BF-35CA-39BA1DCA7E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7CB54C-4570-48ED-98BF-15EB2B5DF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8070-C099-4566-AEE4-BBD3F48F6F3E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987CD7-EA77-8CC3-0E86-07CCEE6CD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7CE453-7CCF-32E2-B2B8-067AB4180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26A4-C3DF-4436-982C-6C7A084DA0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560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49C9F-6745-5AAD-92A2-3825AC55E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A98A9E-E8B9-5BBD-441B-02F4CE2D29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6889D5-EB30-B3C9-64D5-548B1FE26A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7AF1C1-C4BB-3893-3C15-2EB58C0C5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8070-C099-4566-AEE4-BBD3F48F6F3E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98A32F-3D5B-CF0E-5723-950A6B31B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8E0BCA-0C6A-E083-A339-65AFA8B9E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26A4-C3DF-4436-982C-6C7A084DA0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462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830C4D-9DF2-8205-DCCE-FB4B99AB8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E6EE47-BD8A-438F-9A47-D2597AC7BF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E4E287-75ED-9229-BD5F-6DBCA39FA5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808070-C099-4566-AEE4-BBD3F48F6F3E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D712E-CA55-35A4-D359-3F20C0DC35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22816F-73DF-FA40-F114-980903BCAF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2926A4-C3DF-4436-982C-6C7A084DA0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3140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0">
            <a:extLst>
              <a:ext uri="{FF2B5EF4-FFF2-40B4-BE49-F238E27FC236}">
                <a16:creationId xmlns:a16="http://schemas.microsoft.com/office/drawing/2014/main" id="{FE3F2DB0-E618-80AB-F8C5-6DA303CFB44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303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1">
            <a:extLst>
              <a:ext uri="{FF2B5EF4-FFF2-40B4-BE49-F238E27FC236}">
                <a16:creationId xmlns:a16="http://schemas.microsoft.com/office/drawing/2014/main" id="{5BFCF247-8F7B-608D-DCE0-2D7F79D1F17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575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2">
            <a:extLst>
              <a:ext uri="{FF2B5EF4-FFF2-40B4-BE49-F238E27FC236}">
                <a16:creationId xmlns:a16="http://schemas.microsoft.com/office/drawing/2014/main" id="{0BE1A88A-D6F5-D412-34A4-8AFF99485CC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928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3">
            <a:extLst>
              <a:ext uri="{FF2B5EF4-FFF2-40B4-BE49-F238E27FC236}">
                <a16:creationId xmlns:a16="http://schemas.microsoft.com/office/drawing/2014/main" id="{5327D92E-FFCC-DB90-533C-7F523D48691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843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4">
            <a:extLst>
              <a:ext uri="{FF2B5EF4-FFF2-40B4-BE49-F238E27FC236}">
                <a16:creationId xmlns:a16="http://schemas.microsoft.com/office/drawing/2014/main" id="{C92DBDF8-936B-7269-C7B2-CEAB65BCC77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24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5">
            <a:extLst>
              <a:ext uri="{FF2B5EF4-FFF2-40B4-BE49-F238E27FC236}">
                <a16:creationId xmlns:a16="http://schemas.microsoft.com/office/drawing/2014/main" id="{C321FCFD-5360-8270-12AC-50924A3ADDB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927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6">
            <a:extLst>
              <a:ext uri="{FF2B5EF4-FFF2-40B4-BE49-F238E27FC236}">
                <a16:creationId xmlns:a16="http://schemas.microsoft.com/office/drawing/2014/main" id="{4CEC0434-5E12-134C-A204-3C91A35A486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251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7">
            <a:extLst>
              <a:ext uri="{FF2B5EF4-FFF2-40B4-BE49-F238E27FC236}">
                <a16:creationId xmlns:a16="http://schemas.microsoft.com/office/drawing/2014/main" id="{E35F58D2-37CF-6149-05DB-B7CA84BB34D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542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Bill Aumack</dc:creator>
  <cp:lastModifiedBy>Bill Aumack</cp:lastModifiedBy>
  <cp:revision>1</cp:revision>
  <dcterms:created xsi:type="dcterms:W3CDTF">2026-06-04T21:55:44Z</dcterms:created>
  <dcterms:modified xsi:type="dcterms:W3CDTF">2026-06-04T21:57:17Z</dcterms:modified>
</cp:coreProperties>
</file>