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25D6E-F8D0-4F6F-18F7-BD3885799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730F9D-1F4D-BAFF-9802-7DA6915CF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55DAD-C0AD-AFC6-8275-E825F9F3F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18A5-BF89-45C9-9DF5-84C94D626D6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B2A14-C517-11C7-3BCF-77938CAF8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B221B-FD62-D243-8C65-3C8FB2E00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5376-A94E-44E1-94F7-B83DD4F90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90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3A63-3B02-5A1F-7D39-099FED34B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508A2A-C1B1-7F7F-67E5-269D03A7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9BC90-6875-2D72-20C2-CC094226C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18A5-BF89-45C9-9DF5-84C94D626D6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09FDD-F31E-52C9-C641-07079762D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A8C13-5D88-58A1-31DB-5BEADB939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5376-A94E-44E1-94F7-B83DD4F90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95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23E645-ADF2-B65A-3054-B31D0EA133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C08E5B-1648-EDBD-2DE8-17532F741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B061A-4D26-2ECB-622A-201F0864B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18A5-BF89-45C9-9DF5-84C94D626D6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46B67-E6D9-F94B-9760-93482115B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193FE-4D25-AC02-13CF-E12FEFBE2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5376-A94E-44E1-94F7-B83DD4F90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5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50CAF-1653-CCC7-60D1-89CFD365B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64335-E0FF-B1F5-6ACF-42DBFA9D4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F6564-5713-8F87-14D7-B1B0A7328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18A5-BF89-45C9-9DF5-84C94D626D6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9C678-DE7E-947B-D4B6-E4E101B23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B9B24-9F97-07FB-4348-9EA14EE1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5376-A94E-44E1-94F7-B83DD4F90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02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14B13-B751-E7E5-F58F-5B3E4BF1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2299D-11D8-60FF-29C4-4E357CAB5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ADA6F-925C-DB68-20C3-4E2153A12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18A5-BF89-45C9-9DF5-84C94D626D6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3E90B-4824-A386-0CDF-2A59DD2D1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518F2-896B-0BA3-AF92-66800C293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5376-A94E-44E1-94F7-B83DD4F90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4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C4363-759D-7C7B-8D51-30AEE6787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00D82-2421-98FF-2E81-3DF28ECD2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D318A-22D2-31C0-160B-A249A5E0B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77F0A-A213-B949-7555-FB5731A1C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18A5-BF89-45C9-9DF5-84C94D626D6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EF845-A70C-8BDB-4E72-0D805C353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FB7BE-CC9E-F525-106B-93A96BFF6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5376-A94E-44E1-94F7-B83DD4F90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03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D6DAA-3BD7-EEEF-F52B-E0CC5BD62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027C4-452F-020B-19B5-D81CBCCA4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F4603-56BB-9398-2346-D432735E3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4615F8-3E02-4BBE-6514-5668CF26C1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0AC92A-6E3C-73D6-C003-9DEBD88031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222F24-482C-1659-D4F8-D47C59337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18A5-BF89-45C9-9DF5-84C94D626D6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4A6EF4-789B-012E-3344-935EC31D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162CB6-20CB-7394-D552-EF570D0C3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5376-A94E-44E1-94F7-B83DD4F90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72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7C99B-C0A9-BAC2-9529-3919A4448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91F273-42C7-D170-F2C7-957026342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18A5-BF89-45C9-9DF5-84C94D626D6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2BDDEB-CE4C-93A8-B56C-6EC1D074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D3772-8C8D-91C0-489D-A85FAC45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5376-A94E-44E1-94F7-B83DD4F90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63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C9E27-7797-CB78-6AC7-BC6EAC347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18A5-BF89-45C9-9DF5-84C94D626D6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C65A4-331C-B6AA-7233-7A032FDC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CDC5E-7BCE-AC02-C304-042EB529B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5376-A94E-44E1-94F7-B83DD4F90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84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BBE4B-6400-662A-CFD2-6068E1268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B62E1-7F6A-4252-FCC5-FDCB446D2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A20C4B-85A2-620D-0C68-0180F66C2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FD9E7-E08D-3C48-E154-F18CB8611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18A5-BF89-45C9-9DF5-84C94D626D6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0E07D-4B05-8063-8FCE-8978250AC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6F9AC-564F-07AA-7766-C8E8763EC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5376-A94E-44E1-94F7-B83DD4F90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09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81695-1AAC-08F7-60CC-2E67964B9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F8091A-19F0-1204-4AD7-31CE43B6F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6F2B9C-A588-1045-2D45-D8EF260F4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18751-8FAC-8B86-88F1-3CD3F2AF9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18A5-BF89-45C9-9DF5-84C94D626D6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8D3D9-6635-6A38-00C0-513A7F6C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416DD-D992-737E-1D4A-8A9A1C21D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5376-A94E-44E1-94F7-B83DD4F90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0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4C00F3-8E9E-23FD-C1C7-ECB4D90EF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1A120-736E-C439-C3EC-1CD4C6391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21310-1A09-E7B3-6E58-118322454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5118A5-BF89-45C9-9DF5-84C94D626D6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19B17-4696-1E94-A277-E9CD21E589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9F409-8C57-5B80-DF35-2889AEE5D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395376-A94E-44E1-94F7-B83DD4F90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108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9EED841D-1800-648A-7E0C-DFFC7B56BE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81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C4278A51-6C7F-EF7E-6694-856364976C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11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68B475CD-B137-F510-AAF5-62180B825C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8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46DC7BF7-0F58-39A3-C519-E5D9CFA5BD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2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6179800E-293F-337B-B95F-D0CBFFBB5E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38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3992BDFA-9915-2AE8-57FB-E0331927B4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4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F956A461-4A8A-5DA1-B852-B72A02508B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6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C60380B2-D706-3C30-DD33-28C87B8741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2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2025-03-21T04:24:45Z</dcterms:created>
  <dcterms:modified xsi:type="dcterms:W3CDTF">2025-03-21T04:27:02Z</dcterms:modified>
</cp:coreProperties>
</file>