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2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E1556-8E73-562A-65F7-8F24DB5262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A241CC-8729-20C5-96E7-FFBB952C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75E0B-7D0D-B92F-F0C4-A0CD6B3D3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5A9CB-1A30-064A-5792-E51DEA25E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24CE7-28F3-0FF3-3827-66E298D7B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94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0792E-CCEE-F9FB-30C3-B27079A17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3FC2DF-BDBB-E087-AABA-0700348B4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49D54-AEE2-EC3D-7E65-CC4E06EC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6754A-42A8-9AAC-FCB4-7090974DA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008BE-C16E-687A-5012-04E7AEF3B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10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ADB3BC-A555-5B8B-57DC-BB1FA0D26D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0681E-70D6-02CC-DC0B-DBEEBFE3E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45DD8-14E7-41A0-BFFF-ABFFB8203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D6995-059A-4E9D-F7D4-478F724AA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6901-9918-42AD-6CA8-C90307632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936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863BD-D624-1AE9-3F6F-FC4B8B57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7DFBC-7C30-65BA-FF6B-F73EB79D1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307A4-7DB2-F3C3-59F7-EF99925A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70535-9710-E7B6-CF3B-D9B89563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4E4FE-C705-46DB-AFCA-B08D5AFBB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56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D6029-37A6-BC31-767C-7E1C33F9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D39F0-CB06-93E2-39D1-855FB9056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3EB37-D953-E9F4-F225-B33EAFFE1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B9C5C-B9D5-3F23-5672-D288E7456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CBF58-E2C3-143F-4C09-78F63B32C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97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30ADE-8A99-A5B7-1A9E-71C725538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5B1C2-F2E8-145B-0C01-634C8B68B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002544-D5EB-F5A9-F435-37ED987B7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C1389B-D55F-DCBF-543B-57EC5FD21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3FDB94-0DAE-D9C2-603A-FA130F9E2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CC1C0-3B58-779F-62AE-0491A9D22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57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01ECA-1BAF-4BDE-375A-BF6DC5CCF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7C8CD-AE30-FAA5-219A-D37B8540A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22C099-F45D-EC44-BCE6-31CC3DF3F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1D904D-6B1E-4DDA-DBAA-D7BB65EF6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AC9BF7-D7BE-7F52-16A1-3A550A527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CB9E03-1F73-61C5-8E7E-F41B4F96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248598-090E-8668-8F13-385C89A12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F46FEC-A3BE-7716-1F8E-72F7A7EE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15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53FB9-0CA4-40C4-E548-DE968C054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7D96BA-7BA0-FA78-0C51-420827073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2A5F26-F000-2F1A-8862-5689EFDB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73DDE-19C1-FB08-ADB7-45FE46AC8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14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CDC12D-A224-83B8-79DC-C4904100A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0CF0D4-7CCF-9B66-A824-3EFAB5436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501978-D771-AAC7-C2B2-51ECB3E41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989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2CF21-F68C-AFBF-705D-F9D3590C9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6F3A5-C28A-D5F3-C9AA-60E9A1763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20717-CBA0-69F5-F712-54DADE46AC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008DA-2AEA-EA53-7E8D-30CFC4CC5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5B5E0-6BCE-DAD0-CE62-FA8ACB9EC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698BC-2B5F-AE58-CD85-2746774BF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0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3672B-E065-365B-4C92-6BCD357C3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8F2D9B-9786-CB79-794A-E7FFB6B0CA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320B68-BBD6-59AF-6BBB-103BDCED8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F21F37-7288-925E-854B-1C512021E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FFD3B-A7EF-33C3-46F4-BC20F7824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E310D9-F3BF-CC2B-CBEA-4EC26B6B6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83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1490F-D1EF-E2DA-4C27-F25B3308E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0B2CD-07BC-7129-EE5E-689A77DAB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03BA3-E173-15AA-46B2-8925CE5C5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A68D65-DB4E-4AA7-BD27-75EFE357E21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7AB0E-C579-4173-797E-BB0C2FAB1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EB588-1D8E-454B-B79C-445AB1745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A5717B-7455-4146-8DA5-9AFB14F3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354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0">
            <a:extLst>
              <a:ext uri="{FF2B5EF4-FFF2-40B4-BE49-F238E27FC236}">
                <a16:creationId xmlns:a16="http://schemas.microsoft.com/office/drawing/2014/main" id="{2735F2AF-4E85-E24B-95F5-623F21689C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14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1">
            <a:extLst>
              <a:ext uri="{FF2B5EF4-FFF2-40B4-BE49-F238E27FC236}">
                <a16:creationId xmlns:a16="http://schemas.microsoft.com/office/drawing/2014/main" id="{14EE8629-B3C7-87ED-207C-19D1980A4D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332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2">
            <a:extLst>
              <a:ext uri="{FF2B5EF4-FFF2-40B4-BE49-F238E27FC236}">
                <a16:creationId xmlns:a16="http://schemas.microsoft.com/office/drawing/2014/main" id="{4FC0976D-DC9C-3D0D-5EB8-6B6F8AD294E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60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3">
            <a:extLst>
              <a:ext uri="{FF2B5EF4-FFF2-40B4-BE49-F238E27FC236}">
                <a16:creationId xmlns:a16="http://schemas.microsoft.com/office/drawing/2014/main" id="{DF292C2A-FA8F-7242-031B-494986A6DC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56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4">
            <a:extLst>
              <a:ext uri="{FF2B5EF4-FFF2-40B4-BE49-F238E27FC236}">
                <a16:creationId xmlns:a16="http://schemas.microsoft.com/office/drawing/2014/main" id="{02A2E7DE-E996-10A0-F97F-D623A32FCA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01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5">
            <a:extLst>
              <a:ext uri="{FF2B5EF4-FFF2-40B4-BE49-F238E27FC236}">
                <a16:creationId xmlns:a16="http://schemas.microsoft.com/office/drawing/2014/main" id="{5371A7F2-191E-6B3A-3033-4BF7ED6F77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16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6">
            <a:extLst>
              <a:ext uri="{FF2B5EF4-FFF2-40B4-BE49-F238E27FC236}">
                <a16:creationId xmlns:a16="http://schemas.microsoft.com/office/drawing/2014/main" id="{E7A022DF-2E9D-91D8-25DE-58607C5D36B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8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7">
            <a:extLst>
              <a:ext uri="{FF2B5EF4-FFF2-40B4-BE49-F238E27FC236}">
                <a16:creationId xmlns:a16="http://schemas.microsoft.com/office/drawing/2014/main" id="{7CECD2F7-8912-FC0C-7F59-5DCB9061D8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1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Aumack</dc:creator>
  <cp:lastModifiedBy>Bill Aumack</cp:lastModifiedBy>
  <cp:revision>1</cp:revision>
  <dcterms:created xsi:type="dcterms:W3CDTF">2026-07-23T17:57:19Z</dcterms:created>
  <dcterms:modified xsi:type="dcterms:W3CDTF">2026-07-23T18:00:02Z</dcterms:modified>
</cp:coreProperties>
</file>