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01D6-F20D-BA26-9859-15253F62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86A8D-A4F3-EDBB-AE59-4912C0E4D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A6105-3489-A4F2-E61B-77F04767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CCAAD-90E0-B3DC-BD3E-F34367B8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804D4-0E2A-7A94-2F38-98AEF43C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3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02A1-EC7D-8BB8-AB48-327C3123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70E0B-E5F0-6547-563A-D3486344B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90C4D-8B39-525F-56A2-43AC2222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9B43F-5944-E074-D767-AC22EC05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420A-D6E0-EEFF-5294-3450B9DA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7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41A7C-1DB5-5A6A-22DB-D1C1CD47A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1552C-80C4-10FF-2C97-EAB6D2D27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3958A-0FEE-B754-EF7E-3AA71437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06BEF-2294-B0F4-60BE-76E92B3F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2115-D2D5-B3B9-1149-CF40247D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2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8933-543D-5DA7-8571-8115D897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1656-84DC-9D43-C299-1F6F0F56C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7D51-EE7F-C515-B82D-A56F734D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07CFB-70C6-D435-D009-786F986C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68317-952E-B6ED-8D80-E00BB5C5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12CB-D263-AB7F-C254-F9DAEF0B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7FC8B-A80D-96A5-6D31-C39A56D4A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065DB-55AA-DF2C-68E4-20331B28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990A9-2817-6C4D-9AFA-A87C8EE0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950ED-E2F2-679D-238C-95DF02F4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0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6C68-08BD-D039-77A2-01C2A4C6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8599A-9DB9-73D4-093F-C02F1C413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07640-55D2-D57C-2A6E-1AC025318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DEA8F-C149-A5BA-CFC2-A8B569E8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31E04-75F3-DFF3-909C-369C0A00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DEEF9-DF7F-FADC-766D-3C726C65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2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C958-101C-B6CE-9552-BA4943AA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455A7-A60B-C5B4-06DB-6A2125E2E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00386-9FAD-0D2E-181B-D83B252E8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522C5-2E8C-1935-7851-2BA5BB3DA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FD1FE-6DCB-F93A-EDD2-B0F41034D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23C1A-EB94-94DE-0338-FEE59CEC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F35D69-5FDB-6FD1-07F7-F6E6D998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9AB71E-B74F-6E24-9353-6E8AEFE5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75AC-1C54-2248-7581-303BDA7C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FD4B5-8C58-207D-F2B5-A858CCC1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66849-E859-7314-9FD1-B74272FA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80176-75A9-5B39-60E7-FCEB7730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A6D8A-28C5-AE68-1AD1-5C0EFE1A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46DE4-739E-6E48-7D11-26B7A91E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D046E-543D-78B2-B35D-C55AB36E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4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3171-76EF-5E85-6C82-81AD3C7A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009E-BDD0-D8C8-F336-5D1642419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2261C-C743-5228-5CA5-58872742B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213CA-A77E-3873-3B81-65F55F1D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E025C-9356-6FBD-4D83-EE98AEB9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3DDD0-F5CA-2730-417C-A85ABD86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D02A-5AA2-3496-8E8D-5543A693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E6796-0155-D69C-570D-AC208A792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E42E1-F59E-AA8F-C17A-CAC337CFC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C4E53-7F8C-4FB1-A3ED-18F061FB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CF3F6-F103-1031-D353-573049EC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ADA54-A66E-02FB-BF8E-73D8958D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4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C7A9B-4E62-2271-E12A-EF7FB2FC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D291D-5E16-6D9C-A7D3-E5BA2B2C6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0D2CB-029B-2F26-878B-A77863291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7D40-8B80-4B5E-B2C8-D5A84E3AFA99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9E851-ACFB-D796-E527-B743019C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69520-8445-D8F6-3282-510CE5292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08AD0-4DD8-49FE-9F29-354F3937C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3521AF9-2E1B-45D5-D2E5-1D7B16DEAE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8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21BEED6-F126-108E-53F1-F4B72A855E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5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D0B5BE89-1635-CDD7-3B92-AE8AC4B09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9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4C7E713-95F0-7DBC-D418-B301725A5F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B846780D-7E23-8AD8-59C7-2C49596006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5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FF4E9A5F-E526-E413-D6D1-BCC0D98571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1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B6CECD88-2C73-C5DD-C947-6D3CF78ED1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2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0326B27D-D3F9-5AB9-B650-3758A02FF8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3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E3709EE8-4FD5-5CD7-4449-130D94E7B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9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2023-02-12T23:31:17Z</dcterms:created>
  <dcterms:modified xsi:type="dcterms:W3CDTF">2023-02-12T23:32:01Z</dcterms:modified>
</cp:coreProperties>
</file>