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6280-2567-CF6E-2D0B-D66301115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34091-A4AD-75A6-A91F-126FA8EB4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8B421-CF6F-6B26-A3F0-6A18ED13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14F1-629E-29D8-1FCE-6A2410B1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83AE-94D0-006F-2FF4-6B53C0A2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B3F0-7756-3087-B75D-9289F3F0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1CFA7-487D-6C97-4647-970BCBAF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269B-433C-7B0F-5D9E-4E5BD3E8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1C2B-E5F7-EA81-B4DD-69DCE3EC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A379-B8F8-BFB6-D4EE-EFBAB4A1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958D9-DD64-C5B2-286E-B0C8A5895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5C659-F771-9B99-EBE1-6289A4A73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C8327-75AE-D1F7-24AC-1A20A951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B6D2-C874-A22F-4E0D-24BEE6E3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F97C-3908-C304-283E-61073A4D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170D-ECBF-2E1E-1CF9-2E243794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7F43-36DB-6494-251B-960A21711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8CC7-0E79-C774-9DAC-B42D40BE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97A27-9987-0BDF-D3C3-FAFF07EF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9E45-A8EF-A5AE-A7B3-C50881CA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5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C62D-E123-6D84-350E-584C90ED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4A04-825D-14B2-F389-D585540FD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2D39-ACCB-280A-25A2-D815222A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3499D-44DA-368C-11B9-40C20892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7C91F-C1B2-99EA-A673-1EE53649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AB57-1F4F-0F94-E07F-E84EF471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1A8D-F1D3-4E84-4049-A8C972358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8912-CE34-15F1-C450-3763B3B1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C23D-E82E-973B-4EA5-4598356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BDDD2-3B3D-69FF-DCBA-472413B2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30C5-2E99-3535-35A2-30879236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E4D9-B975-2704-C160-10B78DE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8C9E-12A4-BB38-B086-B5764D20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60784-472B-99D3-D1CC-F8FD50A84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22649-29F0-8A9E-B834-9A80464FB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8FF41-0A14-E93D-D3CE-59B052E12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4AC64-5C07-A801-C231-DC510DBE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DE96F-8398-CE63-4185-FB3533C7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97FC9-5D72-DD91-38B8-E30EB626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7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595B-C64F-D94C-9125-A1826A20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0C23E-1A22-221D-173F-D28E3C3B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213EE-F552-8489-8498-0CF3EB6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2CAB9-9EFF-5E7A-DFDD-42813383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8752B-EC7A-B18D-8A6F-DCD143C4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68DE4-A03A-0116-371B-FD1B8A12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A5DCE-5683-DDE5-51DA-11DC9D1F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B590-2A87-9A15-C015-64098B6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BCDE8-D859-FCA3-E168-E8202EAC5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CEBAB-A76E-002E-2545-76922C9B7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5564E-919E-7AB3-AAD2-DAA755E4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BFC83-11E5-766B-4BC9-39871F2F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5F9F5-0BF5-4055-4511-A82CD2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134F-2983-15A9-EB89-55B73491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F7995-2C42-2D83-DF45-708EE9EDF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F690F-CC02-7A0F-E173-58F275DB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3FC3B-8C03-43C4-317C-00FC66D9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4AB4C-92A3-3AAF-FD45-4DD20301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1B53-8904-9395-D262-614EEE49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6493E-8C63-F0AB-0B07-9F813FF4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49892-9E65-CB6E-B61B-4F1FEF4F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7C57C-A94F-081E-60C4-12C478741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D890-08FB-44A2-A503-CA44C28967E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EC75-25A8-85AA-E4CE-B407631AC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F786-CB51-57F9-05E4-AC8210BFE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A529-8507-422E-A914-21E6AFC5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0F5338FD-E7BA-D21B-6475-E5436F5E4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CB887A5-1DE6-F7F1-7BB4-BD0022E70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E3DBD1B-2148-3148-F3D2-6656DD23A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5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18AD566-E31F-FED7-1A67-0BB7F1446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0C6E7BD-077D-B86C-DC8A-AB353B8D7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CF0A8A3-C842-6825-3D35-A529EFD42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8892664-6DB1-C6EB-AD07-3FD27446E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9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2023-02-23T22:15:36Z</dcterms:created>
  <dcterms:modified xsi:type="dcterms:W3CDTF">2023-02-23T22:17:59Z</dcterms:modified>
</cp:coreProperties>
</file>