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7D8C-04DA-ABFF-DA27-2CF1CD8B4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4F93E-B4F2-9283-4507-52B0B95BF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87C58-F02A-2E35-E2B8-57F42DB6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20C36-00FB-AC48-116C-31BF7B18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ADFF4-492D-BDDD-5339-3E8D09FB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F8B1-505E-888F-BC6E-5DD46749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2AC26-A7E4-F330-E3B0-7E4A369B4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A2BD3-9EC1-9934-5B63-629C310B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4C70F-55B8-9691-A592-CFB0C147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F663D-5B80-A2CA-989F-6F844A08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976BE-F99E-4783-2801-C5BABF848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1A5F-9851-CA52-2991-5F88AFFB6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3615F-BCF8-41D4-40D0-9FB44C2F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12154-460A-8310-ECD0-C03B1530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A9442-1AC2-E6B8-1890-42B741DD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2539-87E5-8F90-FA46-45DD1802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32D39-AA09-1AE5-CD72-4A07FE9E5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968D1-B4C6-4715-E04F-31847C61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EB5B7-321F-ABAE-2CCA-E0BD4391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3E32E-01DB-ECBA-ACC9-15C85EAF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9427-E018-4814-C1BB-34B3C836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F8E21-EDFA-FEA4-C633-0B7DEAE00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0216D-36D7-33FD-318A-97B132CC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05BE5-0932-04BF-D2F7-54927250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24FEE-D78E-EBFE-EF44-71E0972B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7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4D8F-4BA7-A749-8910-70F4FFBE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6088-D5EB-0436-5F5A-368FC6FF1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362D-D4DA-A322-1DA5-5E469DCE6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A3276-409E-9DC7-F896-C1E032F5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903AD-FF85-AD27-ABEC-4A266FC9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251F8-A03E-5DFD-4A4B-E2261D7F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7960-025F-E830-3857-AB83374E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90AFE-A493-F286-C2C0-8D5E3477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001A1-6857-77FB-CF6F-E4450C70E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90B92-920A-C195-E8F0-92E12903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8D07F-1BA5-043C-A01D-7DEC7C1BD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B4D88-D587-85D4-F956-950945A0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C118B-C00F-556A-C1D7-4C7B0426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59DAD-8547-5495-4AA9-B9E183C7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ED55-8C67-D94A-AFCB-97831CF6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BF0F9-2E4E-B4C6-62FF-6923F3A1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6638E-83CD-71D8-E535-042D5060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D4E3F-F803-1DFA-4BC9-1D9BACA4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DA82F-9CD2-99FD-CB06-7A54D7DE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85492-433F-6ABA-FE89-B94611CA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75EE2-F377-6786-F4ED-D3609EAF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A614-5D1D-3599-BB23-F806AA65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6407A-27A2-14FD-403C-59584402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306A3-29DC-FD58-1811-94A6D5263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2D576-ACE0-0207-8A2D-F0E310D4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735D1-B51D-C010-F8D9-38E55BD3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28052-D12E-BAC0-DD10-E12A2C8F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6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4579-C6C3-F249-0DA2-B682F0E1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14F3C-0746-0527-6152-E33560278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34B5F-6867-3477-30CE-8B93C255F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2170D-2FEB-9CB4-CDE2-3893B50C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7B156-1D28-45DE-1502-656F0311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1409A-F818-8873-D7C0-7E391A6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A341E-1BF3-E407-391D-92F62BA7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4B301-49BF-1B4B-184A-3A189D2AB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A6E5-F16D-3459-5181-98E96BE90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296A-9AF9-4804-80FC-096A8ADA07BC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4ED02-3668-3332-6753-9B40828DE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9EB68-A5BD-E769-E429-C8D17F288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162F-77B7-4DB3-A15D-47976558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38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721309B2-6C18-2E52-F092-6096C633C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605092B2-8494-596B-19C4-61DD367234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1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FB5C6E12-4731-5EB4-B00E-FF1788C6D0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7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5184B2EA-BB43-4D31-1292-F477C7E98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7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12770250-2D9C-9E37-7E4E-CBEE90DEA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837C8613-F263-A7BA-B9CA-87DD40D29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297F27FF-9A83-29E9-DB62-7EC4ECC9E3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6">
            <a:extLst>
              <a:ext uri="{FF2B5EF4-FFF2-40B4-BE49-F238E27FC236}">
                <a16:creationId xmlns:a16="http://schemas.microsoft.com/office/drawing/2014/main" id="{4A7E4752-E2EC-53F7-2A09-B8B8DF281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7">
            <a:extLst>
              <a:ext uri="{FF2B5EF4-FFF2-40B4-BE49-F238E27FC236}">
                <a16:creationId xmlns:a16="http://schemas.microsoft.com/office/drawing/2014/main" id="{BF37BA99-5B96-014F-BF3C-398D4AB4C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8">
            <a:extLst>
              <a:ext uri="{FF2B5EF4-FFF2-40B4-BE49-F238E27FC236}">
                <a16:creationId xmlns:a16="http://schemas.microsoft.com/office/drawing/2014/main" id="{6A07885A-1AF6-6AA9-A4C2-13C3134164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1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51D70F3-D2DE-CDA0-71B9-E138BDDDC1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8C7C59B-7DB5-3951-BEFC-395380972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9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40729E5-CD82-1262-9475-518AFBAF1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5EC5DE3E-8974-8EDD-20AC-8B90225B3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4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7C9969B-9944-C710-9BBE-BF0BE7A5C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0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81A4EE4-6DCC-EFDA-677B-83E7457EF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0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F235774-5703-BD9D-6DB2-09DD65B7A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9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36E054DD-E445-DCF4-E2D1-56B9559AB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2024-02-10T14:00:29Z</dcterms:created>
  <dcterms:modified xsi:type="dcterms:W3CDTF">2024-02-10T14:01:15Z</dcterms:modified>
</cp:coreProperties>
</file>