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DD05-0B8E-4DBA-92D2-5A04B3B07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C8A3D-D65E-4E7A-A97D-046B8809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9C3F3-1A35-4CFE-8BB7-DC6F56A5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DCB9E-19AB-4A2B-8F88-D6CB348C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E406-0938-4CBE-B50D-DC3000A9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8D7F-36E8-4DE7-BE22-A22071B6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8EA32-E04F-420C-8BAE-8B5C1D452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46E4-C5B4-4FEE-B833-B1C67B0C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A9E6-878D-4A03-85C8-4C09ED0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C512-D589-44DF-8BDF-799EC676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5735A-A264-4877-BF17-B8F99BFD6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4B5D9-850B-49AC-8621-106E0662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F77B-5BE1-4117-A5FB-976C008C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89D-6C40-4E9C-815B-22DBF4A6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83D5F-C332-4870-ABD3-56696953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9EAE-9C83-4BF1-A0B4-4CFCF064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F5EE-01C9-4054-AE5C-6AE5D42E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F5B19-6E1B-4F45-8D23-A61F8341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7E942-9E3C-401F-996C-38B399C1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9ABB-25E6-4FA1-85ED-7959B2DE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1DE4-1626-44F3-8928-0EF83534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99787-83F1-4A0E-A2C8-69E40C93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5256-60E2-4BEF-A3F0-5D52C942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08F5-642F-400A-91E2-5A11F161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77C46-2ECC-4E6B-A131-2C0E097E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1F30-5B4C-443A-BC03-F83A948F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23A8-3B69-4E78-9B71-7FCB7D726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FEDB3-15C5-48EE-A7FD-EF95EB03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44E68-D35C-4C36-8CA7-A4D23C36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B8609-7178-426F-B209-A5C83CD0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837E-38CF-439D-B51E-0212521F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889-FB30-4903-8CA7-BC5A0A06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D6219-F2AF-4330-A645-C963887B1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83117-9CD3-4010-9E4B-757EF2494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7C1E0-370B-46A2-BC5A-83207C892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2ABC-8F6D-42CA-89BE-520021D2C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7BEDA-9535-4159-8075-F198BF63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E19CF-8266-4EF8-8A0F-D2FFEF94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641F5-7C41-4B53-AED1-B2BC1C84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2C2-C581-4374-A725-0ED921CE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A2D71-C3D1-4F02-96C7-6C96509C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B8BBD-CD2B-4868-8851-5F6A99F6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A982F-4E49-4DA3-90E1-47E53DEC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26D27-C4B6-4721-8F1A-CABA081F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1073C-66BC-4B52-92A7-E38EAF45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73B43-6394-4BA7-ABE4-ED7A647C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9442-B00E-4C57-A79B-28F19640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21D1-9D20-4F63-BBF9-5AF6896D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9CB3-07D0-4743-9BBE-36FEE9C78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98817-7FDB-4AD4-B2B8-F675A435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5EE2F-2C38-4B5D-9E93-DFC524BB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87C7C-D02C-44A5-9C56-5F8D0039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5294-2DC3-47F2-8911-CF376460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23C40-89AF-4354-BDB0-9E145C17D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7F479-3E8C-4A11-B586-EC749AFCA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EB75-4CE2-4943-AD63-303D233E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4A734-40BA-4ADD-999B-A9FB0974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EB3D8-88C6-4BB4-81B4-F956A514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9B4FA-E468-4B78-BF7D-87E2E3B9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F4B2-67AA-4E29-ABB9-02899B4E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E06D-CDF5-4F0C-A44E-EE552B8D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46ED-5EFC-48A9-BB1A-108F23D6B14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4D87-5F8F-421A-899C-42531F55F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5742-3924-49E0-8494-1AE9D85CD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2D95-A26B-4F25-B880-CE65B4246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8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F0C4CB7-8041-42F2-AE11-2987E2070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9DA61A82-457E-4327-B1FB-F146F666A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6EB5FE41-E336-4A06-B107-84FEFE18E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B0B04ECF-7C7C-4200-B5E5-31BD04422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8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576990D6-6FA3-4F80-9061-CC56C0B4D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BB13BB16-FA5A-4DFE-A058-299C97A02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3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241F7266-C033-4D6D-ABC7-FD0424069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2B271998-A814-465A-9544-5FB37644B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CB7A803-F666-4BAF-A3B9-FC1413C59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78A1EF2-C25F-4AC5-A02C-F25FD4C9E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B80E13C-E97A-47F3-A01B-84BC41B99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472F7EF-7B33-46E8-A3AD-9D1B96364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BF026B2-0DAE-490A-921A-9F3F4DD4C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27D3853-12DE-4A8A-B210-7C356FBA7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D9D3B5DD-20F2-4C28-8CCE-2B1C8C221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4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98092AF-170B-46D2-8D23-AC5E902D1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2022-03-11T18:44:23Z</dcterms:created>
  <dcterms:modified xsi:type="dcterms:W3CDTF">2022-03-11T18:45:14Z</dcterms:modified>
</cp:coreProperties>
</file>