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FC65-EA77-45FB-61F2-9F67C24BE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B4B39-F0E9-EDF3-5859-7CEEB134F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477C-2B79-AFB7-4937-DF77231F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434C6-D5A9-62BA-F1DF-00881E76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3E7BC-5A8D-CE46-9CFB-403AF0DD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C917-014E-9BBD-9EA3-A1595521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18796-FFAA-C0AA-9E88-147372974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0727-B253-D74B-C2AF-2A704335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2DB49-6401-5078-92E3-683C3225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A8725-4528-79DC-FA6E-6FB6C90C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E6545-FD84-3145-4ECB-AC6ABACA7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6745C-B740-CB73-264E-F3B3EEFF5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7856A-9168-5504-3FDF-ED031022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D547-20BB-9786-F9EB-282276A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58F7-D5DF-B820-DBEA-EB5106B3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435E-A2E4-8106-E9C0-F0DC2D20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2F2F-549C-1D32-C945-1B1F5AFD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2D0A-9182-4BA1-E32E-4F39C7FE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1878C-0ECF-AEED-5E82-6828A8C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6E4D-BA7C-C8AB-6BFC-516F0E24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7474-263C-A55D-F631-DD51B48F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0C3D-82CA-4FBE-FF21-0155184E8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D5239-1A2D-103E-38EA-82429529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6DEC-3339-907A-A173-5C32A8A8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57DA-0A61-8CC7-A35B-20D0C43E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2A4-7529-E678-E936-A622381C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2BFE-9A9E-E1A1-3A57-85E3339CB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B765-509A-5B8F-F113-C7B36FFFF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3F839-FECE-2376-0986-B1E6465E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7CF63-4121-7082-A7E3-89C39E61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6026-6A43-1415-0467-3DDE2141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1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FA19-55A4-C9D3-B442-49CFB337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992D6-8F5C-BF66-6AB6-2085BC33F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56CE1-D223-C7E2-45DB-EAA9EAD07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95BB9-3C04-DD66-C106-AAF58F8E1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6DE90-C7CB-A515-57CE-D645931A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2BDB3-A4A8-0954-1284-567922B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C2832-07CF-9453-9594-D3D2C8BA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56044-0DE6-1C5C-39B2-90D136EE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6FC4-33B7-7F7C-5D32-43AEC2EB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CD1D5-2AE9-C6D5-6526-962E6E83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ADCCE-EE91-E756-B303-813BDB77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09C1F-DB2D-96F4-85EE-894BA7FB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E648F-2CB8-30B9-54A3-E7336CA5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A003F-7840-9654-1844-1825CF31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B97F-6F6B-0C8A-F6C1-D7A6000F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6D7E-B8D7-7661-F159-3B49BF9C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4F3E-1C6C-837C-98FD-D810A67C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129B-FEA6-4D83-E295-6DF222DF3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2A428-A429-5385-B655-D03B65CC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40C3F-BEE7-3F56-8507-75A33F9E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C26B8-181E-8CA0-29F3-855EB80B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1402-CBF4-BBA9-1C80-4D3FBA16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801AD-3620-2006-8C40-BDB40422E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B36E6-CFB1-CFDB-16B4-84E95D2B1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F10DB-8534-5DEB-A3E6-42C5A5D5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1E055-7F46-8EDF-C636-5B327AEA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D94D7-C819-E24E-813C-203EA399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128D7-D694-7E37-B83D-D83171EF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2028-5BE7-88DC-6066-650DD404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A76B-36EA-C4B3-C446-073799631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95CF-2395-4E29-9448-2E33315D31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4419E-420C-FD31-98F1-FF214DBB7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B5B1E-8E82-8EDC-0E69-D1CA15DB7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00D2-EE8E-403F-8A96-DDED0DD0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80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32CD016-DAE3-0945-6E21-5C270C9B2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4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4FAD2D0-0BCE-557C-9E0E-BE042753E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F7C7C6F6-B8E6-F9D2-83F6-2C0C785A55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AE9B6DB-2C0F-680B-1ED2-77BE17DA0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FB618A8-B072-58DD-D233-8F88B3E2F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8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57B2612-263B-5E29-EEC3-4A3C67D1F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0DC5EC1-12F5-D15D-FA71-5A1CE9DD0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B381EB04-2C35-996E-9799-ED14D7E787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56CD446-83FA-CA5B-F12F-FE0FDB119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2022-08-26T14:11:24Z</dcterms:created>
  <dcterms:modified xsi:type="dcterms:W3CDTF">2022-08-26T14:13:16Z</dcterms:modified>
</cp:coreProperties>
</file>