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074E-6CE3-429A-60B3-9A1C746E0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6CE72-91C9-6C6A-95D2-C3CE0DE50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1CF9F-5A6F-39AB-7653-7E71CC42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50C4-C9E1-1857-F7B1-59CC223C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40A2A-730A-5A54-EDD3-CF4C7300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1DC4-006A-2683-E527-2CB90EB5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A7479-5ADD-3A26-2A3A-E47C5792A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A5F72-C678-129D-8268-C3DBFEF7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E508-8CA4-6A21-67F8-7F9ABE28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29942-0F6E-C2A2-E064-299C684D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C4AE9-8A62-5869-6F0E-EAB0F6055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97083-B244-78DE-65DB-47660763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92383-D9E4-A2D5-045A-C36A391C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1B9D-BC69-BC0B-489C-3A6E8991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AB39-9EE4-B4F4-1CD3-2B67FCD4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64F1-BB1B-BC4F-2406-AAC5F24E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8A33-6162-D3AE-10DC-719F6007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8AD2-6549-9290-6E4B-D507C88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C9008-EE79-B36F-04A2-E25665CC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2AFE2-BEE5-EB6D-D5CC-3DBD72EA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2335-3A34-9929-16E0-8C9BEA73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A2E6E-427C-DC15-149C-0FE6C7E28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0BE38-626F-7775-300D-0DB6388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F0AF-AB31-D23C-7F55-005C6B7A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2534-597B-E4DA-F0F7-40C5682B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34C90-6239-D5B4-A074-27B27402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B737-8264-0CDF-2F0E-BE89C44D7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1D3B7-1249-6519-1276-AFD20B65D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4C1F5-5EC7-536F-E47E-C8CA2F19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CF308-CC70-AF32-320A-C6477215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0B3B4-5EAE-5405-CFFD-38A07A5D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1DB6-0ED2-6AF0-95DA-78742517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429EF-890D-101B-73DD-D4A7E731E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7003B-DD43-B69D-541E-4C2BFE5D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2E5D3-6D4B-A2C2-7A4F-656F440CC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A35ED-9FB0-8CAF-8723-67AE7684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59CB7-2C35-6A5E-ADB8-3F25F0CF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2688F-83E0-1ED4-D56F-FF16A817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3D860-BD8F-8054-B00D-FB578CD6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EB24-53D4-6B61-7608-A794C818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0E6AC-120C-98EC-B04A-28E330D9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2CA42-C1A9-19D4-7536-9CEEAD2E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847AB-A7F1-C1E5-171D-88293996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49813-770A-2CB3-6CDD-B73815DA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03934-E39B-5D06-6026-6F284FED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64F0-C84E-DE11-F9E2-FAC1554C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1E92-7C36-0FFB-F2F8-160C43CD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0FF2-86EF-0F89-8499-A4112C2D4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96471-D35D-B3BB-E888-C324E7839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44DF-7897-C4E1-B084-48C2F19E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EF0E9-9CDF-AFAD-F5D0-8D4960C7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81B50-08E2-C143-B8E3-3DA76EA9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5D3E-AC50-3BA8-7DDE-26BF536E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10ECC-9B50-6F26-F1A1-5CC205E83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6FE76-259C-8FFA-B142-3857BCA0E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4BD5-07B0-4B61-B952-FEE3A53E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6FA0C-122E-7EE6-826C-7E1113DA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3BDD2-2BE9-9A7E-D7E1-8848154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E5D9C-65B9-FE97-E25C-F24C3A43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486E-445A-27E9-27C9-55F33EBB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5070-CB2C-206D-7E39-411605114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16F4-C700-4BAC-BAD5-459175A5829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E624-9262-B57D-2A90-AE2C3D4F8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5B9D-22C6-7ADF-85FD-ADB0F0C73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2D49-DE45-40CA-8A71-719DA47B0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09FC4A42-2E11-B3EE-1731-C9A02A4DF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ACE7213-3E67-DAD3-0AC4-5FEE8B04A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1BADF2F-CA13-BA60-ECED-D37DFD6E0B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6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C3F8A066-B5D3-907D-8670-A2D6BD124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92FF5AE-084D-A156-0AC3-81965A9E8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C5ADAC4-C1D8-7E95-A091-4548BAD7A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3BA6494-8439-3AEF-E2C8-3653BBAB8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2023-12-14T23:39:06Z</dcterms:created>
  <dcterms:modified xsi:type="dcterms:W3CDTF">2023-12-14T23:40:57Z</dcterms:modified>
</cp:coreProperties>
</file>