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96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00A8F-F34B-4427-6EE0-25749BFBE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AFE7DC-43AB-9134-74A2-6C049BA6AE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97792-007E-C3C8-7815-058C8DE47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E2271-A282-41C2-AD15-F366CECF2CFF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D9BD1-FE34-C1F0-2FD9-579E8641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059BD-48A6-B8F9-F7E5-ABA9FFD9D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2EC6-3D16-4E8B-B4A1-593888231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9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216BE-3BBD-CD93-8820-D9465AAE8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6311CC-0961-93C9-FE67-0BEBC16EF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E0D5B7-E7BB-55D2-5A4E-ADF5E3DAD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E2271-A282-41C2-AD15-F366CECF2CFF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72EE0-038E-ABDC-CE72-C01B5B209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DA93F-FB54-BFC1-6870-8B3673457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2EC6-3D16-4E8B-B4A1-593888231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8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98937C-2346-5991-212F-9B3343F63A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E7180D-DA1B-B8FC-972C-12099F5DB7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B3DEF-E605-DA6A-D85D-831E81BFF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E2271-A282-41C2-AD15-F366CECF2CFF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57982-E0D0-A332-30B9-73643A3D2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9B3DA-0211-676C-9D0F-085B44EB0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2EC6-3D16-4E8B-B4A1-593888231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4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6B100-EFCE-2E6A-CB5F-E2BD97A14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830B7-0EF2-BB66-CEF0-C14453592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79645-7251-B6F8-463A-EB0E8BC41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E2271-A282-41C2-AD15-F366CECF2CFF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F94FF-0913-3377-B22E-BE47AF4B9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299A7-162C-C93F-4F43-8A5C7F471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2EC6-3D16-4E8B-B4A1-593888231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5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70E68-BE79-D360-A5F4-FDCA9BD59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D3E38D-F279-5322-8294-F3C98B34F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FAEF9-F8F9-857A-F5E1-45A195DDF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E2271-A282-41C2-AD15-F366CECF2CFF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2E428-87F9-B27F-B754-174C80D4E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F6F82-DD2C-0042-8123-300AF2447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2EC6-3D16-4E8B-B4A1-593888231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E50BC-C5AF-3694-D036-056846B51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E909E-8E93-C721-6652-9FAA9E778D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E49FB1-4D62-CB66-73FD-DF3F7B29C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F559B6-3BB6-81DE-8DA4-BA1A2EC2B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E2271-A282-41C2-AD15-F366CECF2CFF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13678E-9A79-6D89-CEAD-145BA5B90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C2C5AC-BA5F-843C-36A5-EC72B2EBB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2EC6-3D16-4E8B-B4A1-593888231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10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28F38-C1B3-EFFB-C1EE-5D00A779F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2BF6D9-C4D5-5BC3-F5FB-5EC8563F9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99CEA2-448D-8E88-7E52-1DE9615149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E7B127-3BE5-BF6A-3A1F-686F3F73A7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CD2B4C-A0C8-716E-9A00-AD8B8FAE90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EBD264-1E77-ED81-6831-0F5A8F2C6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E2271-A282-41C2-AD15-F366CECF2CFF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2BA822-24C0-8519-8462-8F15DCD67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95C647-EC59-F2E0-6A3B-2E798EB5E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2EC6-3D16-4E8B-B4A1-593888231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0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55FC6-C977-BA22-F1A5-55553C593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15CF3D-7650-932B-9ADF-548CBA147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E2271-A282-41C2-AD15-F366CECF2CFF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7D37F1-3F6B-419B-DC44-58ECBC8A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9AD742-8B8B-3B9A-4DC1-00B6D4CE1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2EC6-3D16-4E8B-B4A1-593888231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8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8F1380-EB9F-8D83-B972-425BBD1C7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E2271-A282-41C2-AD15-F366CECF2CFF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276EE8-064A-279C-869B-A1119CE58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31088-5D89-6CEE-4F00-95DBC9F0E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2EC6-3D16-4E8B-B4A1-593888231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7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294C6-A11F-516D-51E5-029C599A4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9462A-25E8-85F5-E828-69C7377EE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69226C-C757-B4D9-EABD-D154B5CD0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A0BBA6-B65D-0EF0-7366-CB64E29A8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E2271-A282-41C2-AD15-F366CECF2CFF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DC7B88-B517-13D9-B265-633A384C8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958820-6961-589E-FFA4-3201790B6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2EC6-3D16-4E8B-B4A1-593888231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4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9BACC-51A9-E4AE-45E1-4D3DDCC5D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902E50-4689-26E9-3A49-D3664DA8DC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D44B1A-61B0-7825-C3D5-DD3398A60F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CF90E4-6385-7BFF-D287-0B03764F2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E2271-A282-41C2-AD15-F366CECF2CFF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861E78-64D6-2EEB-9E07-53001625D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D27835-AEA9-04CE-5648-5D73AF875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2EC6-3D16-4E8B-B4A1-593888231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7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BA61BE-7390-D501-2181-7A60D5528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3AFA7E-8F75-59E6-3FDE-188F8C33F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2016F-EDDE-41FB-233B-3F4A9CB3C3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E2271-A282-41C2-AD15-F366CECF2CFF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C41BF-5F26-8854-3A13-7F73D9B165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994CB-4DE4-7A2C-6C3A-3903E40855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12EC6-3D16-4E8B-B4A1-593888231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2552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AE3BFE2C-6173-8ED6-9F5A-2D649827EB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16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9">
            <a:extLst>
              <a:ext uri="{FF2B5EF4-FFF2-40B4-BE49-F238E27FC236}">
                <a16:creationId xmlns:a16="http://schemas.microsoft.com/office/drawing/2014/main" id="{5CFB0893-F813-1FA3-FFF3-B81590D854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64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B917F697-4964-89E4-C080-6E567DA525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0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C519783D-1693-53D3-3583-7FB6AD3E10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26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EB390DA7-2E87-0D2E-AF65-BA283D40B4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29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97A70D8C-6171-FD15-2216-CD19632CF5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9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D629D5D2-3509-8EFC-BE10-343A63BDBB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21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131D8E6F-EC01-0371-1209-01ED2BCC59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46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0964B438-0960-6B72-6323-4C4FC906D7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44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BE98057D-5F9E-7606-BD20-018E0282CA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8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1</cp:revision>
  <dcterms:created xsi:type="dcterms:W3CDTF">2023-12-08T13:36:54Z</dcterms:created>
  <dcterms:modified xsi:type="dcterms:W3CDTF">2023-12-11T04:12:40Z</dcterms:modified>
</cp:coreProperties>
</file>